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265.xml" ContentType="application/vnd.openxmlformats-officedocument.presentationml.notesSlide+xml"/>
  <Override PartName="/ppt/notesSlides/notesSlide247.xml" ContentType="application/vnd.openxmlformats-officedocument.presentationml.notesSlide+xml"/>
  <Override PartName="/ppt/notesSlides/notesSlide223.xml" ContentType="application/vnd.openxmlformats-officedocument.presentationml.notesSlide+xml"/>
  <Override PartName="/ppt/notesSlides/notesSlide119.xml" ContentType="application/vnd.openxmlformats-officedocument.presentationml.notesSlide+xml"/>
  <Override PartName="/ppt/notesSlides/notesSlide116.xml" ContentType="application/vnd.openxmlformats-officedocument.presentationml.notesSlide+xml"/>
  <Override PartName="/ppt/notesSlides/notesSlide110.xml" ContentType="application/vnd.openxmlformats-officedocument.presentationml.notesSlide+xml"/>
  <Override PartName="/ppt/notesSlides/notesSlide94.xml" ContentType="application/vnd.openxmlformats-officedocument.presentationml.notesSlide+xml"/>
  <Override PartName="/ppt/notesSlides/notesSlide114.xml" ContentType="application/vnd.openxmlformats-officedocument.presentationml.notesSlide+xml"/>
  <Override PartName="/ppt/notesSlides/notesSlide93.xml" ContentType="application/vnd.openxmlformats-officedocument.presentationml.notesSlide+xml"/>
  <Override PartName="/ppt/notesSlides/notesSlide71.xml" ContentType="application/vnd.openxmlformats-officedocument.presentationml.notesSlide+xml"/>
  <Override PartName="/ppt/notesSlides/_rels/notesSlide247.xml.rels" ContentType="application/vnd.openxmlformats-package.relationships+xml"/>
  <Override PartName="/ppt/notesSlides/_rels/notesSlide223.xml.rels" ContentType="application/vnd.openxmlformats-package.relationships+xml"/>
  <Override PartName="/ppt/notesSlides/_rels/notesSlide116.xml.rels" ContentType="application/vnd.openxmlformats-package.relationships+xml"/>
  <Override PartName="/ppt/notesSlides/_rels/notesSlide114.xml.rels" ContentType="application/vnd.openxmlformats-package.relationships+xml"/>
  <Override PartName="/ppt/notesSlides/_rels/notesSlide119.xml.rels" ContentType="application/vnd.openxmlformats-package.relationships+xml"/>
  <Override PartName="/ppt/notesSlides/_rels/notesSlide93.xml.rels" ContentType="application/vnd.openxmlformats-package.relationships+xml"/>
  <Override PartName="/ppt/notesSlides/_rels/notesSlide94.xml.rels" ContentType="application/vnd.openxmlformats-package.relationships+xml"/>
  <Override PartName="/ppt/notesSlides/_rels/notesSlide2.xml.rels" ContentType="application/vnd.openxmlformats-package.relationships+xml"/>
  <Override PartName="/ppt/notesSlides/_rels/notesSlide71.xml.rels" ContentType="application/vnd.openxmlformats-package.relationships+xml"/>
  <Override PartName="/ppt/notesSlides/_rels/notesSlide91.xml.rels" ContentType="application/vnd.openxmlformats-package.relationships+xml"/>
  <Override PartName="/ppt/notesSlides/_rels/notesSlide265.xml.rels" ContentType="application/vnd.openxmlformats-package.relationships+xml"/>
  <Override PartName="/ppt/notesSlides/_rels/notesSlide3.xml.rels" ContentType="application/vnd.openxmlformats-package.relationships+xml"/>
  <Override PartName="/ppt/notesSlides/_rels/notesSlide81.xml.rels" ContentType="application/vnd.openxmlformats-package.relationships+xml"/>
  <Override PartName="/ppt/notesSlides/_rels/notesSlide110.xml.rels" ContentType="application/vnd.openxmlformats-package.relationships+xml"/>
  <Override PartName="/ppt/notesSlides/_rels/notesSlide92.xml.rels" ContentType="application/vnd.openxmlformats-package.relationships+xml"/>
  <Override PartName="/ppt/notesSlides/notesSlide81.xml" ContentType="application/vnd.openxmlformats-officedocument.presentationml.notesSlide+xml"/>
  <Override PartName="/ppt/notesSlides/notesSlide2.xml" ContentType="application/vnd.openxmlformats-officedocument.presentationml.notesSlide+xml"/>
  <Override PartName="/ppt/notesSlides/notesSlide91.xml" ContentType="application/vnd.openxmlformats-officedocument.presentationml.notesSlide+xml"/>
  <Override PartName="/ppt/notesSlides/notesSlide3.xml" ContentType="application/vnd.openxmlformats-officedocument.presentationml.notesSlide+xml"/>
  <Override PartName="/ppt/notesSlides/notesSlide92.xml" ContentType="application/vnd.openxmlformats-officedocument.presentationml.notesSlide+xml"/>
  <Override PartName="/ppt/media/image73.png" ContentType="image/png"/>
  <Override PartName="/ppt/media/image72.png" ContentType="image/png"/>
  <Override PartName="/ppt/media/image71.png" ContentType="image/png"/>
  <Override PartName="/ppt/media/image70.png" ContentType="image/png"/>
  <Override PartName="/ppt/media/image66.png" ContentType="image/png"/>
  <Override PartName="/ppt/media/image62.png" ContentType="image/png"/>
  <Override PartName="/ppt/media/image60.png" ContentType="image/png"/>
  <Override PartName="/ppt/media/image54.png" ContentType="image/png"/>
  <Override PartName="/ppt/media/image53.png" ContentType="image/png"/>
  <Override PartName="/ppt/media/image74.png" ContentType="image/png"/>
  <Override PartName="/ppt/media/image52.jpeg" ContentType="image/jpeg"/>
  <Override PartName="/ppt/media/image50.png" ContentType="image/png"/>
  <Override PartName="/ppt/media/image69.png" ContentType="image/png"/>
  <Override PartName="/ppt/media/image44.png" ContentType="image/png"/>
  <Override PartName="/ppt/media/image68.png" ContentType="image/png"/>
  <Override PartName="/ppt/media/image43.png" ContentType="image/png"/>
  <Override PartName="/ppt/media/image67.png" ContentType="image/png"/>
  <Override PartName="/ppt/media/image42.png" ContentType="image/png"/>
  <Override PartName="/ppt/media/image41.jpeg" ContentType="image/jpeg"/>
  <Override PartName="/ppt/media/image65.png" ContentType="image/png"/>
  <Override PartName="/ppt/media/image40.png" ContentType="image/png"/>
  <Override PartName="/ppt/media/image15.png" ContentType="image/png"/>
  <Override PartName="/ppt/media/image39.png" ContentType="image/png"/>
  <Override PartName="/ppt/media/image14.png" ContentType="image/png"/>
  <Override PartName="/ppt/media/image37.png" ContentType="image/png"/>
  <Override PartName="/ppt/media/image12.png" ContentType="image/png"/>
  <Override PartName="/ppt/media/image38.png" ContentType="image/png"/>
  <Override PartName="/ppt/media/image13.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7.jpeg" ContentType="image/jpeg"/>
  <Override PartName="/ppt/media/image26.png" ContentType="image/png"/>
  <Override PartName="/ppt/media/image27.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63.png" ContentType="image/png"/>
  <Override PartName="/ppt/media/image8.png" ContentType="image/png"/>
  <Override PartName="/ppt/media/image64.png" ContentType="image/png"/>
  <Override PartName="/ppt/media/image51.jpeg" ContentType="image/jpeg"/>
  <Override PartName="/ppt/media/image9.png" ContentType="image/png"/>
  <Override PartName="/ppt/media/image4.png" ContentType="image/png"/>
  <Override PartName="/ppt/media/image3.png" ContentType="image/png"/>
  <Override PartName="/ppt/media/image61.png" ContentType="image/png"/>
  <Override PartName="/ppt/media/image6.png" ContentType="image/png"/>
  <Override PartName="/ppt/media/image57.png" ContentType="image/png"/>
  <Override PartName="/ppt/media/image32.png" ContentType="image/png"/>
  <Override PartName="/ppt/media/image2.tif" ContentType="image/tiff"/>
  <Override PartName="/ppt/media/image1.wmf" ContentType="image/x-wmf"/>
  <Override PartName="/ppt/media/image5.wmf" ContentType="image/x-wmf"/>
  <Override PartName="/ppt/media/image16.png" ContentType="image/png"/>
  <Override PartName="/ppt/media/image28.jpeg" ContentType="image/jpeg"/>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12.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31.xml.rels" ContentType="application/vnd.openxmlformats-package.relationships+xml"/>
  <Override PartName="/ppt/slideLayouts/_rels/slideLayout130.xml.rels" ContentType="application/vnd.openxmlformats-package.relationships+xml"/>
  <Override PartName="/ppt/slideLayouts/_rels/slideLayout129.xml.rels" ContentType="application/vnd.openxmlformats-package.relationships+xml"/>
  <Override PartName="/ppt/slideLayouts/_rels/slideLayout128.xml.rels" ContentType="application/vnd.openxmlformats-package.relationships+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122.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121.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13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123.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124.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127.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25.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26.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132.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131.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130.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26.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5.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124.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123.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127.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128.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29.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75.xml" ContentType="application/vnd.openxmlformats-officedocument.presentationml.slide+xml"/>
  <Override PartName="/ppt/slides/slide274.xml" ContentType="application/vnd.openxmlformats-officedocument.presentationml.slide+xml"/>
  <Override PartName="/ppt/slides/slide273.xml" ContentType="application/vnd.openxmlformats-officedocument.presentationml.slide+xml"/>
  <Override PartName="/ppt/slides/slide272.xml" ContentType="application/vnd.openxmlformats-officedocument.presentationml.slide+xml"/>
  <Override PartName="/ppt/slides/slide271.xml" ContentType="application/vnd.openxmlformats-officedocument.presentationml.slide+xml"/>
  <Override PartName="/ppt/slides/slide270.xml" ContentType="application/vnd.openxmlformats-officedocument.presentationml.slide+xml"/>
  <Override PartName="/ppt/slides/slide269.xml" ContentType="application/vnd.openxmlformats-officedocument.presentationml.slide+xml"/>
  <Override PartName="/ppt/slides/slide268.xml" ContentType="application/vnd.openxmlformats-officedocument.presentationml.slide+xml"/>
  <Override PartName="/ppt/slides/slide267.xml" ContentType="application/vnd.openxmlformats-officedocument.presentationml.slide+xml"/>
  <Override PartName="/ppt/slides/slide266.xml" ContentType="application/vnd.openxmlformats-officedocument.presentationml.slide+xml"/>
  <Override PartName="/ppt/slides/slide265.xml" ContentType="application/vnd.openxmlformats-officedocument.presentationml.slide+xml"/>
  <Override PartName="/ppt/slides/slide264.xml" ContentType="application/vnd.openxmlformats-officedocument.presentationml.slide+xml"/>
  <Override PartName="/ppt/slides/slide263.xml" ContentType="application/vnd.openxmlformats-officedocument.presentationml.slide+xml"/>
  <Override PartName="/ppt/slides/slide262.xml" ContentType="application/vnd.openxmlformats-officedocument.presentationml.slide+xml"/>
  <Override PartName="/ppt/slides/slide261.xml" ContentType="application/vnd.openxmlformats-officedocument.presentationml.slide+xml"/>
  <Override PartName="/ppt/slides/slide260.xml" ContentType="application/vnd.openxmlformats-officedocument.presentationml.slide+xml"/>
  <Override PartName="/ppt/slides/slide259.xml" ContentType="application/vnd.openxmlformats-officedocument.presentationml.slide+xml"/>
  <Override PartName="/ppt/slides/slide258.xml" ContentType="application/vnd.openxmlformats-officedocument.presentationml.slide+xml"/>
  <Override PartName="/ppt/slides/slide257.xml" ContentType="application/vnd.openxmlformats-officedocument.presentationml.slide+xml"/>
  <Override PartName="/ppt/slides/slide256.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248.xml" ContentType="application/vnd.openxmlformats-officedocument.presentationml.slide+xml"/>
  <Override PartName="/ppt/slides/slide247.xml" ContentType="application/vnd.openxmlformats-officedocument.presentationml.slide+xml"/>
  <Override PartName="/ppt/slides/slide246.xml" ContentType="application/vnd.openxmlformats-officedocument.presentationml.slide+xml"/>
  <Override PartName="/ppt/slides/slide245.xml" ContentType="application/vnd.openxmlformats-officedocument.presentationml.slide+xml"/>
  <Override PartName="/ppt/slides/slide244.xml" ContentType="application/vnd.openxmlformats-officedocument.presentationml.slide+xml"/>
  <Override PartName="/ppt/slides/slide243.xml" ContentType="application/vnd.openxmlformats-officedocument.presentationml.slide+xml"/>
  <Override PartName="/ppt/slides/slide242.xml" ContentType="application/vnd.openxmlformats-officedocument.presentationml.slide+xml"/>
  <Override PartName="/ppt/slides/slide241.xml" ContentType="application/vnd.openxmlformats-officedocument.presentationml.slide+xml"/>
  <Override PartName="/ppt/slides/slide240.xml" ContentType="application/vnd.openxmlformats-officedocument.presentationml.slide+xml"/>
  <Override PartName="/ppt/slides/slide239.xml" ContentType="application/vnd.openxmlformats-officedocument.presentationml.slide+xml"/>
  <Override PartName="/ppt/slides/slide238.xml" ContentType="application/vnd.openxmlformats-officedocument.presentationml.slide+xml"/>
  <Override PartName="/ppt/slides/slide237.xml" ContentType="application/vnd.openxmlformats-officedocument.presentationml.slide+xml"/>
  <Override PartName="/ppt/slides/slide236.xml" ContentType="application/vnd.openxmlformats-officedocument.presentationml.slide+xml"/>
  <Override PartName="/ppt/slides/slide235.xml" ContentType="application/vnd.openxmlformats-officedocument.presentationml.slide+xml"/>
  <Override PartName="/ppt/slides/slide234.xml" ContentType="application/vnd.openxmlformats-officedocument.presentationml.slide+xml"/>
  <Override PartName="/ppt/slides/slide233.xml" ContentType="application/vnd.openxmlformats-officedocument.presentationml.slide+xml"/>
  <Override PartName="/ppt/slides/slide232.xml" ContentType="application/vnd.openxmlformats-officedocument.presentationml.slide+xml"/>
  <Override PartName="/ppt/slides/slide231.xml" ContentType="application/vnd.openxmlformats-officedocument.presentationml.slide+xml"/>
  <Override PartName="/ppt/slides/slide230.xml" ContentType="application/vnd.openxmlformats-officedocument.presentationml.slide+xml"/>
  <Override PartName="/ppt/slides/slide229.xml" ContentType="application/vnd.openxmlformats-officedocument.presentationml.slide+xml"/>
  <Override PartName="/ppt/slides/slide228.xml" ContentType="application/vnd.openxmlformats-officedocument.presentationml.slide+xml"/>
  <Override PartName="/ppt/slides/slide227.xml" ContentType="application/vnd.openxmlformats-officedocument.presentationml.slide+xml"/>
  <Override PartName="/ppt/slides/slide226.xml" ContentType="application/vnd.openxmlformats-officedocument.presentationml.slide+xml"/>
  <Override PartName="/ppt/slides/slide225.xml" ContentType="application/vnd.openxmlformats-officedocument.presentationml.slide+xml"/>
  <Override PartName="/ppt/slides/slide224.xml" ContentType="application/vnd.openxmlformats-officedocument.presentationml.slide+xml"/>
  <Override PartName="/ppt/slides/slide223.xml" ContentType="application/vnd.openxmlformats-officedocument.presentationml.slide+xml"/>
  <Override PartName="/ppt/slides/slide222.xml" ContentType="application/vnd.openxmlformats-officedocument.presentationml.slide+xml"/>
  <Override PartName="/ppt/slides/slide221.xml" ContentType="application/vnd.openxmlformats-officedocument.presentationml.slide+xml"/>
  <Override PartName="/ppt/slides/slide220.xml" ContentType="application/vnd.openxmlformats-officedocument.presentationml.slide+xml"/>
  <Override PartName="/ppt/slides/slide219.xml" ContentType="application/vnd.openxmlformats-officedocument.presentationml.slide+xml"/>
  <Override PartName="/ppt/slides/slide218.xml" ContentType="application/vnd.openxmlformats-officedocument.presentationml.slide+xml"/>
  <Override PartName="/ppt/slides/slide217.xml" ContentType="application/vnd.openxmlformats-officedocument.presentationml.slide+xml"/>
  <Override PartName="/ppt/slides/slide216.xml" ContentType="application/vnd.openxmlformats-officedocument.presentationml.slide+xml"/>
  <Override PartName="/ppt/slides/slide215.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210.xml" ContentType="application/vnd.openxmlformats-officedocument.presentationml.slide+xml"/>
  <Override PartName="/ppt/slides/slide209.xml" ContentType="application/vnd.openxmlformats-officedocument.presentationml.slide+xml"/>
  <Override PartName="/ppt/slides/slide208.xml" ContentType="application/vnd.openxmlformats-officedocument.presentationml.slide+xml"/>
  <Override PartName="/ppt/slides/slide207.xml" ContentType="application/vnd.openxmlformats-officedocument.presentationml.slide+xml"/>
  <Override PartName="/ppt/slides/slide206.xml" ContentType="application/vnd.openxmlformats-officedocument.presentationml.slide+xml"/>
  <Override PartName="/ppt/slides/slide205.xml" ContentType="application/vnd.openxmlformats-officedocument.presentationml.slide+xml"/>
  <Override PartName="/ppt/slides/slide204.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201.xml" ContentType="application/vnd.openxmlformats-officedocument.presentationml.slide+xml"/>
  <Override PartName="/ppt/slides/slide200.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7.xml" ContentType="application/vnd.openxmlformats-officedocument.presentationml.slide+xml"/>
  <Override PartName="/ppt/slides/slide186.xml" ContentType="application/vnd.openxmlformats-officedocument.presentationml.slide+xml"/>
  <Override PartName="/ppt/slides/slide185.xml" ContentType="application/vnd.openxmlformats-officedocument.presentationml.slide+xml"/>
  <Override PartName="/ppt/slides/slide184.xml" ContentType="application/vnd.openxmlformats-officedocument.presentationml.slide+xml"/>
  <Override PartName="/ppt/slides/slide179.xml" ContentType="application/vnd.openxmlformats-officedocument.presentationml.slide+xml"/>
  <Override PartName="/ppt/slides/slide178.xml" ContentType="application/vnd.openxmlformats-officedocument.presentationml.slide+xml"/>
  <Override PartName="/ppt/slides/slide177.xml" ContentType="application/vnd.openxmlformats-officedocument.presentationml.slide+xml"/>
  <Override PartName="/ppt/slides/slide176.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69.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182.xml" ContentType="application/vnd.openxmlformats-officedocument.presentationml.slide+xml"/>
  <Override PartName="/ppt/slides/slide78.xml" ContentType="application/vnd.openxmlformats-officedocument.presentationml.slide+xml"/>
  <Override PartName="/ppt/slides/slide53.xml" ContentType="application/vnd.openxmlformats-officedocument.presentationml.slide+xml"/>
  <Override PartName="/ppt/slides/slide181.xml" ContentType="application/vnd.openxmlformats-officedocument.presentationml.slide+xml"/>
  <Override PartName="/ppt/slides/slide77.xml" ContentType="application/vnd.openxmlformats-officedocument.presentationml.slide+xml"/>
  <Override PartName="/ppt/slides/slide52.xml" ContentType="application/vnd.openxmlformats-officedocument.presentationml.slide+xml"/>
  <Override PartName="/ppt/slides/slide180.xml" ContentType="application/vnd.openxmlformats-officedocument.presentationml.slide+xml"/>
  <Override PartName="/ppt/slides/slide76.xml" ContentType="application/vnd.openxmlformats-officedocument.presentationml.slide+xml"/>
  <Override PartName="/ppt/slides/slide51.xml" ContentType="application/vnd.openxmlformats-officedocument.presentationml.slide+xml"/>
  <Override PartName="/ppt/slides/slide75.xml" ContentType="application/vnd.openxmlformats-officedocument.presentationml.slide+xml"/>
  <Override PartName="/ppt/slides/slide50.xml" ContentType="application/vnd.openxmlformats-officedocument.presentationml.slide+xml"/>
  <Override PartName="/ppt/slides/slide173.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172.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171.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170.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13.xml" ContentType="application/vnd.openxmlformats-officedocument.presentationml.slide+xml"/>
  <Override PartName="/ppt/slides/slide111.xml" ContentType="application/vnd.openxmlformats-officedocument.presentationml.slide+xml"/>
  <Override PartName="/ppt/slides/slide7.xml" ContentType="application/vnd.openxmlformats-officedocument.presentationml.slide+xml"/>
  <Override PartName="/ppt/slides/slide12.xml" ContentType="application/vnd.openxmlformats-officedocument.presentationml.slide+xml"/>
  <Override PartName="/ppt/slides/slide110.xml" ContentType="application/vnd.openxmlformats-officedocument.presentationml.slide+xml"/>
  <Override PartName="/ppt/slides/slide6.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16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16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162.xml" ContentType="application/vnd.openxmlformats-officedocument.presentationml.slide+xml"/>
  <Override PartName="/ppt/slides/slide58.xml" ContentType="application/vnd.openxmlformats-officedocument.presentationml.slide+xml"/>
  <Override PartName="/ppt/slides/slide194.xml" ContentType="application/vnd.openxmlformats-officedocument.presentationml.slide+xml"/>
  <Override PartName="/ppt/slides/slide100.xml" ContentType="application/vnd.openxmlformats-officedocument.presentationml.slide+xml"/>
  <Override PartName="/ppt/slides/slide33.xml" ContentType="application/vnd.openxmlformats-officedocument.presentationml.slide+xml"/>
  <Override PartName="/ppt/slides/slide195.xml" ContentType="application/vnd.openxmlformats-officedocument.presentationml.slide+xml"/>
  <Override PartName="/ppt/slides/slide101.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275.xml.rels" ContentType="application/vnd.openxmlformats-package.relationships+xml"/>
  <Override PartName="/ppt/slides/_rels/slide268.xml.rels" ContentType="application/vnd.openxmlformats-package.relationships+xml"/>
  <Override PartName="/ppt/slides/_rels/slide267.xml.rels" ContentType="application/vnd.openxmlformats-package.relationships+xml"/>
  <Override PartName="/ppt/slides/_rels/slide266.xml.rels" ContentType="application/vnd.openxmlformats-package.relationships+xml"/>
  <Override PartName="/ppt/slides/_rels/slide265.xml.rels" ContentType="application/vnd.openxmlformats-package.relationships+xml"/>
  <Override PartName="/ppt/slides/_rels/slide264.xml.rels" ContentType="application/vnd.openxmlformats-package.relationships+xml"/>
  <Override PartName="/ppt/slides/_rels/slide263.xml.rels" ContentType="application/vnd.openxmlformats-package.relationships+xml"/>
  <Override PartName="/ppt/slides/_rels/slide262.xml.rels" ContentType="application/vnd.openxmlformats-package.relationships+xml"/>
  <Override PartName="/ppt/slides/_rels/slide255.xml.rels" ContentType="application/vnd.openxmlformats-package.relationships+xml"/>
  <Override PartName="/ppt/slides/_rels/slide251.xml.rels" ContentType="application/vnd.openxmlformats-package.relationships+xml"/>
  <Override PartName="/ppt/slides/_rels/slide250.xml.rels" ContentType="application/vnd.openxmlformats-package.relationships+xml"/>
  <Override PartName="/ppt/slides/_rels/slide254.xml.rels" ContentType="application/vnd.openxmlformats-package.relationships+xml"/>
  <Override PartName="/ppt/slides/_rels/slide239.xml.rels" ContentType="application/vnd.openxmlformats-package.relationships+xml"/>
  <Override PartName="/ppt/slides/_rels/slide253.xml.rels" ContentType="application/vnd.openxmlformats-package.relationships+xml"/>
  <Override PartName="/ppt/slides/_rels/slide238.xml.rels" ContentType="application/vnd.openxmlformats-package.relationships+xml"/>
  <Override PartName="/ppt/slides/_rels/slide252.xml.rels" ContentType="application/vnd.openxmlformats-package.relationships+xml"/>
  <Override PartName="/ppt/slides/_rels/slide237.xml.rels" ContentType="application/vnd.openxmlformats-package.relationships+xml"/>
  <Override PartName="/ppt/slides/_rels/slide232.xml.rels" ContentType="application/vnd.openxmlformats-package.relationships+xml"/>
  <Override PartName="/ppt/slides/_rels/slide231.xml.rels" ContentType="application/vnd.openxmlformats-package.relationships+xml"/>
  <Override PartName="/ppt/slides/_rels/slide229.xml.rels" ContentType="application/vnd.openxmlformats-package.relationships+xml"/>
  <Override PartName="/ppt/slides/_rels/slide228.xml.rels" ContentType="application/vnd.openxmlformats-package.relationships+xml"/>
  <Override PartName="/ppt/slides/_rels/slide242.xml.rels" ContentType="application/vnd.openxmlformats-package.relationships+xml"/>
  <Override PartName="/ppt/slides/_rels/slide227.xml.rels" ContentType="application/vnd.openxmlformats-package.relationships+xml"/>
  <Override PartName="/ppt/slides/_rels/slide241.xml.rels" ContentType="application/vnd.openxmlformats-package.relationships+xml"/>
  <Override PartName="/ppt/slides/_rels/slide226.xml.rels" ContentType="application/vnd.openxmlformats-package.relationships+xml"/>
  <Override PartName="/ppt/slides/_rels/slide240.xml.rels" ContentType="application/vnd.openxmlformats-package.relationships+xml"/>
  <Override PartName="/ppt/slides/_rels/slide225.xml.rels" ContentType="application/vnd.openxmlformats-package.relationships+xml"/>
  <Override PartName="/ppt/slides/_rels/slide224.xml.rels" ContentType="application/vnd.openxmlformats-package.relationships+xml"/>
  <Override PartName="/ppt/slides/_rels/slide217.xml.rels" ContentType="application/vnd.openxmlformats-package.relationships+xml"/>
  <Override PartName="/ppt/slides/_rels/slide216.xml.rels" ContentType="application/vnd.openxmlformats-package.relationships+xml"/>
  <Override PartName="/ppt/slides/_rels/slide230.xml.rels" ContentType="application/vnd.openxmlformats-package.relationships+xml"/>
  <Override PartName="/ppt/slides/_rels/slide215.xml.rels" ContentType="application/vnd.openxmlformats-package.relationships+xml"/>
  <Override PartName="/ppt/slides/_rels/slide214.xml.rels" ContentType="application/vnd.openxmlformats-package.relationships+xml"/>
  <Override PartName="/ppt/slides/_rels/slide213.xml.rels" ContentType="application/vnd.openxmlformats-package.relationships+xml"/>
  <Override PartName="/ppt/slides/_rels/slide212.xml.rels" ContentType="application/vnd.openxmlformats-package.relationships+xml"/>
  <Override PartName="/ppt/slides/_rels/slide205.xml.rels" ContentType="application/vnd.openxmlformats-package.relationships+xml"/>
  <Override PartName="/ppt/slides/_rels/slide204.xml.rels" ContentType="application/vnd.openxmlformats-package.relationships+xml"/>
  <Override PartName="/ppt/slides/_rels/slide203.xml.rels" ContentType="application/vnd.openxmlformats-package.relationships+xml"/>
  <Override PartName="/ppt/slides/_rels/slide202.xml.rels" ContentType="application/vnd.openxmlformats-package.relationships+xml"/>
  <Override PartName="/ppt/slides/_rels/slide201.xml.rels" ContentType="application/vnd.openxmlformats-package.relationships+xml"/>
  <Override PartName="/ppt/slides/_rels/slide200.xml.rels" ContentType="application/vnd.openxmlformats-package.relationships+xml"/>
  <Override PartName="/ppt/slides/_rels/slide199.xml.rels" ContentType="application/vnd.openxmlformats-package.relationships+xml"/>
  <Override PartName="/ppt/slides/_rels/slide271.xml.rels" ContentType="application/vnd.openxmlformats-package.relationships+xml"/>
  <Override PartName="/ppt/slides/_rels/slide256.xml.rels" ContentType="application/vnd.openxmlformats-package.relationships+xml"/>
  <Override PartName="/ppt/slides/_rels/slide193.xml.rels" ContentType="application/vnd.openxmlformats-package.relationships+xml"/>
  <Override PartName="/ppt/slides/_rels/slide270.xml.rels" ContentType="application/vnd.openxmlformats-package.relationships+xml"/>
  <Override PartName="/ppt/slides/_rels/slide192.xml.rels" ContentType="application/vnd.openxmlformats-package.relationships+xml"/>
  <Override PartName="/ppt/slides/_rels/slide244.xml.rels" ContentType="application/vnd.openxmlformats-package.relationships+xml"/>
  <Override PartName="/ppt/slides/_rels/slide181.xml.rels" ContentType="application/vnd.openxmlformats-package.relationships+xml"/>
  <Override PartName="/ppt/slides/_rels/slide243.xml.rels" ContentType="application/vnd.openxmlformats-package.relationships+xml"/>
  <Override PartName="/ppt/slides/_rels/slide180.xml.rels" ContentType="application/vnd.openxmlformats-package.relationships+xml"/>
  <Override PartName="/ppt/slides/_rels/slide190.xml.rels" ContentType="application/vnd.openxmlformats-package.relationships+xml"/>
  <Override PartName="/ppt/slides/_rels/slide175.xml.rels" ContentType="application/vnd.openxmlformats-package.relationships+xml"/>
  <Override PartName="/ppt/slides/_rels/slide174.xml.rels" ContentType="application/vnd.openxmlformats-package.relationships+xml"/>
  <Override PartName="/ppt/slides/_rels/slide173.xml.rels" ContentType="application/vnd.openxmlformats-package.relationships+xml"/>
  <Override PartName="/ppt/slides/_rels/slide179.xml.rels" ContentType="application/vnd.openxmlformats-package.relationships+xml"/>
  <Override PartName="/ppt/slides/_rels/slide68.xml.rels" ContentType="application/vnd.openxmlformats-package.relationships+xml"/>
  <Override PartName="/ppt/slides/_rels/slide1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104.xml.rels" ContentType="application/vnd.openxmlformats-package.relationships+xml"/>
  <Override PartName="/ppt/slides/_rels/slide7.xml.rels" ContentType="application/vnd.openxmlformats-package.relationships+xml"/>
  <Override PartName="/ppt/slides/_rels/slide69.xml.rels" ContentType="application/vnd.openxmlformats-package.relationships+xml"/>
  <Override PartName="/ppt/slides/_rels/slide6.xml.rels" ContentType="application/vnd.openxmlformats-package.relationships+xml"/>
  <Override PartName="/ppt/slides/_rels/slide64.xml.rels" ContentType="application/vnd.openxmlformats-package.relationships+xml"/>
  <Override PartName="/ppt/slides/_rels/slide49.xml.rels" ContentType="application/vnd.openxmlformats-package.relationships+xml"/>
  <Override PartName="/ppt/slides/_rels/slide124.xml.rels" ContentType="application/vnd.openxmlformats-package.relationships+xml"/>
  <Override PartName="/ppt/slides/_rels/slide261.xml.rels" ContentType="application/vnd.openxmlformats-package.relationships+xml"/>
  <Override PartName="/ppt/slides/_rels/slide246.xml.rels" ContentType="application/vnd.openxmlformats-package.relationships+xml"/>
  <Override PartName="/ppt/slides/_rels/slide183.xml.rels" ContentType="application/vnd.openxmlformats-package.relationships+xml"/>
  <Override PartName="/ppt/slides/_rels/slide168.xml.rels" ContentType="application/vnd.openxmlformats-package.relationships+xml"/>
  <Override PartName="/ppt/slides/_rels/slide72.xml.rels" ContentType="application/vnd.openxmlformats-package.relationships+xml"/>
  <Override PartName="/ppt/slides/_rels/slide260.xml.rels" ContentType="application/vnd.openxmlformats-package.relationships+xml"/>
  <Override PartName="/ppt/slides/_rels/slide245.xml.rels" ContentType="application/vnd.openxmlformats-package.relationships+xml"/>
  <Override PartName="/ppt/slides/_rels/slide182.xml.rels" ContentType="application/vnd.openxmlformats-package.relationships+xml"/>
  <Override PartName="/ppt/slides/_rels/slide167.xml.rels" ContentType="application/vnd.openxmlformats-package.relationships+xml"/>
  <Override PartName="/ppt/slides/_rels/slide71.xml.rels" ContentType="application/vnd.openxmlformats-package.relationships+xml"/>
  <Override PartName="/ppt/slides/_rels/slide187.xml.rels" ContentType="application/vnd.openxmlformats-package.relationships+xml"/>
  <Override PartName="/ppt/slides/_rels/slide91.xml.rels" ContentType="application/vnd.openxmlformats-package.relationships+xml"/>
  <Override PartName="/ppt/slides/_rels/slide186.xml.rels" ContentType="application/vnd.openxmlformats-package.relationships+xml"/>
  <Override PartName="/ppt/slides/_rels/slide90.xml.rels" ContentType="application/vnd.openxmlformats-package.relationships+xml"/>
  <Override PartName="/ppt/slides/_rels/slide39.xml.rels" ContentType="application/vnd.openxmlformats-package.relationships+xml"/>
  <Override PartName="/ppt/slides/_rels/slide88.xml.rels" ContentType="application/vnd.openxmlformats-package.relationships+xml"/>
  <Override PartName="/ppt/slides/_rels/slide98.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198.xml.rels" ContentType="application/vnd.openxmlformats-package.relationships+xml"/>
  <Override PartName="/ppt/slides/_rels/slide87.xml.rels" ContentType="application/vnd.openxmlformats-package.relationships+xml"/>
  <Override PartName="/ppt/slides/_rels/slide97.xml.rels" ContentType="application/vnd.openxmlformats-package.relationships+xml"/>
  <Override PartName="/ppt/slides/_rels/slide114.xml.rels" ContentType="application/vnd.openxmlformats-package.relationships+xml"/>
  <Override PartName="/ppt/slides/_rels/slide162.xml.rels" ContentType="application/vnd.openxmlformats-package.relationships+xml"/>
  <Override PartName="/ppt/slides/_rels/slide140.xml.rels" ContentType="application/vnd.openxmlformats-package.relationships+xml"/>
  <Override PartName="/ppt/slides/_rels/slide125.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6.xml.rels" ContentType="application/vnd.openxmlformats-package.relationships+xml"/>
  <Override PartName="/ppt/slides/_rels/slide197.xml.rels" ContentType="application/vnd.openxmlformats-package.relationships+xml"/>
  <Override PartName="/ppt/slides/_rels/slide86.xml.rels" ContentType="application/vnd.openxmlformats-package.relationships+xml"/>
  <Override PartName="/ppt/slides/_rels/slide103.xml.rels" ContentType="application/vnd.openxmlformats-package.relationships+xml"/>
  <Override PartName="/ppt/slides/_rels/slide110.xml.rels" ContentType="application/vnd.openxmlformats-package.relationships+xml"/>
  <Override PartName="/ppt/slides/_rels/slide9.xml.rels" ContentType="application/vnd.openxmlformats-package.relationships+xml"/>
  <Override PartName="/ppt/slides/_rels/slide52.xml.rels" ContentType="application/vnd.openxmlformats-package.relationships+xml"/>
  <Override PartName="/ppt/slides/_rels/slide163.xml.rels" ContentType="application/vnd.openxmlformats-package.relationships+xml"/>
  <Override PartName="/ppt/slides/_rels/slide1.xml.rels" ContentType="application/vnd.openxmlformats-package.relationships+xml"/>
  <Override PartName="/ppt/slides/_rels/slide63.xml.rels" ContentType="application/vnd.openxmlformats-package.relationships+xml"/>
  <Override PartName="/ppt/slides/_rels/slide48.xml.rels" ContentType="application/vnd.openxmlformats-package.relationships+xml"/>
  <Override PartName="/ppt/slides/_rels/slide159.xml.rels" ContentType="application/vnd.openxmlformats-package.relationships+xml"/>
  <Override PartName="/ppt/slides/_rels/slide247.xml.rels" ContentType="application/vnd.openxmlformats-package.relationships+xml"/>
  <Override PartName="/ppt/slides/_rels/slide184.xml.rels" ContentType="application/vnd.openxmlformats-package.relationships+xml"/>
  <Override PartName="/ppt/slides/_rels/slide169.xml.rels" ContentType="application/vnd.openxmlformats-package.relationships+xml"/>
  <Override PartName="/ppt/slides/_rels/slide58.xml.rels" ContentType="application/vnd.openxmlformats-package.relationships+xml"/>
  <Override PartName="/ppt/slides/_rels/slide73.xml.rels" ContentType="application/vnd.openxmlformats-package.relationships+xml"/>
  <Override PartName="/ppt/slides/_rels/slide272.xml.rels" ContentType="application/vnd.openxmlformats-package.relationships+xml"/>
  <Override PartName="/ppt/slides/_rels/slide257.xml.rels" ContentType="application/vnd.openxmlformats-package.relationships+xml"/>
  <Override PartName="/ppt/slides/_rels/slide194.xml.rels" ContentType="application/vnd.openxmlformats-package.relationships+xml"/>
  <Override PartName="/ppt/slides/_rels/slide83.xml.rels" ContentType="application/vnd.openxmlformats-package.relationships+xml"/>
  <Override PartName="/ppt/slides/_rels/slide100.xml.rels" ContentType="application/vnd.openxmlformats-package.relationships+xml"/>
  <Override PartName="/ppt/slides/_rels/slide45.xml.rels" ContentType="application/vnd.openxmlformats-package.relationships+xml"/>
  <Override PartName="/ppt/slides/_rels/slide220.xml.rels" ContentType="application/vnd.openxmlformats-package.relationships+xml"/>
  <Override PartName="/ppt/slides/_rels/slide142.xml.rels" ContentType="application/vnd.openxmlformats-package.relationships+xml"/>
  <Override PartName="/ppt/slides/_rels/slide4.xml.rels" ContentType="application/vnd.openxmlformats-package.relationships+xml"/>
  <Override PartName="/ppt/slides/_rels/slide111.xml.rels" ContentType="application/vnd.openxmlformats-package.relationships+xml"/>
  <Override PartName="/ppt/slides/_rels/slide248.xml.rels" ContentType="application/vnd.openxmlformats-package.relationships+xml"/>
  <Override PartName="/ppt/slides/_rels/slide185.xml.rels" ContentType="application/vnd.openxmlformats-package.relationships+xml"/>
  <Override PartName="/ppt/slides/_rels/slide59.xml.rels" ContentType="application/vnd.openxmlformats-package.relationships+xml"/>
  <Override PartName="/ppt/slides/_rels/slide74.xml.rels" ContentType="application/vnd.openxmlformats-package.relationships+xml"/>
  <Override PartName="/ppt/slides/_rels/slide25.xml.rels" ContentType="application/vnd.openxmlformats-package.relationships+xml"/>
  <Override PartName="/ppt/slides/_rels/slide273.xml.rels" ContentType="application/vnd.openxmlformats-package.relationships+xml"/>
  <Override PartName="/ppt/slides/_rels/slide258.xml.rels" ContentType="application/vnd.openxmlformats-package.relationships+xml"/>
  <Override PartName="/ppt/slides/_rels/slide195.xml.rels" ContentType="application/vnd.openxmlformats-package.relationships+xml"/>
  <Override PartName="/ppt/slides/_rels/slide84.xml.rels" ContentType="application/vnd.openxmlformats-package.relationships+xml"/>
  <Override PartName="/ppt/slides/_rels/slide101.xml.rels" ContentType="application/vnd.openxmlformats-package.relationships+xml"/>
  <Override PartName="/ppt/slides/_rels/slide150.xml.rels" ContentType="application/vnd.openxmlformats-package.relationships+xml"/>
  <Override PartName="/ppt/slides/_rels/slide5.xml.rels" ContentType="application/vnd.openxmlformats-package.relationships+xml"/>
  <Override PartName="/ppt/slides/_rels/slide269.xml.rels" ContentType="application/vnd.openxmlformats-package.relationships+xml"/>
  <Override PartName="/ppt/slides/_rels/slide112.xml.rels" ContentType="application/vnd.openxmlformats-package.relationships+xml"/>
  <Override PartName="/ppt/slides/_rels/slide161.xml.rels" ContentType="application/vnd.openxmlformats-package.relationships+xml"/>
  <Override PartName="/ppt/slides/_rels/slide249.xml.rels" ContentType="application/vnd.openxmlformats-package.relationships+xml"/>
  <Override PartName="/ppt/slides/_rels/slide75.xml.rels" ContentType="application/vnd.openxmlformats-package.relationships+xml"/>
  <Override PartName="/ppt/slides/_rels/slide26.xml.rels" ContentType="application/vnd.openxmlformats-package.relationships+xml"/>
  <Override PartName="/ppt/slides/_rels/slide274.xml.rels" ContentType="application/vnd.openxmlformats-package.relationships+xml"/>
  <Override PartName="/ppt/slides/_rels/slide259.xml.rels" ContentType="application/vnd.openxmlformats-package.relationships+xml"/>
  <Override PartName="/ppt/slides/_rels/slide196.xml.rels" ContentType="application/vnd.openxmlformats-package.relationships+xml"/>
  <Override PartName="/ppt/slides/_rels/slide85.xml.rels" ContentType="application/vnd.openxmlformats-package.relationships+xml"/>
  <Override PartName="/ppt/slides/_rels/slide102.xml.rels" ContentType="application/vnd.openxmlformats-package.relationships+xml"/>
  <Override PartName="/ppt/slides/_rels/slide113.xml.rels" ContentType="application/vnd.openxmlformats-package.relationships+xml"/>
  <Override PartName="/ppt/slides/_rels/slide96.xml.rels" ContentType="application/vnd.openxmlformats-package.relationships+xml"/>
  <Override PartName="/ppt/slides/_rels/slide123.xml.rels" ContentType="application/vnd.openxmlformats-package.relationships+xml"/>
  <Override PartName="/ppt/slides/_rels/slide188.xml.rels" ContentType="application/vnd.openxmlformats-package.relationships+xml"/>
  <Override PartName="/ppt/slides/_rels/slide92.xml.rels" ContentType="application/vnd.openxmlformats-package.relationships+xml"/>
  <Override PartName="/ppt/slides/_rels/slide77.xml.rels" ContentType="application/vnd.openxmlformats-package.relationships+xml"/>
  <Override PartName="/ppt/slides/_rels/slide189.xml.rels" ContentType="application/vnd.openxmlformats-package.relationships+xml"/>
  <Override PartName="/ppt/slides/_rels/slide93.xml.rels" ContentType="application/vnd.openxmlformats-package.relationships+xml"/>
  <Override PartName="/ppt/slides/_rels/slide78.xml.rels" ContentType="application/vnd.openxmlformats-package.relationships+xml"/>
  <Override PartName="/ppt/slides/_rels/slide44.xml.rels" ContentType="application/vnd.openxmlformats-package.relationships+xml"/>
  <Override PartName="/ppt/slides/_rels/slide29.xml.rels" ContentType="application/vnd.openxmlformats-package.relationships+xml"/>
  <Override PartName="/ppt/slides/_rels/slide191.xml.rels" ContentType="application/vnd.openxmlformats-package.relationships+xml"/>
  <Override PartName="/ppt/slides/_rels/slide176.xml.rels" ContentType="application/vnd.openxmlformats-package.relationships+xml"/>
  <Override PartName="/ppt/slides/_rels/slide65.xml.rels" ContentType="application/vnd.openxmlformats-package.relationships+xml"/>
  <Override PartName="/ppt/slides/_rels/slide80.xml.rels" ContentType="application/vnd.openxmlformats-package.relationships+xml"/>
  <Override PartName="/ppt/slides/_rels/slide177.xml.rels" ContentType="application/vnd.openxmlformats-package.relationships+xml"/>
  <Override PartName="/ppt/slides/_rels/slide66.xml.rels" ContentType="application/vnd.openxmlformats-package.relationships+xml"/>
  <Override PartName="/ppt/slides/_rels/slide81.xml.rels" ContentType="application/vnd.openxmlformats-package.relationships+xml"/>
  <Override PartName="/ppt/slides/_rels/slide94.xml.rels" ContentType="application/vnd.openxmlformats-package.relationships+xml"/>
  <Override PartName="/ppt/slides/_rels/slide79.xml.rels" ContentType="application/vnd.openxmlformats-package.relationships+xml"/>
  <Override PartName="/ppt/slides/_rels/slide178.xml.rels" ContentType="application/vnd.openxmlformats-package.relationships+xml"/>
  <Override PartName="/ppt/slides/_rels/slide67.xml.rels" ContentType="application/vnd.openxmlformats-package.relationships+xml"/>
  <Override PartName="/ppt/slides/_rels/slide82.xml.rels" ContentType="application/vnd.openxmlformats-package.relationships+xml"/>
  <Override PartName="/ppt/slides/_rels/slide130.xml.rels" ContentType="application/vnd.openxmlformats-package.relationships+xml"/>
  <Override PartName="/ppt/slides/_rels/slide89.xml.rels" ContentType="application/vnd.openxmlformats-package.relationships+xml"/>
  <Override PartName="/ppt/slides/_rels/slide54.xml.rels" ContentType="application/vnd.openxmlformats-package.relationships+xml"/>
  <Override PartName="/ppt/slides/_rels/slide3.xml.rels" ContentType="application/vnd.openxmlformats-package.relationships+xml"/>
  <Override PartName="/ppt/slides/_rels/slide165.xml.rels" ContentType="application/vnd.openxmlformats-package.relationships+xml"/>
  <Override PartName="/ppt/slides/_rels/slide95.xml.rels" ContentType="application/vnd.openxmlformats-package.relationships+xml"/>
  <Override PartName="/ppt/slides/_rels/slide221.xml.rels" ContentType="application/vnd.openxmlformats-package.relationships+xml"/>
  <Override PartName="/ppt/slides/_rels/slide206.xml.rels" ContentType="application/vnd.openxmlformats-package.relationships+xml"/>
  <Override PartName="/ppt/slides/_rels/slide143.xml.rels" ContentType="application/vnd.openxmlformats-package.relationships+xml"/>
  <Override PartName="/ppt/slides/_rels/slide116.xml.rels" ContentType="application/vnd.openxmlformats-package.relationships+xml"/>
  <Override PartName="/ppt/slides/_rels/slide99.xml.rels" ContentType="application/vnd.openxmlformats-package.relationships+xml"/>
  <Override PartName="/ppt/slides/_rels/slide233.xml.rels" ContentType="application/vnd.openxmlformats-package.relationships+xml"/>
  <Override PartName="/ppt/slides/_rels/slide218.xml.rels" ContentType="application/vnd.openxmlformats-package.relationships+xml"/>
  <Override PartName="/ppt/slides/_rels/slide170.xml.rels" ContentType="application/vnd.openxmlformats-package.relationships+xml"/>
  <Override PartName="/ppt/slides/_rels/slide155.xml.rels" ContentType="application/vnd.openxmlformats-package.relationships+xml"/>
  <Override PartName="/ppt/slides/_rels/slide234.xml.rels" ContentType="application/vnd.openxmlformats-package.relationships+xml"/>
  <Override PartName="/ppt/slides/_rels/slide219.xml.rels" ContentType="application/vnd.openxmlformats-package.relationships+xml"/>
  <Override PartName="/ppt/slides/_rels/slide171.xml.rels" ContentType="application/vnd.openxmlformats-package.relationships+xml"/>
  <Override PartName="/ppt/slides/_rels/slide60.xml.rels" ContentType="application/vnd.openxmlformats-package.relationships+xml"/>
  <Override PartName="/ppt/slides/_rels/slide156.xml.rels" ContentType="application/vnd.openxmlformats-package.relationships+xml"/>
  <Override PartName="/ppt/slides/_rels/slide12.xml.rels" ContentType="application/vnd.openxmlformats-package.relationships+xml"/>
  <Override PartName="/ppt/slides/_rels/slide108.xml.rels" ContentType="application/vnd.openxmlformats-package.relationships+xml"/>
  <Override PartName="/ppt/slides/_rels/slide235.xml.rels" ContentType="application/vnd.openxmlformats-package.relationships+xml"/>
  <Override PartName="/ppt/slides/_rels/slide172.xml.rels" ContentType="application/vnd.openxmlformats-package.relationships+xml"/>
  <Override PartName="/ppt/slides/_rels/slide61.xml.rels" ContentType="application/vnd.openxmlformats-package.relationships+xml"/>
  <Override PartName="/ppt/slides/_rels/slide46.xml.rels" ContentType="application/vnd.openxmlformats-package.relationships+xml"/>
  <Override PartName="/ppt/slides/_rels/slide157.xml.rels" ContentType="application/vnd.openxmlformats-package.relationships+xml"/>
  <Override PartName="/ppt/slides/_rels/slide13.xml.rels" ContentType="application/vnd.openxmlformats-package.relationships+xml"/>
  <Override PartName="/ppt/slides/_rels/slide109.xml.rels" ContentType="application/vnd.openxmlformats-package.relationships+xml"/>
  <Override PartName="/ppt/slides/_rels/slide236.xml.rels" ContentType="application/vnd.openxmlformats-package.relationships+xml"/>
  <Override PartName="/ppt/slides/_rels/slide62.xml.rels" ContentType="application/vnd.openxmlformats-package.relationships+xml"/>
  <Override PartName="/ppt/slides/_rels/slide47.xml.rels" ContentType="application/vnd.openxmlformats-package.relationships+xml"/>
  <Override PartName="/ppt/slides/_rels/slide158.xml.rels" ContentType="application/vnd.openxmlformats-package.relationships+xml"/>
  <Override PartName="/ppt/slides/_rels/slide105.xml.rels" ContentType="application/vnd.openxmlformats-package.relationships+xml"/>
  <Override PartName="/ppt/slides/_rels/slide120.xml.rels" ContentType="application/vnd.openxmlformats-package.relationships+xml"/>
  <Override PartName="/ppt/slides/_rels/slide10.xml.rels" ContentType="application/vnd.openxmlformats-package.relationships+xml"/>
  <Override PartName="/ppt/slides/_rels/slide106.xml.rels" ContentType="application/vnd.openxmlformats-package.relationships+xml"/>
  <Override PartName="/ppt/slides/_rels/slide121.xml.rels" ContentType="application/vnd.openxmlformats-package.relationships+xml"/>
  <Override PartName="/ppt/slides/_rels/slide11.xml.rels" ContentType="application/vnd.openxmlformats-package.relationships+xml"/>
  <Override PartName="/ppt/slides/_rels/slide107.xml.rels" ContentType="application/vnd.openxmlformats-package.relationships+xml"/>
  <Override PartName="/ppt/slides/_rels/slide122.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127.xml.rels" ContentType="application/vnd.openxmlformats-package.relationships+xml"/>
  <Override PartName="/ppt/slides/_rels/slide17.xml.rels" ContentType="application/vnd.openxmlformats-package.relationships+xml"/>
  <Override PartName="/ppt/slides/_rels/slide32.xml.rels" ContentType="application/vnd.openxmlformats-package.relationships+xml"/>
  <Override PartName="/ppt/slides/_rels/slide128.xml.rels" ContentType="application/vnd.openxmlformats-package.relationships+xml"/>
  <Override PartName="/ppt/slides/_rels/slide18.xml.rels" ContentType="application/vnd.openxmlformats-package.relationships+xml"/>
  <Override PartName="/ppt/slides/_rels/slide129.xml.rels" ContentType="application/vnd.openxmlformats-package.relationships+xml"/>
  <Override PartName="/ppt/slides/_rels/slide20.xml.rels" ContentType="application/vnd.openxmlformats-package.relationships+xml"/>
  <Override PartName="/ppt/slides/_rels/slide131.xml.rels" ContentType="application/vnd.openxmlformats-package.relationships+xml"/>
  <Override PartName="/ppt/slides/_rels/slide210.xml.rels" ContentType="application/vnd.openxmlformats-package.relationships+xml"/>
  <Override PartName="/ppt/slides/_rels/slide117.xml.rels" ContentType="application/vnd.openxmlformats-package.relationships+xml"/>
  <Override PartName="/ppt/slides/_rels/slide21.xml.rels" ContentType="application/vnd.openxmlformats-package.relationships+xml"/>
  <Override PartName="/ppt/slides/_rels/slide132.xml.rels" ContentType="application/vnd.openxmlformats-package.relationships+xml"/>
  <Override PartName="/ppt/slides/_rels/slide211.xml.rels" ContentType="application/vnd.openxmlformats-package.relationships+xml"/>
  <Override PartName="/ppt/slides/_rels/slide22.xml.rels" ContentType="application/vnd.openxmlformats-package.relationships+xml"/>
  <Override PartName="/ppt/slides/_rels/slide118.xml.rels" ContentType="application/vnd.openxmlformats-package.relationships+xml"/>
  <Override PartName="/ppt/slides/_rels/slide133.xml.rels" ContentType="application/vnd.openxmlformats-package.relationships+xml"/>
  <Override PartName="/ppt/slides/_rels/slide23.xml.rels" ContentType="application/vnd.openxmlformats-package.relationships+xml"/>
  <Override PartName="/ppt/slides/_rels/slide119.xml.rels" ContentType="application/vnd.openxmlformats-package.relationships+xml"/>
  <Override PartName="/ppt/slides/_rels/slide134.xml.rels" ContentType="application/vnd.openxmlformats-package.relationships+xml"/>
  <Override PartName="/ppt/slides/_rels/slide24.xml.rels" ContentType="application/vnd.openxmlformats-package.relationships+xml"/>
  <Override PartName="/ppt/slides/_rels/slide135.xml.rels" ContentType="application/vnd.openxmlformats-package.relationships+xml"/>
  <Override PartName="/ppt/slides/_rels/slide40.xml.rels" ContentType="application/vnd.openxmlformats-package.relationships+xml"/>
  <Override PartName="/ppt/slides/_rels/slide151.xml.rels" ContentType="application/vnd.openxmlformats-package.relationships+xml"/>
  <Override PartName="/ppt/slides/_rels/slide136.xml.rels" ContentType="application/vnd.openxmlformats-package.relationships+xml"/>
  <Override PartName="/ppt/slides/_rels/slide41.xml.rels" ContentType="application/vnd.openxmlformats-package.relationships+xml"/>
  <Override PartName="/ppt/slides/_rels/slide152.xml.rels" ContentType="application/vnd.openxmlformats-package.relationships+xml"/>
  <Override PartName="/ppt/slides/_rels/slide137.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126.xml.rels" ContentType="application/vnd.openxmlformats-package.relationships+xml"/>
  <Override PartName="/ppt/slides/_rels/slide141.xml.rels" ContentType="application/vnd.openxmlformats-package.relationships+xml"/>
  <Override PartName="/ppt/slides/_rels/slide222.xml.rels" ContentType="application/vnd.openxmlformats-package.relationships+xml"/>
  <Override PartName="/ppt/slides/_rels/slide207.xml.rels" ContentType="application/vnd.openxmlformats-package.relationships+xml"/>
  <Override PartName="/ppt/slides/_rels/slide33.xml.rels" ContentType="application/vnd.openxmlformats-package.relationships+xml"/>
  <Override PartName="/ppt/slides/_rels/slide144.xml.rels" ContentType="application/vnd.openxmlformats-package.relationships+xml"/>
  <Override PartName="/ppt/slides/_rels/slide209.xml.rels" ContentType="application/vnd.openxmlformats-package.relationships+xml"/>
  <Override PartName="/ppt/slides/_rels/slide50.xml.rels" ContentType="application/vnd.openxmlformats-package.relationships+xml"/>
  <Override PartName="/ppt/slides/_rels/slide35.xml.rels" ContentType="application/vnd.openxmlformats-package.relationships+xml"/>
  <Override PartName="/ppt/slides/_rels/slide146.xml.rels" ContentType="application/vnd.openxmlformats-package.relationships+xml"/>
  <Override PartName="/ppt/slides/_rels/slide51.xml.rels" ContentType="application/vnd.openxmlformats-package.relationships+xml"/>
  <Override PartName="/ppt/slides/_rels/slide36.xml.rels" ContentType="application/vnd.openxmlformats-package.relationships+xml"/>
  <Override PartName="/ppt/slides/_rels/slide147.xml.rels" ContentType="application/vnd.openxmlformats-package.relationships+xml"/>
  <Override PartName="/ppt/slides/_rels/slide37.xml.rels" ContentType="application/vnd.openxmlformats-package.relationships+xml"/>
  <Override PartName="/ppt/slides/_rels/slide148.xml.rels" ContentType="application/vnd.openxmlformats-package.relationships+xml"/>
  <Override PartName="/ppt/slides/_rels/slide53.xml.rels" ContentType="application/vnd.openxmlformats-package.relationships+xml"/>
  <Override PartName="/ppt/slides/_rels/slide164.xml.rels" ContentType="application/vnd.openxmlformats-package.relationships+xml"/>
  <Override PartName="/ppt/slides/_rels/slide2.xml.rels" ContentType="application/vnd.openxmlformats-package.relationships+xml"/>
  <Override PartName="/ppt/slides/_rels/slide149.xml.rels" ContentType="application/vnd.openxmlformats-package.relationships+xml"/>
  <Override PartName="/ppt/slides/_rels/slide42.xml.rels" ContentType="application/vnd.openxmlformats-package.relationships+xml"/>
  <Override PartName="/ppt/slides/_rels/slide27.xml.rels" ContentType="application/vnd.openxmlformats-package.relationships+xml"/>
  <Override PartName="/ppt/slides/_rels/slide138.xml.rels" ContentType="application/vnd.openxmlformats-package.relationships+xml"/>
  <Override PartName="/ppt/slides/_rels/slide153.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139.xml.rels" ContentType="application/vnd.openxmlformats-package.relationships+xml"/>
  <Override PartName="/ppt/slides/_rels/slide154.xml.rels" ContentType="application/vnd.openxmlformats-package.relationships+xml"/>
  <Override PartName="/ppt/slides/_rels/slide223.xml.rels" ContentType="application/vnd.openxmlformats-package.relationships+xml"/>
  <Override PartName="/ppt/slides/_rels/slide208.xml.rels" ContentType="application/vnd.openxmlformats-package.relationships+xml"/>
  <Override PartName="/ppt/slides/_rels/slide34.xml.rels" ContentType="application/vnd.openxmlformats-package.relationships+xml"/>
  <Override PartName="/ppt/slides/_rels/slide145.xml.rels" ContentType="application/vnd.openxmlformats-package.relationships+xml"/>
  <Override PartName="/ppt/slides/_rels/slide160.xml.rels" ContentType="application/vnd.openxmlformats-package.relationships+xml"/>
  <Override PartName="/ppt/slides/_rels/slide55.xml.rels" ContentType="application/vnd.openxmlformats-package.relationships+xml"/>
  <Override PartName="/ppt/slides/_rels/slide70.xml.rels" ContentType="application/vnd.openxmlformats-package.relationships+xml"/>
  <Override PartName="/ppt/slides/_rels/slide166.xml.rels" ContentType="application/vnd.openxmlformats-package.relationships+xml"/>
  <Override PartName="/ppt/slides/slide109.xml" ContentType="application/vnd.openxmlformats-officedocument.presentationml.slide+xml"/>
  <Override PartName="/ppt/slides/slide108.xml" ContentType="application/vnd.openxmlformats-officedocument.presentationml.slide+xml"/>
  <Override PartName="/ppt/slides/slide120.xml" ContentType="application/vnd.openxmlformats-officedocument.presentationml.slide+xml"/>
  <Override PartName="/ppt/slides/slide16.xml" ContentType="application/vnd.openxmlformats-officedocument.presentationml.slide+xml"/>
  <Override PartName="/ppt/slides/slide46.xml" ContentType="application/vnd.openxmlformats-officedocument.presentationml.slide+xml"/>
  <Override PartName="/ppt/slides/slide150.xml" ContentType="application/vnd.openxmlformats-officedocument.presentationml.slide+xml"/>
  <Override PartName="/ppt/slides/slide47.xml" ContentType="application/vnd.openxmlformats-officedocument.presentationml.slide+xml"/>
  <Override PartName="/ppt/slides/slide151.xml" ContentType="application/vnd.openxmlformats-officedocument.presentationml.slide+xml"/>
  <Override PartName="/ppt/slides/slide48.xml" ContentType="application/vnd.openxmlformats-officedocument.presentationml.slide+xml"/>
  <Override PartName="/ppt/slides/slide152.xml" ContentType="application/vnd.openxmlformats-officedocument.presentationml.slide+xml"/>
  <Override PartName="/ppt/slides/slide183.xml" ContentType="application/vnd.openxmlformats-officedocument.presentationml.slide+xml"/>
  <Override PartName="/ppt/slides/slide79.xml" ContentType="application/vnd.openxmlformats-officedocument.presentationml.slide+xml"/>
  <Override PartName="/ppt/slides/slide17.xml" ContentType="application/vnd.openxmlformats-officedocument.presentationml.slide+xml"/>
  <Override PartName="/ppt/slides/slide121.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190.xml" ContentType="application/vnd.openxmlformats-officedocument.presentationml.slide+xml"/>
  <Override PartName="/ppt/slides/slide86.xml" ContentType="application/vnd.openxmlformats-officedocument.presentationml.slide+xml"/>
  <Override PartName="/ppt/slides/slide191.xml" ContentType="application/vnd.openxmlformats-officedocument.presentationml.slide+xml"/>
  <Override PartName="/ppt/slides/slide87.xml" ContentType="application/vnd.openxmlformats-officedocument.presentationml.slide+xml"/>
  <Override PartName="/ppt/slides/slide192.xml" ContentType="application/vnd.openxmlformats-officedocument.presentationml.slide+xml"/>
  <Override PartName="/ppt/slides/slide88.xml" ContentType="application/vnd.openxmlformats-officedocument.presentationml.slide+xml"/>
  <Override PartName="/ppt/slides/slide26.xml" ContentType="application/vnd.openxmlformats-officedocument.presentationml.slide+xml"/>
  <Override PartName="/ppt/slides/slide130.xml" ContentType="application/vnd.openxmlformats-officedocument.presentationml.slide+xml"/>
  <Override PartName="/ppt/slides/slide193.xml" ContentType="application/vnd.openxmlformats-officedocument.presentationml.slide+xml"/>
  <Override PartName="/ppt/slides/slide89.xml" ContentType="application/vnd.openxmlformats-officedocument.presentationml.slide+xml"/>
  <Override PartName="/ppt/slides/slide27.xml" ContentType="application/vnd.openxmlformats-officedocument.presentationml.slide+xml"/>
  <Override PartName="/ppt/slides/slide131.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1.xml" ContentType="application/vnd.openxmlformats-officedocument.presentationml.slide+xml"/>
  <Override PartName="/ppt/slides/slide95.xml" ContentType="application/vnd.openxmlformats-officedocument.presentationml.slide+xml"/>
  <Override PartName="/ppt/slides/slide2.xml" ContentType="application/vnd.openxmlformats-officedocument.presentationml.slide+xml"/>
  <Override PartName="/ppt/slides/slide96.xml" ContentType="application/vnd.openxmlformats-officedocument.presentationml.slide+xml"/>
  <Override PartName="/ppt/slides/slide3.xml" ContentType="application/vnd.openxmlformats-officedocument.presentationml.slide+xml"/>
  <Override PartName="/ppt/slides/slide97.xml" ContentType="application/vnd.openxmlformats-officedocument.presentationml.slide+xml"/>
  <Override PartName="/ppt/slides/slide4.xml" ContentType="application/vnd.openxmlformats-officedocument.presentationml.slide+xml"/>
  <Override PartName="/ppt/slides/slide98.xml" ContentType="application/vnd.openxmlformats-officedocument.presentationml.slide+xml"/>
  <Override PartName="/ppt/slides/slide36.xml" ContentType="application/vnd.openxmlformats-officedocument.presentationml.slide+xml"/>
  <Override PartName="/ppt/slides/slide140.xml" ContentType="application/vnd.openxmlformats-officedocument.presentationml.slide+xml"/>
  <Override PartName="/ppt/slides/slide5.xml" ContentType="application/vnd.openxmlformats-officedocument.presentationml.slide+xml"/>
  <Override PartName="/ppt/slides/slide99.xml" ContentType="application/vnd.openxmlformats-officedocument.presentationml.slide+xml"/>
  <Override PartName="/ppt/slides/slide37.xml" ContentType="application/vnd.openxmlformats-officedocument.presentationml.slide+xml"/>
  <Override PartName="/ppt/slides/slide141.xml" ContentType="application/vnd.openxmlformats-officedocument.presentationml.slide+xml"/>
  <Override PartName="/ppt/slides/slide196.xml" ContentType="application/vnd.openxmlformats-officedocument.presentationml.slide+xml"/>
  <Override PartName="/ppt/slides/slide102.xml" ContentType="application/vnd.openxmlformats-officedocument.presentationml.slide+xml"/>
  <Override PartName="/ppt/slides/slide197.xml" ContentType="application/vnd.openxmlformats-officedocument.presentationml.slide+xml"/>
  <Override PartName="/ppt/slides/slide103.xml" ContentType="application/vnd.openxmlformats-officedocument.presentationml.slide+xml"/>
  <Override PartName="/ppt/slides/slide198.xml" ContentType="application/vnd.openxmlformats-officedocument.presentationml.slide+xml"/>
  <Override PartName="/ppt/slides/slide104.xml" ContentType="application/vnd.openxmlformats-officedocument.presentationml.slide+xml"/>
  <Override PartName="/ppt/slides/slide199.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8.xml" ContentType="application/vnd.openxmlformats-officedocument.presentationml.slide+xml"/>
  <Override PartName="/ppt/slides/slide112.xml" ContentType="application/vnd.openxmlformats-officedocument.presentationml.slide+xml"/>
  <Override PartName="/ppt/slides/slide9.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8.xml" ContentType="application/vnd.openxmlformats-officedocument.presentationml.slide+xml"/>
  <Override PartName="/ppt/slides/slide122.xml" ContentType="application/vnd.openxmlformats-officedocument.presentationml.slide+xml"/>
  <Override PartName="/ppt/slides/slide19.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28.xml" ContentType="application/vnd.openxmlformats-officedocument.presentationml.slide+xml"/>
  <Override PartName="/ppt/slides/slide132.xml" ContentType="application/vnd.openxmlformats-officedocument.presentationml.slide+xml"/>
  <Override PartName="/ppt/slides/slide29.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38.xml" ContentType="application/vnd.openxmlformats-officedocument.presentationml.slide+xml"/>
  <Override PartName="/ppt/slides/slide142.xml" ContentType="application/vnd.openxmlformats-officedocument.presentationml.slide+xml"/>
  <Override PartName="/ppt/slides/slide39.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49.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59.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 id="386" r:id="rId144"/>
    <p:sldId id="387" r:id="rId145"/>
    <p:sldId id="388" r:id="rId146"/>
    <p:sldId id="389" r:id="rId147"/>
    <p:sldId id="390" r:id="rId148"/>
    <p:sldId id="391" r:id="rId149"/>
    <p:sldId id="392" r:id="rId150"/>
    <p:sldId id="393" r:id="rId151"/>
    <p:sldId id="394" r:id="rId152"/>
    <p:sldId id="395" r:id="rId153"/>
    <p:sldId id="396" r:id="rId154"/>
    <p:sldId id="397" r:id="rId155"/>
    <p:sldId id="398" r:id="rId156"/>
    <p:sldId id="399" r:id="rId157"/>
    <p:sldId id="400" r:id="rId158"/>
    <p:sldId id="401" r:id="rId159"/>
    <p:sldId id="402" r:id="rId160"/>
    <p:sldId id="403" r:id="rId161"/>
    <p:sldId id="404" r:id="rId162"/>
    <p:sldId id="405" r:id="rId163"/>
    <p:sldId id="406" r:id="rId164"/>
    <p:sldId id="407" r:id="rId165"/>
    <p:sldId id="408" r:id="rId166"/>
    <p:sldId id="409" r:id="rId167"/>
    <p:sldId id="410" r:id="rId168"/>
    <p:sldId id="411" r:id="rId169"/>
    <p:sldId id="412" r:id="rId170"/>
    <p:sldId id="413" r:id="rId171"/>
    <p:sldId id="414" r:id="rId172"/>
    <p:sldId id="415" r:id="rId173"/>
    <p:sldId id="416" r:id="rId174"/>
    <p:sldId id="417" r:id="rId175"/>
    <p:sldId id="418" r:id="rId176"/>
    <p:sldId id="419" r:id="rId177"/>
    <p:sldId id="420" r:id="rId178"/>
    <p:sldId id="421" r:id="rId179"/>
    <p:sldId id="422" r:id="rId180"/>
    <p:sldId id="423" r:id="rId181"/>
    <p:sldId id="424" r:id="rId182"/>
    <p:sldId id="425" r:id="rId183"/>
    <p:sldId id="426" r:id="rId184"/>
    <p:sldId id="427" r:id="rId185"/>
    <p:sldId id="428" r:id="rId186"/>
    <p:sldId id="429" r:id="rId187"/>
    <p:sldId id="430" r:id="rId188"/>
    <p:sldId id="431" r:id="rId189"/>
    <p:sldId id="432" r:id="rId190"/>
    <p:sldId id="433" r:id="rId191"/>
    <p:sldId id="434" r:id="rId192"/>
    <p:sldId id="435" r:id="rId193"/>
    <p:sldId id="436" r:id="rId194"/>
    <p:sldId id="437" r:id="rId195"/>
    <p:sldId id="438" r:id="rId196"/>
    <p:sldId id="439" r:id="rId197"/>
    <p:sldId id="440" r:id="rId198"/>
    <p:sldId id="441" r:id="rId199"/>
    <p:sldId id="442" r:id="rId200"/>
    <p:sldId id="443" r:id="rId201"/>
    <p:sldId id="444" r:id="rId202"/>
    <p:sldId id="445" r:id="rId203"/>
    <p:sldId id="446" r:id="rId204"/>
    <p:sldId id="447" r:id="rId205"/>
    <p:sldId id="448" r:id="rId206"/>
    <p:sldId id="449" r:id="rId207"/>
    <p:sldId id="450" r:id="rId208"/>
    <p:sldId id="451" r:id="rId209"/>
    <p:sldId id="452" r:id="rId210"/>
    <p:sldId id="453" r:id="rId211"/>
    <p:sldId id="454" r:id="rId212"/>
    <p:sldId id="455" r:id="rId213"/>
    <p:sldId id="456" r:id="rId214"/>
    <p:sldId id="457" r:id="rId215"/>
    <p:sldId id="458" r:id="rId216"/>
    <p:sldId id="459" r:id="rId217"/>
    <p:sldId id="460" r:id="rId218"/>
    <p:sldId id="461" r:id="rId219"/>
    <p:sldId id="462" r:id="rId220"/>
    <p:sldId id="463" r:id="rId221"/>
    <p:sldId id="464" r:id="rId222"/>
    <p:sldId id="465" r:id="rId223"/>
    <p:sldId id="466" r:id="rId224"/>
    <p:sldId id="467" r:id="rId225"/>
    <p:sldId id="468" r:id="rId226"/>
    <p:sldId id="469" r:id="rId227"/>
    <p:sldId id="470" r:id="rId228"/>
    <p:sldId id="471" r:id="rId229"/>
    <p:sldId id="472" r:id="rId230"/>
    <p:sldId id="473" r:id="rId231"/>
    <p:sldId id="474" r:id="rId232"/>
    <p:sldId id="475" r:id="rId233"/>
    <p:sldId id="476" r:id="rId234"/>
    <p:sldId id="477" r:id="rId235"/>
    <p:sldId id="478" r:id="rId236"/>
    <p:sldId id="479" r:id="rId237"/>
    <p:sldId id="480" r:id="rId238"/>
    <p:sldId id="481" r:id="rId239"/>
    <p:sldId id="482" r:id="rId240"/>
    <p:sldId id="483" r:id="rId241"/>
    <p:sldId id="484" r:id="rId242"/>
    <p:sldId id="485" r:id="rId243"/>
    <p:sldId id="486" r:id="rId244"/>
    <p:sldId id="487" r:id="rId245"/>
    <p:sldId id="488" r:id="rId246"/>
    <p:sldId id="489" r:id="rId247"/>
    <p:sldId id="490" r:id="rId248"/>
    <p:sldId id="491" r:id="rId249"/>
    <p:sldId id="492" r:id="rId250"/>
    <p:sldId id="493" r:id="rId251"/>
    <p:sldId id="494" r:id="rId252"/>
    <p:sldId id="495" r:id="rId253"/>
    <p:sldId id="496" r:id="rId254"/>
    <p:sldId id="497" r:id="rId255"/>
    <p:sldId id="498" r:id="rId256"/>
    <p:sldId id="499" r:id="rId257"/>
    <p:sldId id="500" r:id="rId258"/>
    <p:sldId id="501" r:id="rId259"/>
    <p:sldId id="502" r:id="rId260"/>
    <p:sldId id="503" r:id="rId261"/>
    <p:sldId id="504" r:id="rId262"/>
    <p:sldId id="505" r:id="rId263"/>
    <p:sldId id="506" r:id="rId264"/>
    <p:sldId id="507" r:id="rId265"/>
    <p:sldId id="508" r:id="rId266"/>
    <p:sldId id="509" r:id="rId267"/>
    <p:sldId id="510" r:id="rId268"/>
    <p:sldId id="511" r:id="rId269"/>
    <p:sldId id="512" r:id="rId270"/>
    <p:sldId id="513" r:id="rId271"/>
    <p:sldId id="514" r:id="rId272"/>
    <p:sldId id="515" r:id="rId273"/>
    <p:sldId id="516" r:id="rId274"/>
    <p:sldId id="517" r:id="rId275"/>
    <p:sldId id="518" r:id="rId276"/>
    <p:sldId id="519" r:id="rId277"/>
    <p:sldId id="520" r:id="rId278"/>
    <p:sldId id="521" r:id="rId279"/>
    <p:sldId id="522" r:id="rId280"/>
    <p:sldId id="523" r:id="rId281"/>
    <p:sldId id="524" r:id="rId282"/>
    <p:sldId id="525" r:id="rId283"/>
    <p:sldId id="526" r:id="rId284"/>
    <p:sldId id="527" r:id="rId285"/>
    <p:sldId id="528" r:id="rId286"/>
    <p:sldId id="529" r:id="rId287"/>
    <p:sldId id="530" r:id="rId28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100" Type="http://schemas.openxmlformats.org/officeDocument/2006/relationships/slide" Target="slides/slide87.xml"/><Relationship Id="rId101" Type="http://schemas.openxmlformats.org/officeDocument/2006/relationships/slide" Target="slides/slide88.xml"/><Relationship Id="rId102" Type="http://schemas.openxmlformats.org/officeDocument/2006/relationships/slide" Target="slides/slide89.xml"/><Relationship Id="rId103" Type="http://schemas.openxmlformats.org/officeDocument/2006/relationships/slide" Target="slides/slide90.xml"/><Relationship Id="rId104" Type="http://schemas.openxmlformats.org/officeDocument/2006/relationships/slide" Target="slides/slide91.xml"/><Relationship Id="rId105" Type="http://schemas.openxmlformats.org/officeDocument/2006/relationships/slide" Target="slides/slide92.xml"/><Relationship Id="rId106" Type="http://schemas.openxmlformats.org/officeDocument/2006/relationships/slide" Target="slides/slide93.xml"/><Relationship Id="rId107" Type="http://schemas.openxmlformats.org/officeDocument/2006/relationships/slide" Target="slides/slide94.xml"/><Relationship Id="rId108" Type="http://schemas.openxmlformats.org/officeDocument/2006/relationships/slide" Target="slides/slide95.xml"/><Relationship Id="rId109" Type="http://schemas.openxmlformats.org/officeDocument/2006/relationships/slide" Target="slides/slide96.xml"/><Relationship Id="rId110" Type="http://schemas.openxmlformats.org/officeDocument/2006/relationships/slide" Target="slides/slide97.xml"/><Relationship Id="rId111" Type="http://schemas.openxmlformats.org/officeDocument/2006/relationships/slide" Target="slides/slide98.xml"/><Relationship Id="rId112" Type="http://schemas.openxmlformats.org/officeDocument/2006/relationships/slide" Target="slides/slide99.xml"/><Relationship Id="rId113" Type="http://schemas.openxmlformats.org/officeDocument/2006/relationships/slide" Target="slides/slide100.xml"/><Relationship Id="rId114" Type="http://schemas.openxmlformats.org/officeDocument/2006/relationships/slide" Target="slides/slide101.xml"/><Relationship Id="rId115" Type="http://schemas.openxmlformats.org/officeDocument/2006/relationships/slide" Target="slides/slide102.xml"/><Relationship Id="rId116" Type="http://schemas.openxmlformats.org/officeDocument/2006/relationships/slide" Target="slides/slide103.xml"/><Relationship Id="rId117" Type="http://schemas.openxmlformats.org/officeDocument/2006/relationships/slide" Target="slides/slide104.xml"/><Relationship Id="rId118" Type="http://schemas.openxmlformats.org/officeDocument/2006/relationships/slide" Target="slides/slide105.xml"/><Relationship Id="rId119" Type="http://schemas.openxmlformats.org/officeDocument/2006/relationships/slide" Target="slides/slide106.xml"/><Relationship Id="rId120" Type="http://schemas.openxmlformats.org/officeDocument/2006/relationships/slide" Target="slides/slide107.xml"/><Relationship Id="rId121" Type="http://schemas.openxmlformats.org/officeDocument/2006/relationships/slide" Target="slides/slide108.xml"/><Relationship Id="rId122" Type="http://schemas.openxmlformats.org/officeDocument/2006/relationships/slide" Target="slides/slide109.xml"/><Relationship Id="rId123" Type="http://schemas.openxmlformats.org/officeDocument/2006/relationships/slide" Target="slides/slide110.xml"/><Relationship Id="rId124" Type="http://schemas.openxmlformats.org/officeDocument/2006/relationships/slide" Target="slides/slide111.xml"/><Relationship Id="rId125" Type="http://schemas.openxmlformats.org/officeDocument/2006/relationships/slide" Target="slides/slide112.xml"/><Relationship Id="rId126" Type="http://schemas.openxmlformats.org/officeDocument/2006/relationships/slide" Target="slides/slide113.xml"/><Relationship Id="rId127" Type="http://schemas.openxmlformats.org/officeDocument/2006/relationships/slide" Target="slides/slide114.xml"/><Relationship Id="rId128" Type="http://schemas.openxmlformats.org/officeDocument/2006/relationships/slide" Target="slides/slide115.xml"/><Relationship Id="rId129" Type="http://schemas.openxmlformats.org/officeDocument/2006/relationships/slide" Target="slides/slide116.xml"/><Relationship Id="rId130" Type="http://schemas.openxmlformats.org/officeDocument/2006/relationships/slide" Target="slides/slide117.xml"/><Relationship Id="rId131" Type="http://schemas.openxmlformats.org/officeDocument/2006/relationships/slide" Target="slides/slide118.xml"/><Relationship Id="rId132" Type="http://schemas.openxmlformats.org/officeDocument/2006/relationships/slide" Target="slides/slide119.xml"/><Relationship Id="rId133" Type="http://schemas.openxmlformats.org/officeDocument/2006/relationships/slide" Target="slides/slide120.xml"/><Relationship Id="rId134" Type="http://schemas.openxmlformats.org/officeDocument/2006/relationships/slide" Target="slides/slide121.xml"/><Relationship Id="rId135" Type="http://schemas.openxmlformats.org/officeDocument/2006/relationships/slide" Target="slides/slide122.xml"/><Relationship Id="rId136" Type="http://schemas.openxmlformats.org/officeDocument/2006/relationships/slide" Target="slides/slide123.xml"/><Relationship Id="rId137" Type="http://schemas.openxmlformats.org/officeDocument/2006/relationships/slide" Target="slides/slide124.xml"/><Relationship Id="rId138" Type="http://schemas.openxmlformats.org/officeDocument/2006/relationships/slide" Target="slides/slide125.xml"/><Relationship Id="rId139" Type="http://schemas.openxmlformats.org/officeDocument/2006/relationships/slide" Target="slides/slide126.xml"/><Relationship Id="rId140" Type="http://schemas.openxmlformats.org/officeDocument/2006/relationships/slide" Target="slides/slide127.xml"/><Relationship Id="rId141" Type="http://schemas.openxmlformats.org/officeDocument/2006/relationships/slide" Target="slides/slide128.xml"/><Relationship Id="rId142" Type="http://schemas.openxmlformats.org/officeDocument/2006/relationships/slide" Target="slides/slide129.xml"/><Relationship Id="rId143" Type="http://schemas.openxmlformats.org/officeDocument/2006/relationships/slide" Target="slides/slide130.xml"/><Relationship Id="rId144" Type="http://schemas.openxmlformats.org/officeDocument/2006/relationships/slide" Target="slides/slide131.xml"/><Relationship Id="rId145" Type="http://schemas.openxmlformats.org/officeDocument/2006/relationships/slide" Target="slides/slide132.xml"/><Relationship Id="rId146" Type="http://schemas.openxmlformats.org/officeDocument/2006/relationships/slide" Target="slides/slide133.xml"/><Relationship Id="rId147" Type="http://schemas.openxmlformats.org/officeDocument/2006/relationships/slide" Target="slides/slide134.xml"/><Relationship Id="rId148" Type="http://schemas.openxmlformats.org/officeDocument/2006/relationships/slide" Target="slides/slide135.xml"/><Relationship Id="rId149" Type="http://schemas.openxmlformats.org/officeDocument/2006/relationships/slide" Target="slides/slide136.xml"/><Relationship Id="rId150" Type="http://schemas.openxmlformats.org/officeDocument/2006/relationships/slide" Target="slides/slide137.xml"/><Relationship Id="rId151" Type="http://schemas.openxmlformats.org/officeDocument/2006/relationships/slide" Target="slides/slide138.xml"/><Relationship Id="rId152" Type="http://schemas.openxmlformats.org/officeDocument/2006/relationships/slide" Target="slides/slide139.xml"/><Relationship Id="rId153" Type="http://schemas.openxmlformats.org/officeDocument/2006/relationships/slide" Target="slides/slide140.xml"/><Relationship Id="rId154" Type="http://schemas.openxmlformats.org/officeDocument/2006/relationships/slide" Target="slides/slide141.xml"/><Relationship Id="rId155" Type="http://schemas.openxmlformats.org/officeDocument/2006/relationships/slide" Target="slides/slide142.xml"/><Relationship Id="rId156" Type="http://schemas.openxmlformats.org/officeDocument/2006/relationships/slide" Target="slides/slide143.xml"/><Relationship Id="rId157" Type="http://schemas.openxmlformats.org/officeDocument/2006/relationships/slide" Target="slides/slide144.xml"/><Relationship Id="rId158" Type="http://schemas.openxmlformats.org/officeDocument/2006/relationships/slide" Target="slides/slide145.xml"/><Relationship Id="rId159" Type="http://schemas.openxmlformats.org/officeDocument/2006/relationships/slide" Target="slides/slide146.xml"/><Relationship Id="rId160" Type="http://schemas.openxmlformats.org/officeDocument/2006/relationships/slide" Target="slides/slide147.xml"/><Relationship Id="rId161" Type="http://schemas.openxmlformats.org/officeDocument/2006/relationships/slide" Target="slides/slide148.xml"/><Relationship Id="rId162" Type="http://schemas.openxmlformats.org/officeDocument/2006/relationships/slide" Target="slides/slide149.xml"/><Relationship Id="rId163" Type="http://schemas.openxmlformats.org/officeDocument/2006/relationships/slide" Target="slides/slide150.xml"/><Relationship Id="rId164" Type="http://schemas.openxmlformats.org/officeDocument/2006/relationships/slide" Target="slides/slide151.xml"/><Relationship Id="rId165" Type="http://schemas.openxmlformats.org/officeDocument/2006/relationships/slide" Target="slides/slide152.xml"/><Relationship Id="rId166" Type="http://schemas.openxmlformats.org/officeDocument/2006/relationships/slide" Target="slides/slide153.xml"/><Relationship Id="rId167" Type="http://schemas.openxmlformats.org/officeDocument/2006/relationships/slide" Target="slides/slide154.xml"/><Relationship Id="rId168" Type="http://schemas.openxmlformats.org/officeDocument/2006/relationships/slide" Target="slides/slide155.xml"/><Relationship Id="rId169" Type="http://schemas.openxmlformats.org/officeDocument/2006/relationships/slide" Target="slides/slide156.xml"/><Relationship Id="rId170" Type="http://schemas.openxmlformats.org/officeDocument/2006/relationships/slide" Target="slides/slide157.xml"/><Relationship Id="rId171" Type="http://schemas.openxmlformats.org/officeDocument/2006/relationships/slide" Target="slides/slide158.xml"/><Relationship Id="rId172" Type="http://schemas.openxmlformats.org/officeDocument/2006/relationships/slide" Target="slides/slide159.xml"/><Relationship Id="rId173" Type="http://schemas.openxmlformats.org/officeDocument/2006/relationships/slide" Target="slides/slide160.xml"/><Relationship Id="rId174" Type="http://schemas.openxmlformats.org/officeDocument/2006/relationships/slide" Target="slides/slide161.xml"/><Relationship Id="rId175" Type="http://schemas.openxmlformats.org/officeDocument/2006/relationships/slide" Target="slides/slide162.xml"/><Relationship Id="rId176" Type="http://schemas.openxmlformats.org/officeDocument/2006/relationships/slide" Target="slides/slide163.xml"/><Relationship Id="rId177" Type="http://schemas.openxmlformats.org/officeDocument/2006/relationships/slide" Target="slides/slide164.xml"/><Relationship Id="rId178" Type="http://schemas.openxmlformats.org/officeDocument/2006/relationships/slide" Target="slides/slide165.xml"/><Relationship Id="rId179" Type="http://schemas.openxmlformats.org/officeDocument/2006/relationships/slide" Target="slides/slide166.xml"/><Relationship Id="rId180" Type="http://schemas.openxmlformats.org/officeDocument/2006/relationships/slide" Target="slides/slide167.xml"/><Relationship Id="rId181" Type="http://schemas.openxmlformats.org/officeDocument/2006/relationships/slide" Target="slides/slide168.xml"/><Relationship Id="rId182" Type="http://schemas.openxmlformats.org/officeDocument/2006/relationships/slide" Target="slides/slide169.xml"/><Relationship Id="rId183" Type="http://schemas.openxmlformats.org/officeDocument/2006/relationships/slide" Target="slides/slide170.xml"/><Relationship Id="rId184" Type="http://schemas.openxmlformats.org/officeDocument/2006/relationships/slide" Target="slides/slide171.xml"/><Relationship Id="rId185" Type="http://schemas.openxmlformats.org/officeDocument/2006/relationships/slide" Target="slides/slide172.xml"/><Relationship Id="rId186" Type="http://schemas.openxmlformats.org/officeDocument/2006/relationships/slide" Target="slides/slide173.xml"/><Relationship Id="rId187" Type="http://schemas.openxmlformats.org/officeDocument/2006/relationships/slide" Target="slides/slide174.xml"/><Relationship Id="rId188" Type="http://schemas.openxmlformats.org/officeDocument/2006/relationships/slide" Target="slides/slide175.xml"/><Relationship Id="rId189" Type="http://schemas.openxmlformats.org/officeDocument/2006/relationships/slide" Target="slides/slide176.xml"/><Relationship Id="rId190" Type="http://schemas.openxmlformats.org/officeDocument/2006/relationships/slide" Target="slides/slide177.xml"/><Relationship Id="rId191" Type="http://schemas.openxmlformats.org/officeDocument/2006/relationships/slide" Target="slides/slide178.xml"/><Relationship Id="rId192" Type="http://schemas.openxmlformats.org/officeDocument/2006/relationships/slide" Target="slides/slide179.xml"/><Relationship Id="rId193" Type="http://schemas.openxmlformats.org/officeDocument/2006/relationships/slide" Target="slides/slide180.xml"/><Relationship Id="rId194" Type="http://schemas.openxmlformats.org/officeDocument/2006/relationships/slide" Target="slides/slide181.xml"/><Relationship Id="rId195" Type="http://schemas.openxmlformats.org/officeDocument/2006/relationships/slide" Target="slides/slide182.xml"/><Relationship Id="rId196" Type="http://schemas.openxmlformats.org/officeDocument/2006/relationships/slide" Target="slides/slide183.xml"/><Relationship Id="rId197" Type="http://schemas.openxmlformats.org/officeDocument/2006/relationships/slide" Target="slides/slide184.xml"/><Relationship Id="rId198" Type="http://schemas.openxmlformats.org/officeDocument/2006/relationships/slide" Target="slides/slide185.xml"/><Relationship Id="rId199" Type="http://schemas.openxmlformats.org/officeDocument/2006/relationships/slide" Target="slides/slide186.xml"/><Relationship Id="rId200" Type="http://schemas.openxmlformats.org/officeDocument/2006/relationships/slide" Target="slides/slide187.xml"/><Relationship Id="rId201" Type="http://schemas.openxmlformats.org/officeDocument/2006/relationships/slide" Target="slides/slide188.xml"/><Relationship Id="rId202" Type="http://schemas.openxmlformats.org/officeDocument/2006/relationships/slide" Target="slides/slide189.xml"/><Relationship Id="rId203" Type="http://schemas.openxmlformats.org/officeDocument/2006/relationships/slide" Target="slides/slide190.xml"/><Relationship Id="rId204" Type="http://schemas.openxmlformats.org/officeDocument/2006/relationships/slide" Target="slides/slide191.xml"/><Relationship Id="rId205" Type="http://schemas.openxmlformats.org/officeDocument/2006/relationships/slide" Target="slides/slide192.xml"/><Relationship Id="rId206" Type="http://schemas.openxmlformats.org/officeDocument/2006/relationships/slide" Target="slides/slide193.xml"/><Relationship Id="rId207" Type="http://schemas.openxmlformats.org/officeDocument/2006/relationships/slide" Target="slides/slide194.xml"/><Relationship Id="rId208" Type="http://schemas.openxmlformats.org/officeDocument/2006/relationships/slide" Target="slides/slide195.xml"/><Relationship Id="rId209" Type="http://schemas.openxmlformats.org/officeDocument/2006/relationships/slide" Target="slides/slide196.xml"/><Relationship Id="rId210" Type="http://schemas.openxmlformats.org/officeDocument/2006/relationships/slide" Target="slides/slide197.xml"/><Relationship Id="rId211" Type="http://schemas.openxmlformats.org/officeDocument/2006/relationships/slide" Target="slides/slide198.xml"/><Relationship Id="rId212" Type="http://schemas.openxmlformats.org/officeDocument/2006/relationships/slide" Target="slides/slide199.xml"/><Relationship Id="rId213" Type="http://schemas.openxmlformats.org/officeDocument/2006/relationships/slide" Target="slides/slide200.xml"/><Relationship Id="rId214" Type="http://schemas.openxmlformats.org/officeDocument/2006/relationships/slide" Target="slides/slide201.xml"/><Relationship Id="rId215" Type="http://schemas.openxmlformats.org/officeDocument/2006/relationships/slide" Target="slides/slide202.xml"/><Relationship Id="rId216" Type="http://schemas.openxmlformats.org/officeDocument/2006/relationships/slide" Target="slides/slide203.xml"/><Relationship Id="rId217" Type="http://schemas.openxmlformats.org/officeDocument/2006/relationships/slide" Target="slides/slide204.xml"/><Relationship Id="rId218" Type="http://schemas.openxmlformats.org/officeDocument/2006/relationships/slide" Target="slides/slide205.xml"/><Relationship Id="rId219" Type="http://schemas.openxmlformats.org/officeDocument/2006/relationships/slide" Target="slides/slide206.xml"/><Relationship Id="rId220" Type="http://schemas.openxmlformats.org/officeDocument/2006/relationships/slide" Target="slides/slide207.xml"/><Relationship Id="rId221" Type="http://schemas.openxmlformats.org/officeDocument/2006/relationships/slide" Target="slides/slide208.xml"/><Relationship Id="rId222" Type="http://schemas.openxmlformats.org/officeDocument/2006/relationships/slide" Target="slides/slide209.xml"/><Relationship Id="rId223" Type="http://schemas.openxmlformats.org/officeDocument/2006/relationships/slide" Target="slides/slide210.xml"/><Relationship Id="rId224" Type="http://schemas.openxmlformats.org/officeDocument/2006/relationships/slide" Target="slides/slide211.xml"/><Relationship Id="rId225" Type="http://schemas.openxmlformats.org/officeDocument/2006/relationships/slide" Target="slides/slide212.xml"/><Relationship Id="rId226" Type="http://schemas.openxmlformats.org/officeDocument/2006/relationships/slide" Target="slides/slide213.xml"/><Relationship Id="rId227" Type="http://schemas.openxmlformats.org/officeDocument/2006/relationships/slide" Target="slides/slide214.xml"/><Relationship Id="rId228" Type="http://schemas.openxmlformats.org/officeDocument/2006/relationships/slide" Target="slides/slide215.xml"/><Relationship Id="rId229" Type="http://schemas.openxmlformats.org/officeDocument/2006/relationships/slide" Target="slides/slide216.xml"/><Relationship Id="rId230" Type="http://schemas.openxmlformats.org/officeDocument/2006/relationships/slide" Target="slides/slide217.xml"/><Relationship Id="rId231" Type="http://schemas.openxmlformats.org/officeDocument/2006/relationships/slide" Target="slides/slide218.xml"/><Relationship Id="rId232" Type="http://schemas.openxmlformats.org/officeDocument/2006/relationships/slide" Target="slides/slide219.xml"/><Relationship Id="rId233" Type="http://schemas.openxmlformats.org/officeDocument/2006/relationships/slide" Target="slides/slide220.xml"/><Relationship Id="rId234" Type="http://schemas.openxmlformats.org/officeDocument/2006/relationships/slide" Target="slides/slide221.xml"/><Relationship Id="rId235" Type="http://schemas.openxmlformats.org/officeDocument/2006/relationships/slide" Target="slides/slide222.xml"/><Relationship Id="rId236" Type="http://schemas.openxmlformats.org/officeDocument/2006/relationships/slide" Target="slides/slide223.xml"/><Relationship Id="rId237" Type="http://schemas.openxmlformats.org/officeDocument/2006/relationships/slide" Target="slides/slide224.xml"/><Relationship Id="rId238" Type="http://schemas.openxmlformats.org/officeDocument/2006/relationships/slide" Target="slides/slide225.xml"/><Relationship Id="rId239" Type="http://schemas.openxmlformats.org/officeDocument/2006/relationships/slide" Target="slides/slide226.xml"/><Relationship Id="rId240" Type="http://schemas.openxmlformats.org/officeDocument/2006/relationships/slide" Target="slides/slide227.xml"/><Relationship Id="rId241" Type="http://schemas.openxmlformats.org/officeDocument/2006/relationships/slide" Target="slides/slide228.xml"/><Relationship Id="rId242" Type="http://schemas.openxmlformats.org/officeDocument/2006/relationships/slide" Target="slides/slide229.xml"/><Relationship Id="rId243" Type="http://schemas.openxmlformats.org/officeDocument/2006/relationships/slide" Target="slides/slide230.xml"/><Relationship Id="rId244" Type="http://schemas.openxmlformats.org/officeDocument/2006/relationships/slide" Target="slides/slide231.xml"/><Relationship Id="rId245" Type="http://schemas.openxmlformats.org/officeDocument/2006/relationships/slide" Target="slides/slide232.xml"/><Relationship Id="rId246" Type="http://schemas.openxmlformats.org/officeDocument/2006/relationships/slide" Target="slides/slide233.xml"/><Relationship Id="rId247" Type="http://schemas.openxmlformats.org/officeDocument/2006/relationships/slide" Target="slides/slide234.xml"/><Relationship Id="rId248" Type="http://schemas.openxmlformats.org/officeDocument/2006/relationships/slide" Target="slides/slide235.xml"/><Relationship Id="rId249" Type="http://schemas.openxmlformats.org/officeDocument/2006/relationships/slide" Target="slides/slide236.xml"/><Relationship Id="rId250" Type="http://schemas.openxmlformats.org/officeDocument/2006/relationships/slide" Target="slides/slide237.xml"/><Relationship Id="rId251" Type="http://schemas.openxmlformats.org/officeDocument/2006/relationships/slide" Target="slides/slide238.xml"/><Relationship Id="rId252" Type="http://schemas.openxmlformats.org/officeDocument/2006/relationships/slide" Target="slides/slide239.xml"/><Relationship Id="rId253" Type="http://schemas.openxmlformats.org/officeDocument/2006/relationships/slide" Target="slides/slide240.xml"/><Relationship Id="rId254" Type="http://schemas.openxmlformats.org/officeDocument/2006/relationships/slide" Target="slides/slide241.xml"/><Relationship Id="rId255" Type="http://schemas.openxmlformats.org/officeDocument/2006/relationships/slide" Target="slides/slide242.xml"/><Relationship Id="rId256" Type="http://schemas.openxmlformats.org/officeDocument/2006/relationships/slide" Target="slides/slide243.xml"/><Relationship Id="rId257" Type="http://schemas.openxmlformats.org/officeDocument/2006/relationships/slide" Target="slides/slide244.xml"/><Relationship Id="rId258" Type="http://schemas.openxmlformats.org/officeDocument/2006/relationships/slide" Target="slides/slide245.xml"/><Relationship Id="rId259" Type="http://schemas.openxmlformats.org/officeDocument/2006/relationships/slide" Target="slides/slide246.xml"/><Relationship Id="rId260" Type="http://schemas.openxmlformats.org/officeDocument/2006/relationships/slide" Target="slides/slide247.xml"/><Relationship Id="rId261" Type="http://schemas.openxmlformats.org/officeDocument/2006/relationships/slide" Target="slides/slide248.xml"/><Relationship Id="rId262" Type="http://schemas.openxmlformats.org/officeDocument/2006/relationships/slide" Target="slides/slide249.xml"/><Relationship Id="rId263" Type="http://schemas.openxmlformats.org/officeDocument/2006/relationships/slide" Target="slides/slide250.xml"/><Relationship Id="rId264" Type="http://schemas.openxmlformats.org/officeDocument/2006/relationships/slide" Target="slides/slide251.xml"/><Relationship Id="rId265" Type="http://schemas.openxmlformats.org/officeDocument/2006/relationships/slide" Target="slides/slide252.xml"/><Relationship Id="rId266" Type="http://schemas.openxmlformats.org/officeDocument/2006/relationships/slide" Target="slides/slide253.xml"/><Relationship Id="rId267" Type="http://schemas.openxmlformats.org/officeDocument/2006/relationships/slide" Target="slides/slide254.xml"/><Relationship Id="rId268" Type="http://schemas.openxmlformats.org/officeDocument/2006/relationships/slide" Target="slides/slide255.xml"/><Relationship Id="rId269" Type="http://schemas.openxmlformats.org/officeDocument/2006/relationships/slide" Target="slides/slide256.xml"/><Relationship Id="rId270" Type="http://schemas.openxmlformats.org/officeDocument/2006/relationships/slide" Target="slides/slide257.xml"/><Relationship Id="rId271" Type="http://schemas.openxmlformats.org/officeDocument/2006/relationships/slide" Target="slides/slide258.xml"/><Relationship Id="rId272" Type="http://schemas.openxmlformats.org/officeDocument/2006/relationships/slide" Target="slides/slide259.xml"/><Relationship Id="rId273" Type="http://schemas.openxmlformats.org/officeDocument/2006/relationships/slide" Target="slides/slide260.xml"/><Relationship Id="rId274" Type="http://schemas.openxmlformats.org/officeDocument/2006/relationships/slide" Target="slides/slide261.xml"/><Relationship Id="rId275" Type="http://schemas.openxmlformats.org/officeDocument/2006/relationships/slide" Target="slides/slide262.xml"/><Relationship Id="rId276" Type="http://schemas.openxmlformats.org/officeDocument/2006/relationships/slide" Target="slides/slide263.xml"/><Relationship Id="rId277" Type="http://schemas.openxmlformats.org/officeDocument/2006/relationships/slide" Target="slides/slide264.xml"/><Relationship Id="rId278" Type="http://schemas.openxmlformats.org/officeDocument/2006/relationships/slide" Target="slides/slide265.xml"/><Relationship Id="rId279" Type="http://schemas.openxmlformats.org/officeDocument/2006/relationships/slide" Target="slides/slide266.xml"/><Relationship Id="rId280" Type="http://schemas.openxmlformats.org/officeDocument/2006/relationships/slide" Target="slides/slide267.xml"/><Relationship Id="rId281" Type="http://schemas.openxmlformats.org/officeDocument/2006/relationships/slide" Target="slides/slide268.xml"/><Relationship Id="rId282" Type="http://schemas.openxmlformats.org/officeDocument/2006/relationships/slide" Target="slides/slide269.xml"/><Relationship Id="rId283" Type="http://schemas.openxmlformats.org/officeDocument/2006/relationships/slide" Target="slides/slide270.xml"/><Relationship Id="rId284" Type="http://schemas.openxmlformats.org/officeDocument/2006/relationships/slide" Target="slides/slide271.xml"/><Relationship Id="rId285" Type="http://schemas.openxmlformats.org/officeDocument/2006/relationships/slide" Target="slides/slide272.xml"/><Relationship Id="rId286" Type="http://schemas.openxmlformats.org/officeDocument/2006/relationships/slide" Target="slides/slide273.xml"/><Relationship Id="rId287" Type="http://schemas.openxmlformats.org/officeDocument/2006/relationships/slide" Target="slides/slide274.xml"/><Relationship Id="rId288" Type="http://schemas.openxmlformats.org/officeDocument/2006/relationships/slide" Target="slides/slide275.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Trebuchet MS"/>
              </a:rPr>
              <a:t>Click to move the slide</a:t>
            </a:r>
            <a:endParaRPr b="0" lang="en-US" sz="1800" spc="-1" strike="noStrike">
              <a:solidFill>
                <a:srgbClr val="000000"/>
              </a:solidFill>
              <a:latin typeface="Trebuchet MS"/>
            </a:endParaRPr>
          </a:p>
        </p:txBody>
      </p:sp>
      <p:sp>
        <p:nvSpPr>
          <p:cNvPr id="460"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61"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462"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463"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464" name="PlaceHolder 6"/>
          <p:cNvSpPr>
            <a:spLocks noGrp="1"/>
          </p:cNvSpPr>
          <p:nvPr>
            <p:ph type="sldNum"/>
          </p:nvPr>
        </p:nvSpPr>
        <p:spPr>
          <a:xfrm>
            <a:off x="4278960" y="10157400"/>
            <a:ext cx="3280680" cy="534240"/>
          </a:xfrm>
          <a:prstGeom prst="rect">
            <a:avLst/>
          </a:prstGeom>
        </p:spPr>
        <p:txBody>
          <a:bodyPr lIns="0" rIns="0" tIns="0" bIns="0" anchor="b"/>
          <a:p>
            <a:pPr algn="r"/>
            <a:fld id="{CDF87BA7-BD7A-4FD9-9DAE-109C867D1DFD}"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3.xml.rels><?xml version="1.0" encoding="UTF-8"?>
<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
</Relationships>
</file>

<file path=ppt/notesSlides/_rels/notesSlide247.xml.rels><?xml version="1.0" encoding="UTF-8"?>
<Relationships xmlns="http://schemas.openxmlformats.org/package/2006/relationships"><Relationship Id="rId1" Type="http://schemas.openxmlformats.org/officeDocument/2006/relationships/slide" Target="../slides/slide247.xml"/><Relationship Id="rId2" Type="http://schemas.openxmlformats.org/officeDocument/2006/relationships/notesMaster" Target="../notesMasters/notesMaster1.xml"/>
</Relationships>
</file>

<file path=ppt/notesSlides/_rels/notesSlide265.xml.rels><?xml version="1.0" encoding="UTF-8"?>
<Relationships xmlns="http://schemas.openxmlformats.org/package/2006/relationships"><Relationship Id="rId1" Type="http://schemas.openxmlformats.org/officeDocument/2006/relationships/slide" Target="../slides/slide26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3" name="PlaceHolder 1"/>
          <p:cNvSpPr>
            <a:spLocks noGrp="1"/>
          </p:cNvSpPr>
          <p:nvPr>
            <p:ph type="sldImg"/>
          </p:nvPr>
        </p:nvSpPr>
        <p:spPr>
          <a:xfrm>
            <a:off x="1143000" y="685800"/>
            <a:ext cx="4571640" cy="3428640"/>
          </a:xfrm>
          <a:prstGeom prst="rect">
            <a:avLst/>
          </a:prstGeom>
        </p:spPr>
      </p:sp>
      <p:sp>
        <p:nvSpPr>
          <p:cNvPr id="2484"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85" name="TextShape 3"/>
          <p:cNvSpPr txBox="1"/>
          <p:nvPr/>
        </p:nvSpPr>
        <p:spPr>
          <a:xfrm>
            <a:off x="3884760" y="8685360"/>
            <a:ext cx="2971440" cy="456840"/>
          </a:xfrm>
          <a:prstGeom prst="rect">
            <a:avLst/>
          </a:prstGeom>
          <a:noFill/>
          <a:ln>
            <a:noFill/>
          </a:ln>
        </p:spPr>
        <p:txBody>
          <a:bodyPr anchor="b"/>
          <a:p>
            <a:pPr algn="r">
              <a:lnSpc>
                <a:spcPct val="100000"/>
              </a:lnSpc>
            </a:pPr>
            <a:fld id="{5FDA7388-2812-4DE9-A44E-D189B95EB6B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6" name="PlaceHolder 1"/>
          <p:cNvSpPr>
            <a:spLocks noGrp="1"/>
          </p:cNvSpPr>
          <p:nvPr>
            <p:ph type="sldImg"/>
          </p:nvPr>
        </p:nvSpPr>
        <p:spPr>
          <a:xfrm>
            <a:off x="1143000" y="685800"/>
            <a:ext cx="4571640" cy="3428640"/>
          </a:xfrm>
          <a:prstGeom prst="rect">
            <a:avLst/>
          </a:prstGeom>
        </p:spPr>
      </p:sp>
      <p:sp>
        <p:nvSpPr>
          <p:cNvPr id="2487"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88" name="TextShape 3"/>
          <p:cNvSpPr txBox="1"/>
          <p:nvPr/>
        </p:nvSpPr>
        <p:spPr>
          <a:xfrm>
            <a:off x="3884760" y="8685360"/>
            <a:ext cx="2971440" cy="456840"/>
          </a:xfrm>
          <a:prstGeom prst="rect">
            <a:avLst/>
          </a:prstGeom>
          <a:noFill/>
          <a:ln>
            <a:noFill/>
          </a:ln>
        </p:spPr>
        <p:txBody>
          <a:bodyPr anchor="b"/>
          <a:p>
            <a:pPr algn="r">
              <a:lnSpc>
                <a:spcPct val="100000"/>
              </a:lnSpc>
            </a:pPr>
            <a:fld id="{586DA4D1-76C9-4BF7-8391-BFA88674D6F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9" name="PlaceHolder 1"/>
          <p:cNvSpPr>
            <a:spLocks noGrp="1"/>
          </p:cNvSpPr>
          <p:nvPr>
            <p:ph type="sldImg"/>
          </p:nvPr>
        </p:nvSpPr>
        <p:spPr>
          <a:xfrm>
            <a:off x="1143000" y="685800"/>
            <a:ext cx="4571640" cy="3428640"/>
          </a:xfrm>
          <a:prstGeom prst="rect">
            <a:avLst/>
          </a:prstGeom>
        </p:spPr>
      </p:sp>
      <p:sp>
        <p:nvSpPr>
          <p:cNvPr id="2490"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91" name="TextShape 3"/>
          <p:cNvSpPr txBox="1"/>
          <p:nvPr/>
        </p:nvSpPr>
        <p:spPr>
          <a:xfrm>
            <a:off x="3884760" y="8685360"/>
            <a:ext cx="2971440" cy="456840"/>
          </a:xfrm>
          <a:prstGeom prst="rect">
            <a:avLst/>
          </a:prstGeom>
          <a:noFill/>
          <a:ln>
            <a:noFill/>
          </a:ln>
        </p:spPr>
        <p:txBody>
          <a:bodyPr anchor="b"/>
          <a:p>
            <a:pPr algn="r">
              <a:lnSpc>
                <a:spcPct val="100000"/>
              </a:lnSpc>
            </a:pPr>
            <a:fld id="{47A2811E-1385-4BE4-BA49-5D2AC996223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2" name="PlaceHolder 1"/>
          <p:cNvSpPr>
            <a:spLocks noGrp="1"/>
          </p:cNvSpPr>
          <p:nvPr>
            <p:ph type="sldImg"/>
          </p:nvPr>
        </p:nvSpPr>
        <p:spPr>
          <a:xfrm>
            <a:off x="1143000" y="685800"/>
            <a:ext cx="4571640" cy="3428640"/>
          </a:xfrm>
          <a:prstGeom prst="rect">
            <a:avLst/>
          </a:prstGeom>
        </p:spPr>
      </p:sp>
      <p:sp>
        <p:nvSpPr>
          <p:cNvPr id="2493"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94" name="TextShape 3"/>
          <p:cNvSpPr txBox="1"/>
          <p:nvPr/>
        </p:nvSpPr>
        <p:spPr>
          <a:xfrm>
            <a:off x="3884760" y="8685360"/>
            <a:ext cx="2971440" cy="456840"/>
          </a:xfrm>
          <a:prstGeom prst="rect">
            <a:avLst/>
          </a:prstGeom>
          <a:noFill/>
          <a:ln>
            <a:noFill/>
          </a:ln>
        </p:spPr>
        <p:txBody>
          <a:bodyPr anchor="b"/>
          <a:p>
            <a:pPr algn="r">
              <a:lnSpc>
                <a:spcPct val="100000"/>
              </a:lnSpc>
            </a:pPr>
            <a:fld id="{2ACD9450-E79E-44B7-A016-BCCB4CB5ACE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9" name="PlaceHolder 1"/>
          <p:cNvSpPr>
            <a:spLocks noGrp="1"/>
          </p:cNvSpPr>
          <p:nvPr>
            <p:ph type="sldImg"/>
          </p:nvPr>
        </p:nvSpPr>
        <p:spPr>
          <a:xfrm>
            <a:off x="1143000" y="685800"/>
            <a:ext cx="4571640" cy="3428640"/>
          </a:xfrm>
          <a:prstGeom prst="rect">
            <a:avLst/>
          </a:prstGeom>
        </p:spPr>
      </p:sp>
      <p:sp>
        <p:nvSpPr>
          <p:cNvPr id="2460"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61" name="TextShape 3"/>
          <p:cNvSpPr txBox="1"/>
          <p:nvPr/>
        </p:nvSpPr>
        <p:spPr>
          <a:xfrm>
            <a:off x="3884760" y="8685360"/>
            <a:ext cx="2971440" cy="456840"/>
          </a:xfrm>
          <a:prstGeom prst="rect">
            <a:avLst/>
          </a:prstGeom>
          <a:noFill/>
          <a:ln>
            <a:noFill/>
          </a:ln>
        </p:spPr>
        <p:txBody>
          <a:bodyPr anchor="b"/>
          <a:p>
            <a:pPr algn="r">
              <a:lnSpc>
                <a:spcPct val="100000"/>
              </a:lnSpc>
            </a:pPr>
            <a:fld id="{F2EBB3B2-B25E-471B-9D62-F2DEB6E50E2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5" name="PlaceHolder 1"/>
          <p:cNvSpPr>
            <a:spLocks noGrp="1"/>
          </p:cNvSpPr>
          <p:nvPr>
            <p:ph type="sldImg"/>
          </p:nvPr>
        </p:nvSpPr>
        <p:spPr>
          <a:xfrm>
            <a:off x="1143000" y="685800"/>
            <a:ext cx="4571640" cy="3428640"/>
          </a:xfrm>
          <a:prstGeom prst="rect">
            <a:avLst/>
          </a:prstGeom>
        </p:spPr>
      </p:sp>
      <p:sp>
        <p:nvSpPr>
          <p:cNvPr id="2496"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97" name="TextShape 3"/>
          <p:cNvSpPr txBox="1"/>
          <p:nvPr/>
        </p:nvSpPr>
        <p:spPr>
          <a:xfrm>
            <a:off x="3884760" y="8685360"/>
            <a:ext cx="2971440" cy="456840"/>
          </a:xfrm>
          <a:prstGeom prst="rect">
            <a:avLst/>
          </a:prstGeom>
          <a:noFill/>
          <a:ln>
            <a:noFill/>
          </a:ln>
        </p:spPr>
        <p:txBody>
          <a:bodyPr anchor="b"/>
          <a:p>
            <a:pPr algn="r">
              <a:lnSpc>
                <a:spcPct val="100000"/>
              </a:lnSpc>
            </a:pPr>
            <a:fld id="{155F67DF-CE1B-4066-A899-55A59668778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8" name="PlaceHolder 1"/>
          <p:cNvSpPr>
            <a:spLocks noGrp="1"/>
          </p:cNvSpPr>
          <p:nvPr>
            <p:ph type="sldImg"/>
          </p:nvPr>
        </p:nvSpPr>
        <p:spPr>
          <a:xfrm>
            <a:off x="1143000" y="685800"/>
            <a:ext cx="4571640" cy="3428640"/>
          </a:xfrm>
          <a:prstGeom prst="rect">
            <a:avLst/>
          </a:prstGeom>
        </p:spPr>
      </p:sp>
      <p:sp>
        <p:nvSpPr>
          <p:cNvPr id="2499"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Also relevant for zero copy etc in presence of shared memory</a:t>
            </a:r>
            <a:endParaRPr b="0" lang="en-US" sz="2000" spc="-1" strike="noStrike">
              <a:latin typeface="Arial"/>
            </a:endParaRPr>
          </a:p>
        </p:txBody>
      </p:sp>
      <p:sp>
        <p:nvSpPr>
          <p:cNvPr id="2500" name="TextShape 3"/>
          <p:cNvSpPr txBox="1"/>
          <p:nvPr/>
        </p:nvSpPr>
        <p:spPr>
          <a:xfrm>
            <a:off x="3884760" y="8685360"/>
            <a:ext cx="2971440" cy="456840"/>
          </a:xfrm>
          <a:prstGeom prst="rect">
            <a:avLst/>
          </a:prstGeom>
          <a:noFill/>
          <a:ln>
            <a:noFill/>
          </a:ln>
        </p:spPr>
        <p:txBody>
          <a:bodyPr anchor="b"/>
          <a:p>
            <a:pPr algn="r">
              <a:lnSpc>
                <a:spcPct val="100000"/>
              </a:lnSpc>
            </a:pPr>
            <a:fld id="{ACD0FC6A-9D02-4F7B-ADD1-372E0FC328D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1" name="PlaceHolder 1"/>
          <p:cNvSpPr>
            <a:spLocks noGrp="1"/>
          </p:cNvSpPr>
          <p:nvPr>
            <p:ph type="sldImg"/>
          </p:nvPr>
        </p:nvSpPr>
        <p:spPr>
          <a:xfrm>
            <a:off x="1143000" y="685800"/>
            <a:ext cx="4571640" cy="3428640"/>
          </a:xfrm>
          <a:prstGeom prst="rect">
            <a:avLst/>
          </a:prstGeom>
        </p:spPr>
      </p:sp>
      <p:sp>
        <p:nvSpPr>
          <p:cNvPr id="2502"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503" name="TextShape 3"/>
          <p:cNvSpPr txBox="1"/>
          <p:nvPr/>
        </p:nvSpPr>
        <p:spPr>
          <a:xfrm>
            <a:off x="3884760" y="8685360"/>
            <a:ext cx="2971440" cy="456840"/>
          </a:xfrm>
          <a:prstGeom prst="rect">
            <a:avLst/>
          </a:prstGeom>
          <a:noFill/>
          <a:ln>
            <a:noFill/>
          </a:ln>
        </p:spPr>
        <p:txBody>
          <a:bodyPr anchor="b"/>
          <a:p>
            <a:pPr algn="r">
              <a:lnSpc>
                <a:spcPct val="100000"/>
              </a:lnSpc>
            </a:pPr>
            <a:fld id="{13317D16-BA2D-4AC3-99EF-1FD67E91061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2" name="PlaceHolder 1"/>
          <p:cNvSpPr>
            <a:spLocks noGrp="1"/>
          </p:cNvSpPr>
          <p:nvPr>
            <p:ph type="sldImg"/>
          </p:nvPr>
        </p:nvSpPr>
        <p:spPr>
          <a:xfrm>
            <a:off x="1143000" y="685800"/>
            <a:ext cx="4571640" cy="3428640"/>
          </a:xfrm>
          <a:prstGeom prst="rect">
            <a:avLst/>
          </a:prstGeom>
        </p:spPr>
      </p:sp>
      <p:sp>
        <p:nvSpPr>
          <p:cNvPr id="2463"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64" name="TextShape 3"/>
          <p:cNvSpPr txBox="1"/>
          <p:nvPr/>
        </p:nvSpPr>
        <p:spPr>
          <a:xfrm>
            <a:off x="3884760" y="8685360"/>
            <a:ext cx="2971440" cy="456840"/>
          </a:xfrm>
          <a:prstGeom prst="rect">
            <a:avLst/>
          </a:prstGeom>
          <a:noFill/>
          <a:ln>
            <a:noFill/>
          </a:ln>
        </p:spPr>
        <p:txBody>
          <a:bodyPr anchor="b"/>
          <a:p>
            <a:pPr algn="r">
              <a:lnSpc>
                <a:spcPct val="100000"/>
              </a:lnSpc>
            </a:pPr>
            <a:fld id="{A929F00D-3468-4029-A4FE-7CB779B0379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5" name="PlaceHolder 1"/>
          <p:cNvSpPr>
            <a:spLocks noGrp="1"/>
          </p:cNvSpPr>
          <p:nvPr>
            <p:ph type="sldImg"/>
          </p:nvPr>
        </p:nvSpPr>
        <p:spPr>
          <a:xfrm>
            <a:off x="1143000" y="685800"/>
            <a:ext cx="4571640" cy="3428640"/>
          </a:xfrm>
          <a:prstGeom prst="rect">
            <a:avLst/>
          </a:prstGeom>
        </p:spPr>
      </p:sp>
      <p:sp>
        <p:nvSpPr>
          <p:cNvPr id="2466"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67" name="TextShape 3"/>
          <p:cNvSpPr txBox="1"/>
          <p:nvPr/>
        </p:nvSpPr>
        <p:spPr>
          <a:xfrm>
            <a:off x="3884760" y="8685360"/>
            <a:ext cx="2971440" cy="456840"/>
          </a:xfrm>
          <a:prstGeom prst="rect">
            <a:avLst/>
          </a:prstGeom>
          <a:noFill/>
          <a:ln>
            <a:noFill/>
          </a:ln>
        </p:spPr>
        <p:txBody>
          <a:bodyPr anchor="b"/>
          <a:p>
            <a:pPr algn="r">
              <a:lnSpc>
                <a:spcPct val="100000"/>
              </a:lnSpc>
            </a:pPr>
            <a:fld id="{96583646-ECA4-4E83-81FD-5C662A9D9C4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8" name="PlaceHolder 1"/>
          <p:cNvSpPr>
            <a:spLocks noGrp="1"/>
          </p:cNvSpPr>
          <p:nvPr>
            <p:ph type="sldImg"/>
          </p:nvPr>
        </p:nvSpPr>
        <p:spPr>
          <a:xfrm>
            <a:off x="1143000" y="685800"/>
            <a:ext cx="4571640" cy="3428640"/>
          </a:xfrm>
          <a:prstGeom prst="rect">
            <a:avLst/>
          </a:prstGeom>
        </p:spPr>
      </p:sp>
      <p:sp>
        <p:nvSpPr>
          <p:cNvPr id="2469"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70" name="TextShape 3"/>
          <p:cNvSpPr txBox="1"/>
          <p:nvPr/>
        </p:nvSpPr>
        <p:spPr>
          <a:xfrm>
            <a:off x="3884760" y="8685360"/>
            <a:ext cx="2971440" cy="456840"/>
          </a:xfrm>
          <a:prstGeom prst="rect">
            <a:avLst/>
          </a:prstGeom>
          <a:noFill/>
          <a:ln>
            <a:noFill/>
          </a:ln>
        </p:spPr>
        <p:txBody>
          <a:bodyPr anchor="b"/>
          <a:p>
            <a:pPr algn="r">
              <a:lnSpc>
                <a:spcPct val="100000"/>
              </a:lnSpc>
            </a:pPr>
            <a:fld id="{444161FD-9979-42A2-9A48-9A84181C2992}"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1" name="PlaceHolder 1"/>
          <p:cNvSpPr>
            <a:spLocks noGrp="1"/>
          </p:cNvSpPr>
          <p:nvPr>
            <p:ph type="sldImg"/>
          </p:nvPr>
        </p:nvSpPr>
        <p:spPr>
          <a:xfrm>
            <a:off x="1143000" y="685800"/>
            <a:ext cx="4571640" cy="3428640"/>
          </a:xfrm>
          <a:prstGeom prst="rect">
            <a:avLst/>
          </a:prstGeom>
        </p:spPr>
      </p:sp>
      <p:sp>
        <p:nvSpPr>
          <p:cNvPr id="2472"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73" name="TextShape 3"/>
          <p:cNvSpPr txBox="1"/>
          <p:nvPr/>
        </p:nvSpPr>
        <p:spPr>
          <a:xfrm>
            <a:off x="3884760" y="8685360"/>
            <a:ext cx="2971440" cy="456840"/>
          </a:xfrm>
          <a:prstGeom prst="rect">
            <a:avLst/>
          </a:prstGeom>
          <a:noFill/>
          <a:ln>
            <a:noFill/>
          </a:ln>
        </p:spPr>
        <p:txBody>
          <a:bodyPr anchor="b"/>
          <a:p>
            <a:pPr algn="r">
              <a:lnSpc>
                <a:spcPct val="100000"/>
              </a:lnSpc>
            </a:pPr>
            <a:fld id="{EE7B0479-BA45-4EB6-9382-996E8826B27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4" name="PlaceHolder 1"/>
          <p:cNvSpPr>
            <a:spLocks noGrp="1"/>
          </p:cNvSpPr>
          <p:nvPr>
            <p:ph type="sldImg"/>
          </p:nvPr>
        </p:nvSpPr>
        <p:spPr>
          <a:xfrm>
            <a:off x="1143000" y="685800"/>
            <a:ext cx="4571640" cy="3428640"/>
          </a:xfrm>
          <a:prstGeom prst="rect">
            <a:avLst/>
          </a:prstGeom>
        </p:spPr>
      </p:sp>
      <p:sp>
        <p:nvSpPr>
          <p:cNvPr id="2475"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76" name="TextShape 3"/>
          <p:cNvSpPr txBox="1"/>
          <p:nvPr/>
        </p:nvSpPr>
        <p:spPr>
          <a:xfrm>
            <a:off x="3884760" y="8685360"/>
            <a:ext cx="2971440" cy="456840"/>
          </a:xfrm>
          <a:prstGeom prst="rect">
            <a:avLst/>
          </a:prstGeom>
          <a:noFill/>
          <a:ln>
            <a:noFill/>
          </a:ln>
        </p:spPr>
        <p:txBody>
          <a:bodyPr anchor="b"/>
          <a:p>
            <a:pPr algn="r">
              <a:lnSpc>
                <a:spcPct val="100000"/>
              </a:lnSpc>
            </a:pPr>
            <a:fld id="{DB34C49D-02FB-46E3-9E5D-23C1B461C98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7" name="PlaceHolder 1"/>
          <p:cNvSpPr>
            <a:spLocks noGrp="1"/>
          </p:cNvSpPr>
          <p:nvPr>
            <p:ph type="sldImg"/>
          </p:nvPr>
        </p:nvSpPr>
        <p:spPr>
          <a:xfrm>
            <a:off x="1143000" y="685800"/>
            <a:ext cx="4571640" cy="3428640"/>
          </a:xfrm>
          <a:prstGeom prst="rect">
            <a:avLst/>
          </a:prstGeom>
        </p:spPr>
      </p:sp>
      <p:sp>
        <p:nvSpPr>
          <p:cNvPr id="2478"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79" name="TextShape 3"/>
          <p:cNvSpPr txBox="1"/>
          <p:nvPr/>
        </p:nvSpPr>
        <p:spPr>
          <a:xfrm>
            <a:off x="3884760" y="8685360"/>
            <a:ext cx="2971440" cy="456840"/>
          </a:xfrm>
          <a:prstGeom prst="rect">
            <a:avLst/>
          </a:prstGeom>
          <a:noFill/>
          <a:ln>
            <a:noFill/>
          </a:ln>
        </p:spPr>
        <p:txBody>
          <a:bodyPr anchor="b"/>
          <a:p>
            <a:pPr algn="r">
              <a:lnSpc>
                <a:spcPct val="100000"/>
              </a:lnSpc>
            </a:pPr>
            <a:fld id="{22A39215-4C33-4317-9D80-05D3672777D3}"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0" name="PlaceHolder 1"/>
          <p:cNvSpPr>
            <a:spLocks noGrp="1"/>
          </p:cNvSpPr>
          <p:nvPr>
            <p:ph type="sldImg"/>
          </p:nvPr>
        </p:nvSpPr>
        <p:spPr>
          <a:xfrm>
            <a:off x="1143000" y="685800"/>
            <a:ext cx="4571640" cy="3428640"/>
          </a:xfrm>
          <a:prstGeom prst="rect">
            <a:avLst/>
          </a:prstGeom>
        </p:spPr>
      </p:sp>
      <p:sp>
        <p:nvSpPr>
          <p:cNvPr id="2481"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2482" name="TextShape 3"/>
          <p:cNvSpPr txBox="1"/>
          <p:nvPr/>
        </p:nvSpPr>
        <p:spPr>
          <a:xfrm>
            <a:off x="3884760" y="8685360"/>
            <a:ext cx="2971440" cy="456840"/>
          </a:xfrm>
          <a:prstGeom prst="rect">
            <a:avLst/>
          </a:prstGeom>
          <a:noFill/>
          <a:ln>
            <a:noFill/>
          </a:ln>
        </p:spPr>
        <p:txBody>
          <a:bodyPr anchor="b"/>
          <a:p>
            <a:pPr algn="r">
              <a:lnSpc>
                <a:spcPct val="100000"/>
              </a:lnSpc>
            </a:pPr>
            <a:fld id="{4D75FEC6-6CFA-4D8B-9596-3070897E3FC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7"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8"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4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44"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6"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4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49"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50"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52"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5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54"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5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5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58"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60"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61"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6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6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65"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66"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68"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69"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70"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71"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72"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73"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2"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3"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83"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85"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87"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88"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0"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9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93"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94"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96"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9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98"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0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0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02"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04"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05"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0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0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09"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10"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5"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6"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7"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8"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9"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0"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12"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13"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14"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15"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16"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17"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24"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26"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28"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29"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1"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3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34"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35"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37"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3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39"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4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4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43"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45"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46"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4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49"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50"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51"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53"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54"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55"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56"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57"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458"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7"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49"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5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52"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5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57"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58"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6"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6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6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62"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6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6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66"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68"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69"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7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7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73"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74"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76"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77"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78"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79"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80"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81"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91"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93"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95"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96"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8"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0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0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02"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04"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0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06"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0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09"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10"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12"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13"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1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16"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17"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18"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20"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21"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22"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23"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24"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25"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32"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34"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36"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37"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4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42"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43"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45"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46"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47"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4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5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51"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53"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54"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5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5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58"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59"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61"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62"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63"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64"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65"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66"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73"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75"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77"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78"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8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83"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84"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86"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8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88"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9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9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92"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94"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95"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9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9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99"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00"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02"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03"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04"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05"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06"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07"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15"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17"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1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20"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2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25"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26"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28"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29"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30"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3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3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34"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6"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17"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36"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37"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3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4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41"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42"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44"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45"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46"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47"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48"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49"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56"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58"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6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6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3"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6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66"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67"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1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1"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6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7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71"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7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7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75"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77"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78"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8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8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82"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83"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85"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86"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87"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88"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89"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90"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98"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00"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02"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03"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2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25"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5"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0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08"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09"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1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1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13"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1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16"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17"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19"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20"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2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2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24"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25"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27"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28"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29"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30"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31"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
        <p:nvSpPr>
          <p:cNvPr id="332"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39"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Trebuchet MS"/>
            </a:endParaRPr>
          </a:p>
        </p:txBody>
      </p:sp>
      <p:sp>
        <p:nvSpPr>
          <p:cNvPr id="341"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Trebuchet M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b="0" lang="en-US" sz="4400" spc="-1" strike="noStrike">
                <a:solidFill>
                  <a:srgbClr val="000000"/>
                </a:solidFill>
                <a:latin typeface="Trebuchet MS"/>
              </a:rPr>
              <a:t>Click to edit Master title style</a:t>
            </a:r>
            <a:endParaRPr b="0" lang="en-US" sz="4400" spc="-1" strike="noStrike">
              <a:solidFill>
                <a:srgbClr val="000000"/>
              </a:solidFill>
              <a:latin typeface="Trebuchet MS"/>
            </a:endParaRPr>
          </a:p>
        </p:txBody>
      </p:sp>
      <p:sp>
        <p:nvSpPr>
          <p:cNvPr id="1" name="PlaceHolder 2"/>
          <p:cNvSpPr>
            <a:spLocks noGrp="1"/>
          </p:cNvSpPr>
          <p:nvPr>
            <p:ph type="dt"/>
          </p:nvPr>
        </p:nvSpPr>
        <p:spPr>
          <a:xfrm>
            <a:off x="457200" y="6356520"/>
            <a:ext cx="2133360" cy="364680"/>
          </a:xfrm>
          <a:prstGeom prst="rect">
            <a:avLst/>
          </a:prstGeom>
        </p:spPr>
        <p:txBody>
          <a:bodyPr anchor="ctr"/>
          <a:p>
            <a:pPr>
              <a:lnSpc>
                <a:spcPct val="100000"/>
              </a:lnSpc>
            </a:pPr>
            <a:fld id="{6938BE6A-7433-4FC6-BD92-41F2BE0952BA}" type="datetime1">
              <a:rPr b="0" lang="en-US" sz="1200" spc="-1" strike="noStrike">
                <a:solidFill>
                  <a:srgbClr val="8b8b8b"/>
                </a:solidFill>
                <a:latin typeface="Trebuchet MS"/>
              </a:rPr>
              <a:t>07/29/2019</a:t>
            </a:fld>
            <a:endParaRPr b="0" lang="en-US" sz="1200" spc="-1" strike="noStrike">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p>
            <a:pPr algn="r">
              <a:lnSpc>
                <a:spcPct val="100000"/>
              </a:lnSpc>
            </a:pPr>
            <a:fld id="{2D96AC01-C93E-4203-AF67-13AC0E85EC4C}" type="slidenum">
              <a:rPr b="0" lang="en-US" sz="1200" spc="-1" strike="noStrike">
                <a:solidFill>
                  <a:srgbClr val="8b8b8b"/>
                </a:solidFill>
                <a:latin typeface="Trebuchet MS"/>
              </a:rPr>
              <a:t>&lt;number&gt;</a:t>
            </a:fld>
            <a:endParaRPr b="0" lang="en-US" sz="12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Trebuchet MS"/>
              </a:rPr>
              <a:t>Click to edit the outline text format</a:t>
            </a:r>
            <a:endParaRPr b="0" lang="en-US" sz="3200" spc="-1" strike="noStrike">
              <a:solidFill>
                <a:srgbClr val="000000"/>
              </a:solidFill>
              <a:latin typeface="Trebuchet MS"/>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Trebuchet MS"/>
              </a:rPr>
              <a:t>Second Outline Level</a:t>
            </a:r>
            <a:endParaRPr b="0" lang="en-US" sz="2400" spc="-1" strike="noStrike">
              <a:solidFill>
                <a:srgbClr val="000000"/>
              </a:solidFill>
              <a:latin typeface="Trebuchet MS"/>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Trebuchet MS"/>
              </a:rPr>
              <a:t>Third Outline Level</a:t>
            </a:r>
            <a:endParaRPr b="0" lang="en-US" sz="20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Trebuchet MS"/>
              </a:rPr>
              <a:t>Fourth Outline Level</a:t>
            </a:r>
            <a:endParaRPr b="0" lang="en-US" sz="20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rebuchet MS"/>
              </a:rPr>
              <a:t>Fifth Outline Level</a:t>
            </a:r>
            <a:endParaRPr b="0" lang="en-US"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rebuchet MS"/>
              </a:rPr>
              <a:t>Sixth Outline Level</a:t>
            </a:r>
            <a:endParaRPr b="0" lang="en-US"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rebuchet MS"/>
              </a:rPr>
              <a:t>Seventh Outline Level</a:t>
            </a:r>
            <a:endParaRPr b="0" lang="en-US"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Trebuchet MS"/>
              </a:rPr>
              <a:t>Click to edit Master title style</a:t>
            </a:r>
            <a:endParaRPr b="0" lang="en-US" sz="4400" spc="-1" strike="noStrike">
              <a:solidFill>
                <a:srgbClr val="000000"/>
              </a:solidFill>
              <a:latin typeface="Letter Gothic Std"/>
            </a:endParaRPr>
          </a:p>
        </p:txBody>
      </p:sp>
      <p:sp>
        <p:nvSpPr>
          <p:cNvPr id="375" name="PlaceHolder 2"/>
          <p:cNvSpPr>
            <a:spLocks noGrp="1"/>
          </p:cNvSpPr>
          <p:nvPr>
            <p:ph type="body"/>
          </p:nvPr>
        </p:nvSpPr>
        <p:spPr>
          <a:xfrm>
            <a:off x="457200" y="1535040"/>
            <a:ext cx="4039920" cy="639360"/>
          </a:xfrm>
          <a:prstGeom prst="rect">
            <a:avLst/>
          </a:prstGeom>
        </p:spPr>
        <p:txBody>
          <a:bodyPr anchor="b"/>
          <a:p>
            <a:pPr>
              <a:lnSpc>
                <a:spcPct val="100000"/>
              </a:lnSpc>
              <a:spcBef>
                <a:spcPts val="479"/>
              </a:spcBef>
            </a:pPr>
            <a:r>
              <a:rPr b="1" lang="en-US" sz="2400" spc="-1" strike="noStrike">
                <a:solidFill>
                  <a:srgbClr val="000000"/>
                </a:solidFill>
                <a:latin typeface="Letter Gothic Std"/>
              </a:rPr>
              <a:t>Click to edit Master text styles</a:t>
            </a:r>
            <a:endParaRPr b="0" lang="en-US" sz="2400" spc="-1" strike="noStrike">
              <a:solidFill>
                <a:srgbClr val="000000"/>
              </a:solidFill>
              <a:latin typeface="Letter Gothic Std"/>
            </a:endParaRPr>
          </a:p>
        </p:txBody>
      </p:sp>
      <p:sp>
        <p:nvSpPr>
          <p:cNvPr id="376" name="PlaceHolder 3"/>
          <p:cNvSpPr>
            <a:spLocks noGrp="1"/>
          </p:cNvSpPr>
          <p:nvPr>
            <p:ph type="body"/>
          </p:nvPr>
        </p:nvSpPr>
        <p:spPr>
          <a:xfrm>
            <a:off x="457200" y="2174760"/>
            <a:ext cx="4039920" cy="3951000"/>
          </a:xfrm>
          <a:prstGeom prst="rect">
            <a:avLst/>
          </a:prstGeom>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Letter Gothic Std"/>
              </a:rPr>
              <a:t>Click to edit Master text styles</a:t>
            </a:r>
            <a:endParaRPr b="0" lang="en-US" sz="2400" spc="-1" strike="noStrike">
              <a:solidFill>
                <a:srgbClr val="000000"/>
              </a:solidFill>
              <a:latin typeface="Letter Gothic Std"/>
            </a:endParaRPr>
          </a:p>
          <a:p>
            <a:pPr lvl="1" marL="743040" indent="-285480">
              <a:lnSpc>
                <a:spcPct val="100000"/>
              </a:lnSpc>
              <a:spcBef>
                <a:spcPts val="400"/>
              </a:spcBef>
              <a:buClr>
                <a:srgbClr val="000000"/>
              </a:buClr>
              <a:buFont typeface="Arial"/>
              <a:buChar char="–"/>
            </a:pPr>
            <a:r>
              <a:rPr b="0" lang="en-US" sz="2000" spc="-1" strike="noStrike">
                <a:solidFill>
                  <a:srgbClr val="000000"/>
                </a:solidFill>
                <a:latin typeface="Letter Gothic Std"/>
              </a:rPr>
              <a:t>Second level</a:t>
            </a:r>
            <a:endParaRPr b="0" lang="en-US" sz="2000" spc="-1" strike="noStrike">
              <a:solidFill>
                <a:srgbClr val="000000"/>
              </a:solidFill>
              <a:latin typeface="Letter Gothic Std"/>
            </a:endParaRPr>
          </a:p>
          <a:p>
            <a:pPr lvl="2" marL="1143000" indent="-228240">
              <a:lnSpc>
                <a:spcPct val="100000"/>
              </a:lnSpc>
              <a:spcBef>
                <a:spcPts val="360"/>
              </a:spcBef>
              <a:buClr>
                <a:srgbClr val="000000"/>
              </a:buClr>
              <a:buFont typeface="Arial"/>
              <a:buChar char="•"/>
            </a:pPr>
            <a:r>
              <a:rPr b="0" lang="en-US" sz="1800" spc="-1" strike="noStrike">
                <a:solidFill>
                  <a:srgbClr val="000000"/>
                </a:solidFill>
                <a:latin typeface="Letter Gothic Std"/>
              </a:rPr>
              <a:t>Third level</a:t>
            </a:r>
            <a:endParaRPr b="0" lang="en-US" sz="1800" spc="-1" strike="noStrike">
              <a:solidFill>
                <a:srgbClr val="000000"/>
              </a:solidFill>
              <a:latin typeface="Letter Gothic Std"/>
            </a:endParaRPr>
          </a:p>
          <a:p>
            <a:pPr lvl="3" marL="1600200" indent="-228240">
              <a:lnSpc>
                <a:spcPct val="100000"/>
              </a:lnSpc>
              <a:spcBef>
                <a:spcPts val="320"/>
              </a:spcBef>
              <a:buClr>
                <a:srgbClr val="000000"/>
              </a:buClr>
              <a:buFont typeface="Arial"/>
              <a:buChar char="–"/>
            </a:pPr>
            <a:r>
              <a:rPr b="0" lang="en-US" sz="1600" spc="-1" strike="noStrike">
                <a:solidFill>
                  <a:srgbClr val="000000"/>
                </a:solidFill>
                <a:latin typeface="Letter Gothic Std"/>
              </a:rPr>
              <a:t>Fourth level</a:t>
            </a:r>
            <a:endParaRPr b="0" lang="en-US" sz="1600" spc="-1" strike="noStrike">
              <a:solidFill>
                <a:srgbClr val="000000"/>
              </a:solidFill>
              <a:latin typeface="Letter Gothic Std"/>
            </a:endParaRPr>
          </a:p>
          <a:p>
            <a:pPr lvl="4" marL="2057400" indent="-228240">
              <a:lnSpc>
                <a:spcPct val="100000"/>
              </a:lnSpc>
              <a:spcBef>
                <a:spcPts val="320"/>
              </a:spcBef>
              <a:buClr>
                <a:srgbClr val="000000"/>
              </a:buClr>
              <a:buFont typeface="Arial"/>
              <a:buChar char="»"/>
            </a:pPr>
            <a:r>
              <a:rPr b="0" lang="en-US" sz="1600" spc="-1" strike="noStrike">
                <a:solidFill>
                  <a:srgbClr val="000000"/>
                </a:solidFill>
                <a:latin typeface="Letter Gothic Std"/>
              </a:rPr>
              <a:t>Fifth level</a:t>
            </a:r>
            <a:endParaRPr b="0" lang="en-US" sz="1600" spc="-1" strike="noStrike">
              <a:solidFill>
                <a:srgbClr val="000000"/>
              </a:solidFill>
              <a:latin typeface="Letter Gothic Std"/>
            </a:endParaRPr>
          </a:p>
        </p:txBody>
      </p:sp>
      <p:sp>
        <p:nvSpPr>
          <p:cNvPr id="377" name="PlaceHolder 4"/>
          <p:cNvSpPr>
            <a:spLocks noGrp="1"/>
          </p:cNvSpPr>
          <p:nvPr>
            <p:ph type="body"/>
          </p:nvPr>
        </p:nvSpPr>
        <p:spPr>
          <a:xfrm>
            <a:off x="4645080" y="1535040"/>
            <a:ext cx="4041360" cy="639360"/>
          </a:xfrm>
          <a:prstGeom prst="rect">
            <a:avLst/>
          </a:prstGeom>
        </p:spPr>
        <p:txBody>
          <a:bodyPr anchor="b"/>
          <a:p>
            <a:pPr>
              <a:lnSpc>
                <a:spcPct val="100000"/>
              </a:lnSpc>
              <a:spcBef>
                <a:spcPts val="479"/>
              </a:spcBef>
            </a:pPr>
            <a:r>
              <a:rPr b="1" lang="en-US" sz="2400" spc="-1" strike="noStrike">
                <a:solidFill>
                  <a:srgbClr val="000000"/>
                </a:solidFill>
                <a:latin typeface="Letter Gothic Std"/>
              </a:rPr>
              <a:t>Click to edit Master text styles</a:t>
            </a:r>
            <a:endParaRPr b="0" lang="en-US" sz="2400" spc="-1" strike="noStrike">
              <a:solidFill>
                <a:srgbClr val="000000"/>
              </a:solidFill>
              <a:latin typeface="Letter Gothic Std"/>
            </a:endParaRPr>
          </a:p>
        </p:txBody>
      </p:sp>
      <p:sp>
        <p:nvSpPr>
          <p:cNvPr id="378" name="PlaceHolder 5"/>
          <p:cNvSpPr>
            <a:spLocks noGrp="1"/>
          </p:cNvSpPr>
          <p:nvPr>
            <p:ph type="body"/>
          </p:nvPr>
        </p:nvSpPr>
        <p:spPr>
          <a:xfrm>
            <a:off x="4645080" y="2174760"/>
            <a:ext cx="4041360" cy="3951000"/>
          </a:xfrm>
          <a:prstGeom prst="rect">
            <a:avLst/>
          </a:prstGeom>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Letter Gothic Std"/>
              </a:rPr>
              <a:t>Click to edit Master text styles</a:t>
            </a:r>
            <a:endParaRPr b="0" lang="en-US" sz="2400" spc="-1" strike="noStrike">
              <a:solidFill>
                <a:srgbClr val="000000"/>
              </a:solidFill>
              <a:latin typeface="Letter Gothic Std"/>
            </a:endParaRPr>
          </a:p>
          <a:p>
            <a:pPr lvl="1" marL="743040" indent="-285480">
              <a:lnSpc>
                <a:spcPct val="100000"/>
              </a:lnSpc>
              <a:spcBef>
                <a:spcPts val="400"/>
              </a:spcBef>
              <a:buClr>
                <a:srgbClr val="000000"/>
              </a:buClr>
              <a:buFont typeface="Arial"/>
              <a:buChar char="–"/>
            </a:pPr>
            <a:r>
              <a:rPr b="0" lang="en-US" sz="2000" spc="-1" strike="noStrike">
                <a:solidFill>
                  <a:srgbClr val="000000"/>
                </a:solidFill>
                <a:latin typeface="Letter Gothic Std"/>
              </a:rPr>
              <a:t>Second level</a:t>
            </a:r>
            <a:endParaRPr b="0" lang="en-US" sz="2000" spc="-1" strike="noStrike">
              <a:solidFill>
                <a:srgbClr val="000000"/>
              </a:solidFill>
              <a:latin typeface="Letter Gothic Std"/>
            </a:endParaRPr>
          </a:p>
          <a:p>
            <a:pPr lvl="2" marL="1143000" indent="-228240">
              <a:lnSpc>
                <a:spcPct val="100000"/>
              </a:lnSpc>
              <a:spcBef>
                <a:spcPts val="360"/>
              </a:spcBef>
              <a:buClr>
                <a:srgbClr val="000000"/>
              </a:buClr>
              <a:buFont typeface="Arial"/>
              <a:buChar char="•"/>
            </a:pPr>
            <a:r>
              <a:rPr b="0" lang="en-US" sz="1800" spc="-1" strike="noStrike">
                <a:solidFill>
                  <a:srgbClr val="000000"/>
                </a:solidFill>
                <a:latin typeface="Letter Gothic Std"/>
              </a:rPr>
              <a:t>Third level</a:t>
            </a:r>
            <a:endParaRPr b="0" lang="en-US" sz="1800" spc="-1" strike="noStrike">
              <a:solidFill>
                <a:srgbClr val="000000"/>
              </a:solidFill>
              <a:latin typeface="Letter Gothic Std"/>
            </a:endParaRPr>
          </a:p>
          <a:p>
            <a:pPr lvl="3" marL="1600200" indent="-228240">
              <a:lnSpc>
                <a:spcPct val="100000"/>
              </a:lnSpc>
              <a:spcBef>
                <a:spcPts val="320"/>
              </a:spcBef>
              <a:buClr>
                <a:srgbClr val="000000"/>
              </a:buClr>
              <a:buFont typeface="Arial"/>
              <a:buChar char="–"/>
            </a:pPr>
            <a:r>
              <a:rPr b="0" lang="en-US" sz="1600" spc="-1" strike="noStrike">
                <a:solidFill>
                  <a:srgbClr val="000000"/>
                </a:solidFill>
                <a:latin typeface="Letter Gothic Std"/>
              </a:rPr>
              <a:t>Fourth level</a:t>
            </a:r>
            <a:endParaRPr b="0" lang="en-US" sz="1600" spc="-1" strike="noStrike">
              <a:solidFill>
                <a:srgbClr val="000000"/>
              </a:solidFill>
              <a:latin typeface="Letter Gothic Std"/>
            </a:endParaRPr>
          </a:p>
          <a:p>
            <a:pPr lvl="4" marL="2057400" indent="-228240">
              <a:lnSpc>
                <a:spcPct val="100000"/>
              </a:lnSpc>
              <a:spcBef>
                <a:spcPts val="320"/>
              </a:spcBef>
              <a:buClr>
                <a:srgbClr val="000000"/>
              </a:buClr>
              <a:buFont typeface="Arial"/>
              <a:buChar char="»"/>
            </a:pPr>
            <a:r>
              <a:rPr b="0" lang="en-US" sz="1600" spc="-1" strike="noStrike">
                <a:solidFill>
                  <a:srgbClr val="000000"/>
                </a:solidFill>
                <a:latin typeface="Letter Gothic Std"/>
              </a:rPr>
              <a:t>Fifth level</a:t>
            </a:r>
            <a:endParaRPr b="0" lang="en-US" sz="1600" spc="-1" strike="noStrike">
              <a:solidFill>
                <a:srgbClr val="000000"/>
              </a:solidFill>
              <a:latin typeface="Letter Gothic Std"/>
            </a:endParaRPr>
          </a:p>
        </p:txBody>
      </p:sp>
      <p:sp>
        <p:nvSpPr>
          <p:cNvPr id="379" name="PlaceHolder 6"/>
          <p:cNvSpPr>
            <a:spLocks noGrp="1"/>
          </p:cNvSpPr>
          <p:nvPr>
            <p:ph type="dt"/>
          </p:nvPr>
        </p:nvSpPr>
        <p:spPr>
          <a:xfrm>
            <a:off x="457200" y="6356520"/>
            <a:ext cx="2133360" cy="364680"/>
          </a:xfrm>
          <a:prstGeom prst="rect">
            <a:avLst/>
          </a:prstGeom>
        </p:spPr>
        <p:txBody>
          <a:bodyPr anchor="ctr"/>
          <a:p>
            <a:pPr>
              <a:lnSpc>
                <a:spcPct val="100000"/>
              </a:lnSpc>
            </a:pPr>
            <a:fld id="{C4EED5F8-FF56-4939-9BAF-EDA24A1A56C0}" type="datetime1">
              <a:rPr b="0" lang="en-US" sz="1200" spc="-1" strike="noStrike">
                <a:solidFill>
                  <a:srgbClr val="8b8b8b"/>
                </a:solidFill>
                <a:latin typeface="Letter Gothic Std"/>
              </a:rPr>
              <a:t>07/29/2019</a:t>
            </a:fld>
            <a:endParaRPr b="0" lang="en-US" sz="1200" spc="-1" strike="noStrike">
              <a:latin typeface="Times New Roman"/>
            </a:endParaRPr>
          </a:p>
        </p:txBody>
      </p:sp>
      <p:sp>
        <p:nvSpPr>
          <p:cNvPr id="380" name="PlaceHolder 7"/>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381" name="PlaceHolder 8"/>
          <p:cNvSpPr>
            <a:spLocks noGrp="1"/>
          </p:cNvSpPr>
          <p:nvPr>
            <p:ph type="sldNum"/>
          </p:nvPr>
        </p:nvSpPr>
        <p:spPr>
          <a:xfrm>
            <a:off x="6553080" y="6356520"/>
            <a:ext cx="2133360" cy="364680"/>
          </a:xfrm>
          <a:prstGeom prst="rect">
            <a:avLst/>
          </a:prstGeom>
        </p:spPr>
        <p:txBody>
          <a:bodyPr anchor="ctr"/>
          <a:p>
            <a:pPr algn="r">
              <a:lnSpc>
                <a:spcPct val="100000"/>
              </a:lnSpc>
            </a:pPr>
            <a:fld id="{E2761B4B-51BE-4049-8207-EE5B3F04AABC}" type="slidenum">
              <a:rPr b="0" lang="en-US" sz="1200" spc="-1" strike="noStrike">
                <a:solidFill>
                  <a:srgbClr val="8b8b8b"/>
                </a:solidFill>
                <a:latin typeface="Letter Gothic Std"/>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8" name="PlaceHolder 1"/>
          <p:cNvSpPr>
            <a:spLocks noGrp="1"/>
          </p:cNvSpPr>
          <p:nvPr>
            <p:ph type="dt"/>
          </p:nvPr>
        </p:nvSpPr>
        <p:spPr>
          <a:xfrm>
            <a:off x="457200" y="6356520"/>
            <a:ext cx="2133360" cy="364680"/>
          </a:xfrm>
          <a:prstGeom prst="rect">
            <a:avLst/>
          </a:prstGeom>
        </p:spPr>
        <p:txBody>
          <a:bodyPr anchor="ctr"/>
          <a:p>
            <a:pPr>
              <a:lnSpc>
                <a:spcPct val="100000"/>
              </a:lnSpc>
            </a:pPr>
            <a:fld id="{3D70AB69-5019-4EEC-BA3F-57E449C5DED9}" type="datetime1">
              <a:rPr b="0" lang="en-US" sz="1200" spc="-1" strike="noStrike">
                <a:solidFill>
                  <a:srgbClr val="8b8b8b"/>
                </a:solidFill>
                <a:latin typeface="Trebuchet MS"/>
              </a:rPr>
              <a:t>07/29/2019</a:t>
            </a:fld>
            <a:endParaRPr b="0" lang="en-US" sz="1200" spc="-1" strike="noStrike">
              <a:latin typeface="Times New Roman"/>
            </a:endParaRPr>
          </a:p>
        </p:txBody>
      </p:sp>
      <p:sp>
        <p:nvSpPr>
          <p:cNvPr id="419" name="PlaceHolder 2"/>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420" name="PlaceHolder 3"/>
          <p:cNvSpPr>
            <a:spLocks noGrp="1"/>
          </p:cNvSpPr>
          <p:nvPr>
            <p:ph type="sldNum"/>
          </p:nvPr>
        </p:nvSpPr>
        <p:spPr>
          <a:xfrm>
            <a:off x="6553080" y="6356520"/>
            <a:ext cx="2133360" cy="364680"/>
          </a:xfrm>
          <a:prstGeom prst="rect">
            <a:avLst/>
          </a:prstGeom>
        </p:spPr>
        <p:txBody>
          <a:bodyPr anchor="ctr"/>
          <a:p>
            <a:pPr algn="r">
              <a:lnSpc>
                <a:spcPct val="100000"/>
              </a:lnSpc>
            </a:pPr>
            <a:fld id="{9677A0B6-0EDF-414A-BF29-C1F5869FB2F1}" type="slidenum">
              <a:rPr b="0" lang="en-US" sz="1200" spc="-1" strike="noStrike">
                <a:solidFill>
                  <a:srgbClr val="8b8b8b"/>
                </a:solidFill>
                <a:latin typeface="Trebuchet MS"/>
              </a:rPr>
              <a:t>1</a:t>
            </a:fld>
            <a:endParaRPr b="0" lang="en-US" sz="1200" spc="-1" strike="noStrike">
              <a:latin typeface="Times New Roman"/>
            </a:endParaRPr>
          </a:p>
        </p:txBody>
      </p:sp>
      <p:sp>
        <p:nvSpPr>
          <p:cNvPr id="421" name="PlaceHolder 4"/>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Trebuchet MS"/>
              </a:rPr>
              <a:t>Click to edit the title text format</a:t>
            </a:r>
            <a:endParaRPr b="0" lang="en-US" sz="1800" spc="-1" strike="noStrike">
              <a:solidFill>
                <a:srgbClr val="000000"/>
              </a:solidFill>
              <a:latin typeface="Trebuchet MS"/>
            </a:endParaRPr>
          </a:p>
        </p:txBody>
      </p:sp>
      <p:sp>
        <p:nvSpPr>
          <p:cNvPr id="42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Trebuchet MS"/>
              </a:rPr>
              <a:t>Click to edit the outline text format</a:t>
            </a:r>
            <a:endParaRPr b="0" lang="en-US" sz="3200" spc="-1" strike="noStrike">
              <a:solidFill>
                <a:srgbClr val="000000"/>
              </a:solidFill>
              <a:latin typeface="Trebuchet MS"/>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Trebuchet MS"/>
              </a:rPr>
              <a:t>Second Outline Level</a:t>
            </a:r>
            <a:endParaRPr b="0" lang="en-US" sz="2400" spc="-1" strike="noStrike">
              <a:solidFill>
                <a:srgbClr val="000000"/>
              </a:solidFill>
              <a:latin typeface="Trebuchet MS"/>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Trebuchet MS"/>
              </a:rPr>
              <a:t>Third Outline Level</a:t>
            </a:r>
            <a:endParaRPr b="0" lang="en-US" sz="20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Trebuchet MS"/>
              </a:rPr>
              <a:t>Fourth Outline Level</a:t>
            </a:r>
            <a:endParaRPr b="0" lang="en-US" sz="20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rebuchet MS"/>
              </a:rPr>
              <a:t>Fifth Outline Level</a:t>
            </a:r>
            <a:endParaRPr b="0" lang="en-US"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rebuchet MS"/>
              </a:rPr>
              <a:t>Sixth Outline Level</a:t>
            </a:r>
            <a:endParaRPr b="0" lang="en-US"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rebuchet MS"/>
              </a:rPr>
              <a:t>Seventh Outline Level</a:t>
            </a:r>
            <a:endParaRPr b="0" lang="en-US"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Trebuchet MS"/>
              </a:rPr>
              <a:t>Click to edit Master title style</a:t>
            </a:r>
            <a:endParaRPr b="0" lang="en-US" sz="4400" spc="-1" strike="noStrike">
              <a:solidFill>
                <a:srgbClr val="000000"/>
              </a:solidFill>
              <a:latin typeface="Trebuchet MS"/>
            </a:endParaRPr>
          </a:p>
        </p:txBody>
      </p:sp>
      <p:sp>
        <p:nvSpPr>
          <p:cNvPr id="42" name="PlaceHolder 2"/>
          <p:cNvSpPr>
            <a:spLocks noGrp="1"/>
          </p:cNvSpPr>
          <p:nvPr>
            <p:ph type="body"/>
          </p:nvPr>
        </p:nvSpPr>
        <p:spPr>
          <a:xfrm>
            <a:off x="457200" y="1600200"/>
            <a:ext cx="8229240" cy="4525560"/>
          </a:xfrm>
          <a:prstGeom prst="rect">
            <a:avLst/>
          </a:prstGeom>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Click to edit Master text styles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Second level</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Third level</a:t>
            </a:r>
            <a:endParaRPr b="0" lang="en-US" sz="2400" spc="-1" strike="noStrike">
              <a:solidFill>
                <a:srgbClr val="000000"/>
              </a:solidFill>
              <a:latin typeface="Trebuchet MS"/>
            </a:endParaRPr>
          </a:p>
          <a:p>
            <a:pPr lvl="3" marL="1600200" indent="-228240">
              <a:lnSpc>
                <a:spcPct val="100000"/>
              </a:lnSpc>
              <a:spcBef>
                <a:spcPts val="400"/>
              </a:spcBef>
              <a:buClr>
                <a:srgbClr val="000000"/>
              </a:buClr>
              <a:buFont typeface="Arial"/>
              <a:buChar char="–"/>
            </a:pPr>
            <a:r>
              <a:rPr b="0" lang="en-US" sz="2000" spc="-1" strike="noStrike">
                <a:solidFill>
                  <a:srgbClr val="000000"/>
                </a:solidFill>
                <a:latin typeface="Trebuchet MS"/>
              </a:rPr>
              <a:t>Fourth level</a:t>
            </a:r>
            <a:endParaRPr b="0" lang="en-US" sz="2000" spc="-1" strike="noStrike">
              <a:solidFill>
                <a:srgbClr val="000000"/>
              </a:solidFill>
              <a:latin typeface="Trebuchet MS"/>
            </a:endParaRPr>
          </a:p>
          <a:p>
            <a:pPr lvl="4" marL="2057400" indent="-228240">
              <a:lnSpc>
                <a:spcPct val="100000"/>
              </a:lnSpc>
              <a:spcBef>
                <a:spcPts val="400"/>
              </a:spcBef>
              <a:buClr>
                <a:srgbClr val="000000"/>
              </a:buClr>
              <a:buFont typeface="Arial"/>
              <a:buChar char="»"/>
            </a:pPr>
            <a:r>
              <a:rPr b="0" lang="en-US" sz="2000" spc="-1" strike="noStrike">
                <a:solidFill>
                  <a:srgbClr val="000000"/>
                </a:solidFill>
                <a:latin typeface="Trebuchet MS"/>
              </a:rPr>
              <a:t>Fifth level</a:t>
            </a:r>
            <a:endParaRPr b="0" lang="en-US" sz="2000" spc="-1" strike="noStrike">
              <a:solidFill>
                <a:srgbClr val="000000"/>
              </a:solidFill>
              <a:latin typeface="Trebuchet MS"/>
            </a:endParaRPr>
          </a:p>
        </p:txBody>
      </p:sp>
      <p:sp>
        <p:nvSpPr>
          <p:cNvPr id="43" name="PlaceHolder 3"/>
          <p:cNvSpPr>
            <a:spLocks noGrp="1"/>
          </p:cNvSpPr>
          <p:nvPr>
            <p:ph type="dt"/>
          </p:nvPr>
        </p:nvSpPr>
        <p:spPr>
          <a:xfrm>
            <a:off x="457200" y="6356520"/>
            <a:ext cx="2133360" cy="364680"/>
          </a:xfrm>
          <a:prstGeom prst="rect">
            <a:avLst/>
          </a:prstGeom>
        </p:spPr>
        <p:txBody>
          <a:bodyPr anchor="ctr"/>
          <a:p>
            <a:pPr>
              <a:lnSpc>
                <a:spcPct val="100000"/>
              </a:lnSpc>
            </a:pPr>
            <a:fld id="{D993EF17-119F-4183-8552-4D468847D981}" type="datetime1">
              <a:rPr b="0" lang="en-US" sz="1200" spc="-1" strike="noStrike">
                <a:solidFill>
                  <a:srgbClr val="8b8b8b"/>
                </a:solidFill>
                <a:latin typeface="Trebuchet MS"/>
              </a:rPr>
              <a:t>07/29/2019</a:t>
            </a:fld>
            <a:endParaRPr b="0" lang="en-US" sz="1200" spc="-1" strike="noStrike">
              <a:latin typeface="Times New Roman"/>
            </a:endParaRPr>
          </a:p>
        </p:txBody>
      </p:sp>
      <p:sp>
        <p:nvSpPr>
          <p:cNvPr id="44" name="PlaceHolder 4"/>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45" name="PlaceHolder 5"/>
          <p:cNvSpPr>
            <a:spLocks noGrp="1"/>
          </p:cNvSpPr>
          <p:nvPr>
            <p:ph type="sldNum"/>
          </p:nvPr>
        </p:nvSpPr>
        <p:spPr>
          <a:xfrm>
            <a:off x="6553080" y="6356520"/>
            <a:ext cx="2133360" cy="364680"/>
          </a:xfrm>
          <a:prstGeom prst="rect">
            <a:avLst/>
          </a:prstGeom>
        </p:spPr>
        <p:txBody>
          <a:bodyPr anchor="ctr"/>
          <a:p>
            <a:pPr algn="r">
              <a:lnSpc>
                <a:spcPct val="100000"/>
              </a:lnSpc>
            </a:pPr>
            <a:fld id="{FFD420B7-8113-4C6F-BA55-1872487403AE}" type="slidenum">
              <a:rPr b="0" lang="en-US" sz="1200" spc="-1" strike="noStrike">
                <a:solidFill>
                  <a:srgbClr val="8b8b8b"/>
                </a:solidFill>
                <a:latin typeface="Trebuchet MS"/>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Trebuchet MS"/>
              </a:rPr>
              <a:t>Click to edit Master title style</a:t>
            </a:r>
            <a:endParaRPr b="0" lang="en-US" sz="4400" spc="-1" strike="noStrike">
              <a:solidFill>
                <a:srgbClr val="000000"/>
              </a:solidFill>
              <a:latin typeface="Trebuchet MS"/>
            </a:endParaRPr>
          </a:p>
        </p:txBody>
      </p:sp>
      <p:sp>
        <p:nvSpPr>
          <p:cNvPr id="83" name="PlaceHolder 2"/>
          <p:cNvSpPr>
            <a:spLocks noGrp="1"/>
          </p:cNvSpPr>
          <p:nvPr>
            <p:ph type="body"/>
          </p:nvPr>
        </p:nvSpPr>
        <p:spPr>
          <a:xfrm>
            <a:off x="457200" y="1535040"/>
            <a:ext cx="4039920" cy="639360"/>
          </a:xfrm>
          <a:prstGeom prst="rect">
            <a:avLst/>
          </a:prstGeom>
        </p:spPr>
        <p:txBody>
          <a:bodyPr anchor="b"/>
          <a:p>
            <a:pPr>
              <a:lnSpc>
                <a:spcPct val="100000"/>
              </a:lnSpc>
              <a:spcBef>
                <a:spcPts val="479"/>
              </a:spcBef>
            </a:pPr>
            <a:r>
              <a:rPr b="1" lang="en-US" sz="2400" spc="-1" strike="noStrike">
                <a:solidFill>
                  <a:srgbClr val="000000"/>
                </a:solidFill>
                <a:latin typeface="Trebuchet MS"/>
              </a:rPr>
              <a:t>Click to edit Master text styles</a:t>
            </a:r>
            <a:endParaRPr b="0" lang="en-US" sz="2400" spc="-1" strike="noStrike">
              <a:solidFill>
                <a:srgbClr val="000000"/>
              </a:solidFill>
              <a:latin typeface="Trebuchet MS"/>
            </a:endParaRPr>
          </a:p>
        </p:txBody>
      </p:sp>
      <p:sp>
        <p:nvSpPr>
          <p:cNvPr id="84" name="PlaceHolder 3"/>
          <p:cNvSpPr>
            <a:spLocks noGrp="1"/>
          </p:cNvSpPr>
          <p:nvPr>
            <p:ph type="body"/>
          </p:nvPr>
        </p:nvSpPr>
        <p:spPr>
          <a:xfrm>
            <a:off x="457200" y="2174760"/>
            <a:ext cx="4039920" cy="3951000"/>
          </a:xfrm>
          <a:prstGeom prst="rect">
            <a:avLst/>
          </a:prstGeom>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Click to edit Master text styles</a:t>
            </a:r>
            <a:endParaRPr b="0" lang="en-US" sz="2400" spc="-1" strike="noStrike">
              <a:solidFill>
                <a:srgbClr val="000000"/>
              </a:solidFill>
              <a:latin typeface="Trebuchet MS"/>
            </a:endParaRPr>
          </a:p>
          <a:p>
            <a:pPr lvl="1" marL="743040" indent="-285480">
              <a:lnSpc>
                <a:spcPct val="100000"/>
              </a:lnSpc>
              <a:spcBef>
                <a:spcPts val="400"/>
              </a:spcBef>
              <a:buClr>
                <a:srgbClr val="000000"/>
              </a:buClr>
              <a:buFont typeface="Arial"/>
              <a:buChar char="–"/>
            </a:pPr>
            <a:r>
              <a:rPr b="0" lang="en-US" sz="2000" spc="-1" strike="noStrike">
                <a:solidFill>
                  <a:srgbClr val="000000"/>
                </a:solidFill>
                <a:latin typeface="Trebuchet MS"/>
              </a:rPr>
              <a:t>Second level</a:t>
            </a:r>
            <a:endParaRPr b="0" lang="en-US" sz="2000" spc="-1" strike="noStrike">
              <a:solidFill>
                <a:srgbClr val="000000"/>
              </a:solidFill>
              <a:latin typeface="Trebuchet MS"/>
            </a:endParaRPr>
          </a:p>
          <a:p>
            <a:pPr lvl="2" marL="1143000" indent="-228240">
              <a:lnSpc>
                <a:spcPct val="100000"/>
              </a:lnSpc>
              <a:spcBef>
                <a:spcPts val="360"/>
              </a:spcBef>
              <a:buClr>
                <a:srgbClr val="000000"/>
              </a:buClr>
              <a:buFont typeface="Arial"/>
              <a:buChar char="•"/>
            </a:pPr>
            <a:r>
              <a:rPr b="0" lang="en-US" sz="1800" spc="-1" strike="noStrike">
                <a:solidFill>
                  <a:srgbClr val="000000"/>
                </a:solidFill>
                <a:latin typeface="Trebuchet MS"/>
              </a:rPr>
              <a:t>Third level</a:t>
            </a:r>
            <a:endParaRPr b="0" lang="en-US" sz="1800" spc="-1" strike="noStrike">
              <a:solidFill>
                <a:srgbClr val="000000"/>
              </a:solidFill>
              <a:latin typeface="Trebuchet MS"/>
            </a:endParaRPr>
          </a:p>
          <a:p>
            <a:pPr lvl="3" marL="1600200" indent="-228240">
              <a:lnSpc>
                <a:spcPct val="100000"/>
              </a:lnSpc>
              <a:spcBef>
                <a:spcPts val="320"/>
              </a:spcBef>
              <a:buClr>
                <a:srgbClr val="000000"/>
              </a:buClr>
              <a:buFont typeface="Arial"/>
              <a:buChar char="–"/>
            </a:pPr>
            <a:r>
              <a:rPr b="0" lang="en-US" sz="1600" spc="-1" strike="noStrike">
                <a:solidFill>
                  <a:srgbClr val="000000"/>
                </a:solidFill>
                <a:latin typeface="Trebuchet MS"/>
              </a:rPr>
              <a:t>Fourth level</a:t>
            </a:r>
            <a:endParaRPr b="0" lang="en-US" sz="1600" spc="-1" strike="noStrike">
              <a:solidFill>
                <a:srgbClr val="000000"/>
              </a:solidFill>
              <a:latin typeface="Trebuchet MS"/>
            </a:endParaRPr>
          </a:p>
          <a:p>
            <a:pPr lvl="4" marL="2057400" indent="-228240">
              <a:lnSpc>
                <a:spcPct val="100000"/>
              </a:lnSpc>
              <a:spcBef>
                <a:spcPts val="320"/>
              </a:spcBef>
              <a:buClr>
                <a:srgbClr val="000000"/>
              </a:buClr>
              <a:buFont typeface="Arial"/>
              <a:buChar char="»"/>
            </a:pPr>
            <a:r>
              <a:rPr b="0" lang="en-US" sz="1600" spc="-1" strike="noStrike">
                <a:solidFill>
                  <a:srgbClr val="000000"/>
                </a:solidFill>
                <a:latin typeface="Trebuchet MS"/>
              </a:rPr>
              <a:t>Fifth level</a:t>
            </a:r>
            <a:endParaRPr b="0" lang="en-US" sz="1600" spc="-1" strike="noStrike">
              <a:solidFill>
                <a:srgbClr val="000000"/>
              </a:solidFill>
              <a:latin typeface="Trebuchet MS"/>
            </a:endParaRPr>
          </a:p>
        </p:txBody>
      </p:sp>
      <p:sp>
        <p:nvSpPr>
          <p:cNvPr id="85" name="PlaceHolder 4"/>
          <p:cNvSpPr>
            <a:spLocks noGrp="1"/>
          </p:cNvSpPr>
          <p:nvPr>
            <p:ph type="body"/>
          </p:nvPr>
        </p:nvSpPr>
        <p:spPr>
          <a:xfrm>
            <a:off x="4645080" y="1535040"/>
            <a:ext cx="4041360" cy="639360"/>
          </a:xfrm>
          <a:prstGeom prst="rect">
            <a:avLst/>
          </a:prstGeom>
        </p:spPr>
        <p:txBody>
          <a:bodyPr anchor="b"/>
          <a:p>
            <a:pPr>
              <a:lnSpc>
                <a:spcPct val="100000"/>
              </a:lnSpc>
              <a:spcBef>
                <a:spcPts val="479"/>
              </a:spcBef>
            </a:pPr>
            <a:r>
              <a:rPr b="1" lang="en-US" sz="2400" spc="-1" strike="noStrike">
                <a:solidFill>
                  <a:srgbClr val="000000"/>
                </a:solidFill>
                <a:latin typeface="Trebuchet MS"/>
              </a:rPr>
              <a:t>Click to edit Master text styles</a:t>
            </a:r>
            <a:endParaRPr b="0" lang="en-US" sz="2400" spc="-1" strike="noStrike">
              <a:solidFill>
                <a:srgbClr val="000000"/>
              </a:solidFill>
              <a:latin typeface="Trebuchet MS"/>
            </a:endParaRPr>
          </a:p>
        </p:txBody>
      </p:sp>
      <p:sp>
        <p:nvSpPr>
          <p:cNvPr id="86" name="PlaceHolder 5"/>
          <p:cNvSpPr>
            <a:spLocks noGrp="1"/>
          </p:cNvSpPr>
          <p:nvPr>
            <p:ph type="body"/>
          </p:nvPr>
        </p:nvSpPr>
        <p:spPr>
          <a:xfrm>
            <a:off x="4645080" y="2174760"/>
            <a:ext cx="4041360" cy="3951000"/>
          </a:xfrm>
          <a:prstGeom prst="rect">
            <a:avLst/>
          </a:prstGeom>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Click to edit Master text styles</a:t>
            </a:r>
            <a:endParaRPr b="0" lang="en-US" sz="2400" spc="-1" strike="noStrike">
              <a:solidFill>
                <a:srgbClr val="000000"/>
              </a:solidFill>
              <a:latin typeface="Trebuchet MS"/>
            </a:endParaRPr>
          </a:p>
          <a:p>
            <a:pPr lvl="1" marL="743040" indent="-285480">
              <a:lnSpc>
                <a:spcPct val="100000"/>
              </a:lnSpc>
              <a:spcBef>
                <a:spcPts val="400"/>
              </a:spcBef>
              <a:buClr>
                <a:srgbClr val="000000"/>
              </a:buClr>
              <a:buFont typeface="Arial"/>
              <a:buChar char="–"/>
            </a:pPr>
            <a:r>
              <a:rPr b="0" lang="en-US" sz="2000" spc="-1" strike="noStrike">
                <a:solidFill>
                  <a:srgbClr val="000000"/>
                </a:solidFill>
                <a:latin typeface="Trebuchet MS"/>
              </a:rPr>
              <a:t>Second level</a:t>
            </a:r>
            <a:endParaRPr b="0" lang="en-US" sz="2000" spc="-1" strike="noStrike">
              <a:solidFill>
                <a:srgbClr val="000000"/>
              </a:solidFill>
              <a:latin typeface="Trebuchet MS"/>
            </a:endParaRPr>
          </a:p>
          <a:p>
            <a:pPr lvl="2" marL="1143000" indent="-228240">
              <a:lnSpc>
                <a:spcPct val="100000"/>
              </a:lnSpc>
              <a:spcBef>
                <a:spcPts val="360"/>
              </a:spcBef>
              <a:buClr>
                <a:srgbClr val="000000"/>
              </a:buClr>
              <a:buFont typeface="Arial"/>
              <a:buChar char="•"/>
            </a:pPr>
            <a:r>
              <a:rPr b="0" lang="en-US" sz="1800" spc="-1" strike="noStrike">
                <a:solidFill>
                  <a:srgbClr val="000000"/>
                </a:solidFill>
                <a:latin typeface="Trebuchet MS"/>
              </a:rPr>
              <a:t>Third level</a:t>
            </a:r>
            <a:endParaRPr b="0" lang="en-US" sz="1800" spc="-1" strike="noStrike">
              <a:solidFill>
                <a:srgbClr val="000000"/>
              </a:solidFill>
              <a:latin typeface="Trebuchet MS"/>
            </a:endParaRPr>
          </a:p>
          <a:p>
            <a:pPr lvl="3" marL="1600200" indent="-228240">
              <a:lnSpc>
                <a:spcPct val="100000"/>
              </a:lnSpc>
              <a:spcBef>
                <a:spcPts val="320"/>
              </a:spcBef>
              <a:buClr>
                <a:srgbClr val="000000"/>
              </a:buClr>
              <a:buFont typeface="Arial"/>
              <a:buChar char="–"/>
            </a:pPr>
            <a:r>
              <a:rPr b="0" lang="en-US" sz="1600" spc="-1" strike="noStrike">
                <a:solidFill>
                  <a:srgbClr val="000000"/>
                </a:solidFill>
                <a:latin typeface="Trebuchet MS"/>
              </a:rPr>
              <a:t>Fourth level</a:t>
            </a:r>
            <a:endParaRPr b="0" lang="en-US" sz="1600" spc="-1" strike="noStrike">
              <a:solidFill>
                <a:srgbClr val="000000"/>
              </a:solidFill>
              <a:latin typeface="Trebuchet MS"/>
            </a:endParaRPr>
          </a:p>
          <a:p>
            <a:pPr lvl="4" marL="2057400" indent="-228240">
              <a:lnSpc>
                <a:spcPct val="100000"/>
              </a:lnSpc>
              <a:spcBef>
                <a:spcPts val="320"/>
              </a:spcBef>
              <a:buClr>
                <a:srgbClr val="000000"/>
              </a:buClr>
              <a:buFont typeface="Arial"/>
              <a:buChar char="»"/>
            </a:pPr>
            <a:r>
              <a:rPr b="0" lang="en-US" sz="1600" spc="-1" strike="noStrike">
                <a:solidFill>
                  <a:srgbClr val="000000"/>
                </a:solidFill>
                <a:latin typeface="Trebuchet MS"/>
              </a:rPr>
              <a:t>Fifth level</a:t>
            </a:r>
            <a:endParaRPr b="0" lang="en-US" sz="1600" spc="-1" strike="noStrike">
              <a:solidFill>
                <a:srgbClr val="000000"/>
              </a:solidFill>
              <a:latin typeface="Trebuchet MS"/>
            </a:endParaRPr>
          </a:p>
        </p:txBody>
      </p:sp>
      <p:sp>
        <p:nvSpPr>
          <p:cNvPr id="87" name="PlaceHolder 6"/>
          <p:cNvSpPr>
            <a:spLocks noGrp="1"/>
          </p:cNvSpPr>
          <p:nvPr>
            <p:ph type="dt"/>
          </p:nvPr>
        </p:nvSpPr>
        <p:spPr>
          <a:xfrm>
            <a:off x="457200" y="6356520"/>
            <a:ext cx="2133360" cy="364680"/>
          </a:xfrm>
          <a:prstGeom prst="rect">
            <a:avLst/>
          </a:prstGeom>
        </p:spPr>
        <p:txBody>
          <a:bodyPr anchor="ctr"/>
          <a:p>
            <a:pPr>
              <a:lnSpc>
                <a:spcPct val="100000"/>
              </a:lnSpc>
            </a:pPr>
            <a:fld id="{C22D1891-24D3-48FA-B45D-046D3F67BFDE}" type="datetime1">
              <a:rPr b="0" lang="en-US" sz="1200" spc="-1" strike="noStrike">
                <a:solidFill>
                  <a:srgbClr val="8b8b8b"/>
                </a:solidFill>
                <a:latin typeface="Trebuchet MS"/>
              </a:rPr>
              <a:t>07/29/2019</a:t>
            </a:fld>
            <a:endParaRPr b="0" lang="en-US" sz="1200" spc="-1" strike="noStrike">
              <a:latin typeface="Times New Roman"/>
            </a:endParaRPr>
          </a:p>
        </p:txBody>
      </p:sp>
      <p:sp>
        <p:nvSpPr>
          <p:cNvPr id="88" name="PlaceHolder 7"/>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89" name="PlaceHolder 8"/>
          <p:cNvSpPr>
            <a:spLocks noGrp="1"/>
          </p:cNvSpPr>
          <p:nvPr>
            <p:ph type="sldNum"/>
          </p:nvPr>
        </p:nvSpPr>
        <p:spPr>
          <a:xfrm>
            <a:off x="6553080" y="6356520"/>
            <a:ext cx="2133360" cy="364680"/>
          </a:xfrm>
          <a:prstGeom prst="rect">
            <a:avLst/>
          </a:prstGeom>
        </p:spPr>
        <p:txBody>
          <a:bodyPr anchor="ctr"/>
          <a:p>
            <a:pPr algn="r">
              <a:lnSpc>
                <a:spcPct val="100000"/>
              </a:lnSpc>
            </a:pPr>
            <a:fld id="{8F42AFAF-6D18-405F-871F-A84CA01DBA00}" type="slidenum">
              <a:rPr b="0" lang="en-US" sz="1200" spc="-1" strike="noStrike">
                <a:solidFill>
                  <a:srgbClr val="8b8b8b"/>
                </a:solidFill>
                <a:latin typeface="Trebuchet MS"/>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PlaceHolder 1"/>
          <p:cNvSpPr>
            <a:spLocks noGrp="1"/>
          </p:cNvSpPr>
          <p:nvPr>
            <p:ph type="title"/>
          </p:nvPr>
        </p:nvSpPr>
        <p:spPr>
          <a:xfrm>
            <a:off x="722160" y="4406760"/>
            <a:ext cx="7772040" cy="1361880"/>
          </a:xfrm>
          <a:prstGeom prst="rect">
            <a:avLst/>
          </a:prstGeom>
        </p:spPr>
        <p:txBody>
          <a:bodyPr/>
          <a:p>
            <a:pPr>
              <a:lnSpc>
                <a:spcPct val="100000"/>
              </a:lnSpc>
            </a:pPr>
            <a:r>
              <a:rPr b="1" lang="en-US" sz="4000" spc="-1" strike="noStrike" cap="all">
                <a:solidFill>
                  <a:srgbClr val="000000"/>
                </a:solidFill>
                <a:latin typeface="Trebuchet MS"/>
              </a:rPr>
              <a:t>Click to edit Master title style</a:t>
            </a:r>
            <a:endParaRPr b="0" lang="en-US" sz="4000" spc="-1" strike="noStrike">
              <a:solidFill>
                <a:srgbClr val="000000"/>
              </a:solidFill>
              <a:latin typeface="Trebuchet MS"/>
            </a:endParaRPr>
          </a:p>
        </p:txBody>
      </p:sp>
      <p:sp>
        <p:nvSpPr>
          <p:cNvPr id="127" name="PlaceHolder 2"/>
          <p:cNvSpPr>
            <a:spLocks noGrp="1"/>
          </p:cNvSpPr>
          <p:nvPr>
            <p:ph type="body"/>
          </p:nvPr>
        </p:nvSpPr>
        <p:spPr>
          <a:xfrm>
            <a:off x="722160" y="2906640"/>
            <a:ext cx="7772040" cy="1499760"/>
          </a:xfrm>
          <a:prstGeom prst="rect">
            <a:avLst/>
          </a:prstGeom>
        </p:spPr>
        <p:txBody>
          <a:bodyPr anchor="b"/>
          <a:p>
            <a:pPr>
              <a:lnSpc>
                <a:spcPct val="100000"/>
              </a:lnSpc>
              <a:spcBef>
                <a:spcPts val="400"/>
              </a:spcBef>
            </a:pPr>
            <a:r>
              <a:rPr b="0" lang="en-US" sz="2000" spc="-1" strike="noStrike">
                <a:solidFill>
                  <a:srgbClr val="8b8b8b"/>
                </a:solidFill>
                <a:latin typeface="Trebuchet MS"/>
              </a:rPr>
              <a:t>Click to edit Master text styles</a:t>
            </a:r>
            <a:endParaRPr b="0" lang="en-US" sz="2000" spc="-1" strike="noStrike">
              <a:solidFill>
                <a:srgbClr val="000000"/>
              </a:solidFill>
              <a:latin typeface="Trebuchet MS"/>
            </a:endParaRPr>
          </a:p>
        </p:txBody>
      </p:sp>
      <p:sp>
        <p:nvSpPr>
          <p:cNvPr id="128" name="PlaceHolder 3"/>
          <p:cNvSpPr>
            <a:spLocks noGrp="1"/>
          </p:cNvSpPr>
          <p:nvPr>
            <p:ph type="dt"/>
          </p:nvPr>
        </p:nvSpPr>
        <p:spPr>
          <a:xfrm>
            <a:off x="457200" y="6356520"/>
            <a:ext cx="2133360" cy="364680"/>
          </a:xfrm>
          <a:prstGeom prst="rect">
            <a:avLst/>
          </a:prstGeom>
        </p:spPr>
        <p:txBody>
          <a:bodyPr anchor="ctr"/>
          <a:p>
            <a:pPr>
              <a:lnSpc>
                <a:spcPct val="100000"/>
              </a:lnSpc>
            </a:pPr>
            <a:fld id="{7A7B46A8-6A31-4CD8-9292-536C96A63630}" type="datetime1">
              <a:rPr b="0" lang="en-US" sz="1200" spc="-1" strike="noStrike">
                <a:solidFill>
                  <a:srgbClr val="8b8b8b"/>
                </a:solidFill>
                <a:latin typeface="Trebuchet MS"/>
              </a:rPr>
              <a:t>07/29/2019</a:t>
            </a:fld>
            <a:endParaRPr b="0" lang="en-US" sz="1200" spc="-1" strike="noStrike">
              <a:latin typeface="Times New Roman"/>
            </a:endParaRPr>
          </a:p>
        </p:txBody>
      </p:sp>
      <p:sp>
        <p:nvSpPr>
          <p:cNvPr id="129" name="PlaceHolder 4"/>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130" name="PlaceHolder 5"/>
          <p:cNvSpPr>
            <a:spLocks noGrp="1"/>
          </p:cNvSpPr>
          <p:nvPr>
            <p:ph type="sldNum"/>
          </p:nvPr>
        </p:nvSpPr>
        <p:spPr>
          <a:xfrm>
            <a:off x="6553080" y="6356520"/>
            <a:ext cx="2133360" cy="364680"/>
          </a:xfrm>
          <a:prstGeom prst="rect">
            <a:avLst/>
          </a:prstGeom>
        </p:spPr>
        <p:txBody>
          <a:bodyPr anchor="ctr"/>
          <a:p>
            <a:pPr algn="r">
              <a:lnSpc>
                <a:spcPct val="100000"/>
              </a:lnSpc>
            </a:pPr>
            <a:fld id="{3D2D427E-CC71-4265-81F4-E244F406BEA0}" type="slidenum">
              <a:rPr b="0" lang="en-US" sz="1200" spc="-1" strike="noStrike">
                <a:solidFill>
                  <a:srgbClr val="8b8b8b"/>
                </a:solidFill>
                <a:latin typeface="Trebuchet MS"/>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Trebuchet MS"/>
              </a:rPr>
              <a:t>Click to edit Master title style</a:t>
            </a:r>
            <a:endParaRPr b="0" lang="en-US" sz="4400" spc="-1" strike="noStrike">
              <a:solidFill>
                <a:srgbClr val="000000"/>
              </a:solidFill>
              <a:latin typeface="Trebuchet MS"/>
            </a:endParaRPr>
          </a:p>
        </p:txBody>
      </p:sp>
      <p:sp>
        <p:nvSpPr>
          <p:cNvPr id="168" name="PlaceHolder 2"/>
          <p:cNvSpPr>
            <a:spLocks noGrp="1"/>
          </p:cNvSpPr>
          <p:nvPr>
            <p:ph type="dt"/>
          </p:nvPr>
        </p:nvSpPr>
        <p:spPr>
          <a:xfrm>
            <a:off x="457200" y="6356520"/>
            <a:ext cx="2133360" cy="364680"/>
          </a:xfrm>
          <a:prstGeom prst="rect">
            <a:avLst/>
          </a:prstGeom>
        </p:spPr>
        <p:txBody>
          <a:bodyPr anchor="ctr"/>
          <a:p>
            <a:pPr>
              <a:lnSpc>
                <a:spcPct val="100000"/>
              </a:lnSpc>
            </a:pPr>
            <a:fld id="{504B2DFD-52E9-4DC7-8D62-58C2D046998C}" type="datetime1">
              <a:rPr b="0" lang="en-US" sz="1200" spc="-1" strike="noStrike">
                <a:solidFill>
                  <a:srgbClr val="8b8b8b"/>
                </a:solidFill>
                <a:latin typeface="Trebuchet MS"/>
              </a:rPr>
              <a:t>07/29/2019</a:t>
            </a:fld>
            <a:endParaRPr b="0" lang="en-US" sz="1200" spc="-1" strike="noStrike">
              <a:latin typeface="Times New Roman"/>
            </a:endParaRPr>
          </a:p>
        </p:txBody>
      </p:sp>
      <p:sp>
        <p:nvSpPr>
          <p:cNvPr id="169" name="PlaceHolder 3"/>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170" name="PlaceHolder 4"/>
          <p:cNvSpPr>
            <a:spLocks noGrp="1"/>
          </p:cNvSpPr>
          <p:nvPr>
            <p:ph type="sldNum"/>
          </p:nvPr>
        </p:nvSpPr>
        <p:spPr>
          <a:xfrm>
            <a:off x="6553080" y="6356520"/>
            <a:ext cx="2133360" cy="364680"/>
          </a:xfrm>
          <a:prstGeom prst="rect">
            <a:avLst/>
          </a:prstGeom>
        </p:spPr>
        <p:txBody>
          <a:bodyPr anchor="ctr"/>
          <a:p>
            <a:pPr algn="r">
              <a:lnSpc>
                <a:spcPct val="100000"/>
              </a:lnSpc>
            </a:pPr>
            <a:fld id="{525BF62F-9926-4164-999C-FA948474D0D1}" type="slidenum">
              <a:rPr b="0" lang="en-US" sz="1200" spc="-1" strike="noStrike">
                <a:solidFill>
                  <a:srgbClr val="8b8b8b"/>
                </a:solidFill>
                <a:latin typeface="Trebuchet MS"/>
              </a:rPr>
              <a:t>1</a:t>
            </a:fld>
            <a:endParaRPr b="0" lang="en-US" sz="1200" spc="-1" strike="noStrike">
              <a:latin typeface="Times New Roman"/>
            </a:endParaRPr>
          </a:p>
        </p:txBody>
      </p:sp>
      <p:sp>
        <p:nvSpPr>
          <p:cNvPr id="171"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Trebuchet MS"/>
              </a:rPr>
              <a:t>Click to edit the outline text format</a:t>
            </a:r>
            <a:endParaRPr b="0" lang="en-US" sz="3200" spc="-1" strike="noStrike">
              <a:solidFill>
                <a:srgbClr val="000000"/>
              </a:solidFill>
              <a:latin typeface="Trebuchet MS"/>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Trebuchet MS"/>
              </a:rPr>
              <a:t>Second Outline Level</a:t>
            </a:r>
            <a:endParaRPr b="0" lang="en-US" sz="2400" spc="-1" strike="noStrike">
              <a:solidFill>
                <a:srgbClr val="000000"/>
              </a:solidFill>
              <a:latin typeface="Trebuchet MS"/>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Trebuchet MS"/>
              </a:rPr>
              <a:t>Third Outline Level</a:t>
            </a:r>
            <a:endParaRPr b="0" lang="en-US" sz="20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Trebuchet MS"/>
              </a:rPr>
              <a:t>Fourth Outline Level</a:t>
            </a:r>
            <a:endParaRPr b="0" lang="en-US" sz="20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rebuchet MS"/>
              </a:rPr>
              <a:t>Fifth Outline Level</a:t>
            </a:r>
            <a:endParaRPr b="0" lang="en-US"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rebuchet MS"/>
              </a:rPr>
              <a:t>Sixth Outline Level</a:t>
            </a:r>
            <a:endParaRPr b="0" lang="en-US"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rebuchet MS"/>
              </a:rPr>
              <a:t>Seventh Outline Level</a:t>
            </a:r>
            <a:endParaRPr b="0" lang="en-US"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Trebuchet MS"/>
              </a:rPr>
              <a:t>Click to edit Master title style</a:t>
            </a:r>
            <a:endParaRPr b="0" lang="en-US" sz="4400" spc="-1" strike="noStrike">
              <a:solidFill>
                <a:srgbClr val="000000"/>
              </a:solidFill>
              <a:latin typeface="Trebuchet MS"/>
            </a:endParaRPr>
          </a:p>
        </p:txBody>
      </p:sp>
      <p:sp>
        <p:nvSpPr>
          <p:cNvPr id="209" name="PlaceHolder 2"/>
          <p:cNvSpPr>
            <a:spLocks noGrp="1"/>
          </p:cNvSpPr>
          <p:nvPr>
            <p:ph type="body"/>
          </p:nvPr>
        </p:nvSpPr>
        <p:spPr>
          <a:xfrm>
            <a:off x="457200" y="1600200"/>
            <a:ext cx="4038120" cy="4525560"/>
          </a:xfrm>
          <a:prstGeom prst="rect">
            <a:avLst/>
          </a:prstGeom>
        </p:spPr>
        <p:txBody>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Click to edit Master text styles</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Second level</a:t>
            </a:r>
            <a:endParaRPr b="0" lang="en-US" sz="2400" spc="-1" strike="noStrike">
              <a:solidFill>
                <a:srgbClr val="000000"/>
              </a:solidFill>
              <a:latin typeface="Trebuchet MS"/>
            </a:endParaRPr>
          </a:p>
          <a:p>
            <a:pPr lvl="2" marL="1143000" indent="-228240">
              <a:lnSpc>
                <a:spcPct val="100000"/>
              </a:lnSpc>
              <a:spcBef>
                <a:spcPts val="400"/>
              </a:spcBef>
              <a:buClr>
                <a:srgbClr val="000000"/>
              </a:buClr>
              <a:buFont typeface="Arial"/>
              <a:buChar char="•"/>
            </a:pPr>
            <a:r>
              <a:rPr b="0" lang="en-US" sz="2000" spc="-1" strike="noStrike">
                <a:solidFill>
                  <a:srgbClr val="000000"/>
                </a:solidFill>
                <a:latin typeface="Trebuchet MS"/>
              </a:rPr>
              <a:t>Third level</a:t>
            </a:r>
            <a:endParaRPr b="0" lang="en-US" sz="2000" spc="-1" strike="noStrike">
              <a:solidFill>
                <a:srgbClr val="000000"/>
              </a:solidFill>
              <a:latin typeface="Trebuchet MS"/>
            </a:endParaRPr>
          </a:p>
          <a:p>
            <a:pPr lvl="3" marL="1600200" indent="-228240">
              <a:lnSpc>
                <a:spcPct val="100000"/>
              </a:lnSpc>
              <a:spcBef>
                <a:spcPts val="360"/>
              </a:spcBef>
              <a:buClr>
                <a:srgbClr val="000000"/>
              </a:buClr>
              <a:buFont typeface="Arial"/>
              <a:buChar char="–"/>
            </a:pPr>
            <a:r>
              <a:rPr b="0" lang="en-US" sz="1800" spc="-1" strike="noStrike">
                <a:solidFill>
                  <a:srgbClr val="000000"/>
                </a:solidFill>
                <a:latin typeface="Trebuchet MS"/>
              </a:rPr>
              <a:t>Fourth level</a:t>
            </a:r>
            <a:endParaRPr b="0" lang="en-US" sz="1800" spc="-1" strike="noStrike">
              <a:solidFill>
                <a:srgbClr val="000000"/>
              </a:solidFill>
              <a:latin typeface="Trebuchet MS"/>
            </a:endParaRPr>
          </a:p>
          <a:p>
            <a:pPr lvl="4" marL="2057400" indent="-228240">
              <a:lnSpc>
                <a:spcPct val="100000"/>
              </a:lnSpc>
              <a:spcBef>
                <a:spcPts val="360"/>
              </a:spcBef>
              <a:buClr>
                <a:srgbClr val="000000"/>
              </a:buClr>
              <a:buFont typeface="Arial"/>
              <a:buChar char="»"/>
            </a:pPr>
            <a:r>
              <a:rPr b="0" lang="en-US" sz="1800" spc="-1" strike="noStrike">
                <a:solidFill>
                  <a:srgbClr val="000000"/>
                </a:solidFill>
                <a:latin typeface="Trebuchet MS"/>
              </a:rPr>
              <a:t>Fifth level</a:t>
            </a:r>
            <a:endParaRPr b="0" lang="en-US" sz="1800" spc="-1" strike="noStrike">
              <a:solidFill>
                <a:srgbClr val="000000"/>
              </a:solidFill>
              <a:latin typeface="Trebuchet MS"/>
            </a:endParaRPr>
          </a:p>
        </p:txBody>
      </p:sp>
      <p:sp>
        <p:nvSpPr>
          <p:cNvPr id="210" name="PlaceHolder 3"/>
          <p:cNvSpPr>
            <a:spLocks noGrp="1"/>
          </p:cNvSpPr>
          <p:nvPr>
            <p:ph type="body"/>
          </p:nvPr>
        </p:nvSpPr>
        <p:spPr>
          <a:xfrm>
            <a:off x="4648320" y="1600200"/>
            <a:ext cx="4038120" cy="4525560"/>
          </a:xfrm>
          <a:prstGeom prst="rect">
            <a:avLst/>
          </a:prstGeom>
        </p:spPr>
        <p:txBody>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Click to edit Master text styles</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Second level</a:t>
            </a:r>
            <a:endParaRPr b="0" lang="en-US" sz="2400" spc="-1" strike="noStrike">
              <a:solidFill>
                <a:srgbClr val="000000"/>
              </a:solidFill>
              <a:latin typeface="Trebuchet MS"/>
            </a:endParaRPr>
          </a:p>
          <a:p>
            <a:pPr lvl="2" marL="1143000" indent="-228240">
              <a:lnSpc>
                <a:spcPct val="100000"/>
              </a:lnSpc>
              <a:spcBef>
                <a:spcPts val="400"/>
              </a:spcBef>
              <a:buClr>
                <a:srgbClr val="000000"/>
              </a:buClr>
              <a:buFont typeface="Arial"/>
              <a:buChar char="•"/>
            </a:pPr>
            <a:r>
              <a:rPr b="0" lang="en-US" sz="2000" spc="-1" strike="noStrike">
                <a:solidFill>
                  <a:srgbClr val="000000"/>
                </a:solidFill>
                <a:latin typeface="Trebuchet MS"/>
              </a:rPr>
              <a:t>Third level</a:t>
            </a:r>
            <a:endParaRPr b="0" lang="en-US" sz="2000" spc="-1" strike="noStrike">
              <a:solidFill>
                <a:srgbClr val="000000"/>
              </a:solidFill>
              <a:latin typeface="Trebuchet MS"/>
            </a:endParaRPr>
          </a:p>
          <a:p>
            <a:pPr lvl="3" marL="1600200" indent="-228240">
              <a:lnSpc>
                <a:spcPct val="100000"/>
              </a:lnSpc>
              <a:spcBef>
                <a:spcPts val="360"/>
              </a:spcBef>
              <a:buClr>
                <a:srgbClr val="000000"/>
              </a:buClr>
              <a:buFont typeface="Arial"/>
              <a:buChar char="–"/>
            </a:pPr>
            <a:r>
              <a:rPr b="0" lang="en-US" sz="1800" spc="-1" strike="noStrike">
                <a:solidFill>
                  <a:srgbClr val="000000"/>
                </a:solidFill>
                <a:latin typeface="Trebuchet MS"/>
              </a:rPr>
              <a:t>Fourth level</a:t>
            </a:r>
            <a:endParaRPr b="0" lang="en-US" sz="1800" spc="-1" strike="noStrike">
              <a:solidFill>
                <a:srgbClr val="000000"/>
              </a:solidFill>
              <a:latin typeface="Trebuchet MS"/>
            </a:endParaRPr>
          </a:p>
          <a:p>
            <a:pPr lvl="4" marL="2057400" indent="-228240">
              <a:lnSpc>
                <a:spcPct val="100000"/>
              </a:lnSpc>
              <a:spcBef>
                <a:spcPts val="360"/>
              </a:spcBef>
              <a:buClr>
                <a:srgbClr val="000000"/>
              </a:buClr>
              <a:buFont typeface="Arial"/>
              <a:buChar char="»"/>
            </a:pPr>
            <a:r>
              <a:rPr b="0" lang="en-US" sz="1800" spc="-1" strike="noStrike">
                <a:solidFill>
                  <a:srgbClr val="000000"/>
                </a:solidFill>
                <a:latin typeface="Trebuchet MS"/>
              </a:rPr>
              <a:t>Fifth level</a:t>
            </a:r>
            <a:endParaRPr b="0" lang="en-US" sz="1800" spc="-1" strike="noStrike">
              <a:solidFill>
                <a:srgbClr val="000000"/>
              </a:solidFill>
              <a:latin typeface="Trebuchet MS"/>
            </a:endParaRPr>
          </a:p>
        </p:txBody>
      </p:sp>
      <p:sp>
        <p:nvSpPr>
          <p:cNvPr id="211" name="PlaceHolder 4"/>
          <p:cNvSpPr>
            <a:spLocks noGrp="1"/>
          </p:cNvSpPr>
          <p:nvPr>
            <p:ph type="dt"/>
          </p:nvPr>
        </p:nvSpPr>
        <p:spPr>
          <a:xfrm>
            <a:off x="457200" y="6356520"/>
            <a:ext cx="2133360" cy="364680"/>
          </a:xfrm>
          <a:prstGeom prst="rect">
            <a:avLst/>
          </a:prstGeom>
        </p:spPr>
        <p:txBody>
          <a:bodyPr anchor="ctr"/>
          <a:p>
            <a:pPr>
              <a:lnSpc>
                <a:spcPct val="100000"/>
              </a:lnSpc>
            </a:pPr>
            <a:fld id="{9928173E-1A12-4317-8A45-53E64DD8D64F}" type="datetime1">
              <a:rPr b="0" lang="en-US" sz="1200" spc="-1" strike="noStrike">
                <a:solidFill>
                  <a:srgbClr val="8b8b8b"/>
                </a:solidFill>
                <a:latin typeface="Trebuchet MS"/>
              </a:rPr>
              <a:t>07/29/2019</a:t>
            </a:fld>
            <a:endParaRPr b="0" lang="en-US" sz="1200" spc="-1" strike="noStrike">
              <a:latin typeface="Times New Roman"/>
            </a:endParaRPr>
          </a:p>
        </p:txBody>
      </p:sp>
      <p:sp>
        <p:nvSpPr>
          <p:cNvPr id="212" name="PlaceHolder 5"/>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213" name="PlaceHolder 6"/>
          <p:cNvSpPr>
            <a:spLocks noGrp="1"/>
          </p:cNvSpPr>
          <p:nvPr>
            <p:ph type="sldNum"/>
          </p:nvPr>
        </p:nvSpPr>
        <p:spPr>
          <a:xfrm>
            <a:off x="6553080" y="6356520"/>
            <a:ext cx="2133360" cy="364680"/>
          </a:xfrm>
          <a:prstGeom prst="rect">
            <a:avLst/>
          </a:prstGeom>
        </p:spPr>
        <p:txBody>
          <a:bodyPr anchor="ctr"/>
          <a:p>
            <a:pPr algn="r">
              <a:lnSpc>
                <a:spcPct val="100000"/>
              </a:lnSpc>
            </a:pPr>
            <a:fld id="{6022D6C0-0B31-4C76-97A0-558A2F2CAA33}" type="slidenum">
              <a:rPr b="0" lang="en-US" sz="1200" spc="-1" strike="noStrike">
                <a:solidFill>
                  <a:srgbClr val="8b8b8b"/>
                </a:solidFill>
                <a:latin typeface="Trebuchet MS"/>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Trebuchet MS"/>
              </a:rPr>
              <a:t>Click to edit Master title style</a:t>
            </a:r>
            <a:endParaRPr b="0" lang="en-US" sz="4400" spc="-1" strike="noStrike">
              <a:solidFill>
                <a:srgbClr val="000000"/>
              </a:solidFill>
              <a:latin typeface="Letter Gothic Std"/>
            </a:endParaRPr>
          </a:p>
        </p:txBody>
      </p:sp>
      <p:sp>
        <p:nvSpPr>
          <p:cNvPr id="251" name="PlaceHolder 2"/>
          <p:cNvSpPr>
            <a:spLocks noGrp="1"/>
          </p:cNvSpPr>
          <p:nvPr>
            <p:ph type="body"/>
          </p:nvPr>
        </p:nvSpPr>
        <p:spPr>
          <a:xfrm>
            <a:off x="457200" y="1600200"/>
            <a:ext cx="8229240" cy="4525560"/>
          </a:xfrm>
          <a:prstGeom prst="rect">
            <a:avLst/>
          </a:prstGeom>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Letter Gothic Std"/>
              </a:rPr>
              <a:t>Click to edit Master text styles</a:t>
            </a:r>
            <a:endParaRPr b="0" lang="en-US" sz="3200" spc="-1" strike="noStrike">
              <a:solidFill>
                <a:srgbClr val="000000"/>
              </a:solidFill>
              <a:latin typeface="Letter Gothic Std"/>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Letter Gothic Std"/>
              </a:rPr>
              <a:t>Second level</a:t>
            </a:r>
            <a:endParaRPr b="0" lang="en-US" sz="2800" spc="-1" strike="noStrike">
              <a:solidFill>
                <a:srgbClr val="000000"/>
              </a:solidFill>
              <a:latin typeface="Letter Gothic Std"/>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Letter Gothic Std"/>
              </a:rPr>
              <a:t>Third level</a:t>
            </a:r>
            <a:endParaRPr b="0" lang="en-US" sz="2400" spc="-1" strike="noStrike">
              <a:solidFill>
                <a:srgbClr val="000000"/>
              </a:solidFill>
              <a:latin typeface="Letter Gothic Std"/>
            </a:endParaRPr>
          </a:p>
          <a:p>
            <a:pPr lvl="3" marL="1600200" indent="-228240">
              <a:lnSpc>
                <a:spcPct val="100000"/>
              </a:lnSpc>
              <a:spcBef>
                <a:spcPts val="400"/>
              </a:spcBef>
              <a:buClr>
                <a:srgbClr val="000000"/>
              </a:buClr>
              <a:buFont typeface="Arial"/>
              <a:buChar char="–"/>
            </a:pPr>
            <a:r>
              <a:rPr b="0" lang="en-US" sz="2000" spc="-1" strike="noStrike">
                <a:solidFill>
                  <a:srgbClr val="000000"/>
                </a:solidFill>
                <a:latin typeface="Letter Gothic Std"/>
              </a:rPr>
              <a:t>Fourth level</a:t>
            </a:r>
            <a:endParaRPr b="0" lang="en-US" sz="2000" spc="-1" strike="noStrike">
              <a:solidFill>
                <a:srgbClr val="000000"/>
              </a:solidFill>
              <a:latin typeface="Letter Gothic Std"/>
            </a:endParaRPr>
          </a:p>
          <a:p>
            <a:pPr lvl="4" marL="2057400" indent="-228240">
              <a:lnSpc>
                <a:spcPct val="100000"/>
              </a:lnSpc>
              <a:spcBef>
                <a:spcPts val="400"/>
              </a:spcBef>
              <a:buClr>
                <a:srgbClr val="000000"/>
              </a:buClr>
              <a:buFont typeface="Arial"/>
              <a:buChar char="»"/>
            </a:pPr>
            <a:r>
              <a:rPr b="0" lang="en-US" sz="2000" spc="-1" strike="noStrike">
                <a:solidFill>
                  <a:srgbClr val="000000"/>
                </a:solidFill>
                <a:latin typeface="Letter Gothic Std"/>
              </a:rPr>
              <a:t>Fifth level</a:t>
            </a:r>
            <a:endParaRPr b="0" lang="en-US" sz="2000" spc="-1" strike="noStrike">
              <a:solidFill>
                <a:srgbClr val="000000"/>
              </a:solidFill>
              <a:latin typeface="Letter Gothic Std"/>
            </a:endParaRPr>
          </a:p>
        </p:txBody>
      </p:sp>
      <p:sp>
        <p:nvSpPr>
          <p:cNvPr id="252" name="PlaceHolder 3"/>
          <p:cNvSpPr>
            <a:spLocks noGrp="1"/>
          </p:cNvSpPr>
          <p:nvPr>
            <p:ph type="dt"/>
          </p:nvPr>
        </p:nvSpPr>
        <p:spPr>
          <a:xfrm>
            <a:off x="457200" y="6356520"/>
            <a:ext cx="2133360" cy="364680"/>
          </a:xfrm>
          <a:prstGeom prst="rect">
            <a:avLst/>
          </a:prstGeom>
        </p:spPr>
        <p:txBody>
          <a:bodyPr anchor="ctr"/>
          <a:p>
            <a:pPr>
              <a:lnSpc>
                <a:spcPct val="100000"/>
              </a:lnSpc>
            </a:pPr>
            <a:fld id="{0ED969B8-9F48-42D9-B813-69C246E074DB}" type="datetime1">
              <a:rPr b="0" lang="en-US" sz="1200" spc="-1" strike="noStrike">
                <a:solidFill>
                  <a:srgbClr val="8b8b8b"/>
                </a:solidFill>
                <a:latin typeface="Letter Gothic Std"/>
              </a:rPr>
              <a:t>07/29/2019</a:t>
            </a:fld>
            <a:endParaRPr b="0" lang="en-US" sz="1200" spc="-1" strike="noStrike">
              <a:latin typeface="Times New Roman"/>
            </a:endParaRPr>
          </a:p>
        </p:txBody>
      </p:sp>
      <p:sp>
        <p:nvSpPr>
          <p:cNvPr id="253" name="PlaceHolder 4"/>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254" name="PlaceHolder 5"/>
          <p:cNvSpPr>
            <a:spLocks noGrp="1"/>
          </p:cNvSpPr>
          <p:nvPr>
            <p:ph type="sldNum"/>
          </p:nvPr>
        </p:nvSpPr>
        <p:spPr>
          <a:xfrm>
            <a:off x="6553080" y="6356520"/>
            <a:ext cx="2133360" cy="364680"/>
          </a:xfrm>
          <a:prstGeom prst="rect">
            <a:avLst/>
          </a:prstGeom>
        </p:spPr>
        <p:txBody>
          <a:bodyPr anchor="ctr"/>
          <a:p>
            <a:pPr algn="r">
              <a:lnSpc>
                <a:spcPct val="100000"/>
              </a:lnSpc>
            </a:pPr>
            <a:fld id="{0F31FE41-0A3C-4975-A636-C00D4955A1A0}" type="slidenum">
              <a:rPr b="0" lang="en-US" sz="1200" spc="-1" strike="noStrike">
                <a:solidFill>
                  <a:srgbClr val="8b8b8b"/>
                </a:solidFill>
                <a:latin typeface="Letter Gothic Std"/>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Trebuchet MS"/>
              </a:rPr>
              <a:t>Click to edit Master title style</a:t>
            </a:r>
            <a:endParaRPr b="0" lang="en-US" sz="4400" spc="-1" strike="noStrike">
              <a:solidFill>
                <a:srgbClr val="000000"/>
              </a:solidFill>
              <a:latin typeface="Letter Gothic Std"/>
            </a:endParaRPr>
          </a:p>
        </p:txBody>
      </p:sp>
      <p:sp>
        <p:nvSpPr>
          <p:cNvPr id="292" name="PlaceHolder 2"/>
          <p:cNvSpPr>
            <a:spLocks noGrp="1"/>
          </p:cNvSpPr>
          <p:nvPr>
            <p:ph type="body"/>
          </p:nvPr>
        </p:nvSpPr>
        <p:spPr>
          <a:xfrm>
            <a:off x="457200" y="1600200"/>
            <a:ext cx="4038120" cy="4525560"/>
          </a:xfrm>
          <a:prstGeom prst="rect">
            <a:avLst/>
          </a:prstGeom>
        </p:spPr>
        <p:txBody>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Letter Gothic Std"/>
              </a:rPr>
              <a:t>Click to edit Master text styles</a:t>
            </a:r>
            <a:endParaRPr b="0" lang="en-US" sz="2800" spc="-1" strike="noStrike">
              <a:solidFill>
                <a:srgbClr val="000000"/>
              </a:solidFill>
              <a:latin typeface="Letter Gothic Std"/>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Letter Gothic Std"/>
              </a:rPr>
              <a:t>Second level</a:t>
            </a:r>
            <a:endParaRPr b="0" lang="en-US" sz="2400" spc="-1" strike="noStrike">
              <a:solidFill>
                <a:srgbClr val="000000"/>
              </a:solidFill>
              <a:latin typeface="Letter Gothic Std"/>
            </a:endParaRPr>
          </a:p>
          <a:p>
            <a:pPr lvl="2" marL="1143000" indent="-228240">
              <a:lnSpc>
                <a:spcPct val="100000"/>
              </a:lnSpc>
              <a:spcBef>
                <a:spcPts val="400"/>
              </a:spcBef>
              <a:buClr>
                <a:srgbClr val="000000"/>
              </a:buClr>
              <a:buFont typeface="Arial"/>
              <a:buChar char="•"/>
            </a:pPr>
            <a:r>
              <a:rPr b="0" lang="en-US" sz="2000" spc="-1" strike="noStrike">
                <a:solidFill>
                  <a:srgbClr val="000000"/>
                </a:solidFill>
                <a:latin typeface="Letter Gothic Std"/>
              </a:rPr>
              <a:t>Third level</a:t>
            </a:r>
            <a:endParaRPr b="0" lang="en-US" sz="2000" spc="-1" strike="noStrike">
              <a:solidFill>
                <a:srgbClr val="000000"/>
              </a:solidFill>
              <a:latin typeface="Letter Gothic Std"/>
            </a:endParaRPr>
          </a:p>
          <a:p>
            <a:pPr lvl="3" marL="1600200" indent="-228240">
              <a:lnSpc>
                <a:spcPct val="100000"/>
              </a:lnSpc>
              <a:spcBef>
                <a:spcPts val="360"/>
              </a:spcBef>
              <a:buClr>
                <a:srgbClr val="000000"/>
              </a:buClr>
              <a:buFont typeface="Arial"/>
              <a:buChar char="–"/>
            </a:pPr>
            <a:r>
              <a:rPr b="0" lang="en-US" sz="1800" spc="-1" strike="noStrike">
                <a:solidFill>
                  <a:srgbClr val="000000"/>
                </a:solidFill>
                <a:latin typeface="Letter Gothic Std"/>
              </a:rPr>
              <a:t>Fourth level</a:t>
            </a:r>
            <a:endParaRPr b="0" lang="en-US" sz="1800" spc="-1" strike="noStrike">
              <a:solidFill>
                <a:srgbClr val="000000"/>
              </a:solidFill>
              <a:latin typeface="Letter Gothic Std"/>
            </a:endParaRPr>
          </a:p>
          <a:p>
            <a:pPr lvl="4" marL="2057400" indent="-228240">
              <a:lnSpc>
                <a:spcPct val="100000"/>
              </a:lnSpc>
              <a:spcBef>
                <a:spcPts val="360"/>
              </a:spcBef>
              <a:buClr>
                <a:srgbClr val="000000"/>
              </a:buClr>
              <a:buFont typeface="Arial"/>
              <a:buChar char="»"/>
            </a:pPr>
            <a:r>
              <a:rPr b="0" lang="en-US" sz="1800" spc="-1" strike="noStrike">
                <a:solidFill>
                  <a:srgbClr val="000000"/>
                </a:solidFill>
                <a:latin typeface="Letter Gothic Std"/>
              </a:rPr>
              <a:t>Fifth level</a:t>
            </a:r>
            <a:endParaRPr b="0" lang="en-US" sz="1800" spc="-1" strike="noStrike">
              <a:solidFill>
                <a:srgbClr val="000000"/>
              </a:solidFill>
              <a:latin typeface="Letter Gothic Std"/>
            </a:endParaRPr>
          </a:p>
        </p:txBody>
      </p:sp>
      <p:sp>
        <p:nvSpPr>
          <p:cNvPr id="293" name="PlaceHolder 3"/>
          <p:cNvSpPr>
            <a:spLocks noGrp="1"/>
          </p:cNvSpPr>
          <p:nvPr>
            <p:ph type="body"/>
          </p:nvPr>
        </p:nvSpPr>
        <p:spPr>
          <a:xfrm>
            <a:off x="4648320" y="1600200"/>
            <a:ext cx="4038120" cy="4525560"/>
          </a:xfrm>
          <a:prstGeom prst="rect">
            <a:avLst/>
          </a:prstGeom>
        </p:spPr>
        <p:txBody>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Letter Gothic Std"/>
              </a:rPr>
              <a:t>Click to edit Master text styles</a:t>
            </a:r>
            <a:endParaRPr b="0" lang="en-US" sz="2800" spc="-1" strike="noStrike">
              <a:solidFill>
                <a:srgbClr val="000000"/>
              </a:solidFill>
              <a:latin typeface="Letter Gothic Std"/>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Letter Gothic Std"/>
              </a:rPr>
              <a:t>Second level</a:t>
            </a:r>
            <a:endParaRPr b="0" lang="en-US" sz="2400" spc="-1" strike="noStrike">
              <a:solidFill>
                <a:srgbClr val="000000"/>
              </a:solidFill>
              <a:latin typeface="Letter Gothic Std"/>
            </a:endParaRPr>
          </a:p>
          <a:p>
            <a:pPr lvl="2" marL="1143000" indent="-228240">
              <a:lnSpc>
                <a:spcPct val="100000"/>
              </a:lnSpc>
              <a:spcBef>
                <a:spcPts val="400"/>
              </a:spcBef>
              <a:buClr>
                <a:srgbClr val="000000"/>
              </a:buClr>
              <a:buFont typeface="Arial"/>
              <a:buChar char="•"/>
            </a:pPr>
            <a:r>
              <a:rPr b="0" lang="en-US" sz="2000" spc="-1" strike="noStrike">
                <a:solidFill>
                  <a:srgbClr val="000000"/>
                </a:solidFill>
                <a:latin typeface="Letter Gothic Std"/>
              </a:rPr>
              <a:t>Third level</a:t>
            </a:r>
            <a:endParaRPr b="0" lang="en-US" sz="2000" spc="-1" strike="noStrike">
              <a:solidFill>
                <a:srgbClr val="000000"/>
              </a:solidFill>
              <a:latin typeface="Letter Gothic Std"/>
            </a:endParaRPr>
          </a:p>
          <a:p>
            <a:pPr lvl="3" marL="1600200" indent="-228240">
              <a:lnSpc>
                <a:spcPct val="100000"/>
              </a:lnSpc>
              <a:spcBef>
                <a:spcPts val="360"/>
              </a:spcBef>
              <a:buClr>
                <a:srgbClr val="000000"/>
              </a:buClr>
              <a:buFont typeface="Arial"/>
              <a:buChar char="–"/>
            </a:pPr>
            <a:r>
              <a:rPr b="0" lang="en-US" sz="1800" spc="-1" strike="noStrike">
                <a:solidFill>
                  <a:srgbClr val="000000"/>
                </a:solidFill>
                <a:latin typeface="Letter Gothic Std"/>
              </a:rPr>
              <a:t>Fourth level</a:t>
            </a:r>
            <a:endParaRPr b="0" lang="en-US" sz="1800" spc="-1" strike="noStrike">
              <a:solidFill>
                <a:srgbClr val="000000"/>
              </a:solidFill>
              <a:latin typeface="Letter Gothic Std"/>
            </a:endParaRPr>
          </a:p>
          <a:p>
            <a:pPr lvl="4" marL="2057400" indent="-228240">
              <a:lnSpc>
                <a:spcPct val="100000"/>
              </a:lnSpc>
              <a:spcBef>
                <a:spcPts val="360"/>
              </a:spcBef>
              <a:buClr>
                <a:srgbClr val="000000"/>
              </a:buClr>
              <a:buFont typeface="Arial"/>
              <a:buChar char="»"/>
            </a:pPr>
            <a:r>
              <a:rPr b="0" lang="en-US" sz="1800" spc="-1" strike="noStrike">
                <a:solidFill>
                  <a:srgbClr val="000000"/>
                </a:solidFill>
                <a:latin typeface="Letter Gothic Std"/>
              </a:rPr>
              <a:t>Fifth level</a:t>
            </a:r>
            <a:endParaRPr b="0" lang="en-US" sz="1800" spc="-1" strike="noStrike">
              <a:solidFill>
                <a:srgbClr val="000000"/>
              </a:solidFill>
              <a:latin typeface="Letter Gothic Std"/>
            </a:endParaRPr>
          </a:p>
        </p:txBody>
      </p:sp>
      <p:sp>
        <p:nvSpPr>
          <p:cNvPr id="294" name="PlaceHolder 4"/>
          <p:cNvSpPr>
            <a:spLocks noGrp="1"/>
          </p:cNvSpPr>
          <p:nvPr>
            <p:ph type="dt"/>
          </p:nvPr>
        </p:nvSpPr>
        <p:spPr>
          <a:xfrm>
            <a:off x="457200" y="6356520"/>
            <a:ext cx="2133360" cy="364680"/>
          </a:xfrm>
          <a:prstGeom prst="rect">
            <a:avLst/>
          </a:prstGeom>
        </p:spPr>
        <p:txBody>
          <a:bodyPr anchor="ctr"/>
          <a:p>
            <a:pPr>
              <a:lnSpc>
                <a:spcPct val="100000"/>
              </a:lnSpc>
            </a:pPr>
            <a:fld id="{2F928E5D-23A4-40BF-9FC9-20764885529B}" type="datetime1">
              <a:rPr b="0" lang="en-US" sz="1200" spc="-1" strike="noStrike">
                <a:solidFill>
                  <a:srgbClr val="8b8b8b"/>
                </a:solidFill>
                <a:latin typeface="Letter Gothic Std"/>
              </a:rPr>
              <a:t>07/29/2019</a:t>
            </a:fld>
            <a:endParaRPr b="0" lang="en-US" sz="1200" spc="-1" strike="noStrike">
              <a:latin typeface="Times New Roman"/>
            </a:endParaRPr>
          </a:p>
        </p:txBody>
      </p:sp>
      <p:sp>
        <p:nvSpPr>
          <p:cNvPr id="295" name="PlaceHolder 5"/>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296" name="PlaceHolder 6"/>
          <p:cNvSpPr>
            <a:spLocks noGrp="1"/>
          </p:cNvSpPr>
          <p:nvPr>
            <p:ph type="sldNum"/>
          </p:nvPr>
        </p:nvSpPr>
        <p:spPr>
          <a:xfrm>
            <a:off x="6553080" y="6356520"/>
            <a:ext cx="2133360" cy="364680"/>
          </a:xfrm>
          <a:prstGeom prst="rect">
            <a:avLst/>
          </a:prstGeom>
        </p:spPr>
        <p:txBody>
          <a:bodyPr anchor="ctr"/>
          <a:p>
            <a:pPr algn="r">
              <a:lnSpc>
                <a:spcPct val="100000"/>
              </a:lnSpc>
            </a:pPr>
            <a:fld id="{75992D20-4A6C-417D-A425-CECF38897E9E}" type="slidenum">
              <a:rPr b="0" lang="en-US" sz="1200" spc="-1" strike="noStrike">
                <a:solidFill>
                  <a:srgbClr val="8b8b8b"/>
                </a:solidFill>
                <a:latin typeface="Letter Gothic Std"/>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Trebuchet MS"/>
              </a:rPr>
              <a:t>Click to edit Master title style</a:t>
            </a:r>
            <a:endParaRPr b="0" lang="en-US" sz="4400" spc="-1" strike="noStrike">
              <a:solidFill>
                <a:srgbClr val="000000"/>
              </a:solidFill>
              <a:latin typeface="Letter Gothic Std"/>
            </a:endParaRPr>
          </a:p>
        </p:txBody>
      </p:sp>
      <p:sp>
        <p:nvSpPr>
          <p:cNvPr id="334" name="PlaceHolder 2"/>
          <p:cNvSpPr>
            <a:spLocks noGrp="1"/>
          </p:cNvSpPr>
          <p:nvPr>
            <p:ph type="dt"/>
          </p:nvPr>
        </p:nvSpPr>
        <p:spPr>
          <a:xfrm>
            <a:off x="457200" y="6356520"/>
            <a:ext cx="2133360" cy="364680"/>
          </a:xfrm>
          <a:prstGeom prst="rect">
            <a:avLst/>
          </a:prstGeom>
        </p:spPr>
        <p:txBody>
          <a:bodyPr anchor="ctr"/>
          <a:p>
            <a:pPr>
              <a:lnSpc>
                <a:spcPct val="100000"/>
              </a:lnSpc>
            </a:pPr>
            <a:fld id="{52287018-10CD-4C85-B41A-E8CB31D80820}" type="datetime1">
              <a:rPr b="0" lang="en-US" sz="1200" spc="-1" strike="noStrike">
                <a:solidFill>
                  <a:srgbClr val="8b8b8b"/>
                </a:solidFill>
                <a:latin typeface="Letter Gothic Std"/>
              </a:rPr>
              <a:t>07/29/2019</a:t>
            </a:fld>
            <a:endParaRPr b="0" lang="en-US" sz="1200" spc="-1" strike="noStrike">
              <a:latin typeface="Times New Roman"/>
            </a:endParaRPr>
          </a:p>
        </p:txBody>
      </p:sp>
      <p:sp>
        <p:nvSpPr>
          <p:cNvPr id="335" name="PlaceHolder 3"/>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336" name="PlaceHolder 4"/>
          <p:cNvSpPr>
            <a:spLocks noGrp="1"/>
          </p:cNvSpPr>
          <p:nvPr>
            <p:ph type="sldNum"/>
          </p:nvPr>
        </p:nvSpPr>
        <p:spPr>
          <a:xfrm>
            <a:off x="6553080" y="6356520"/>
            <a:ext cx="2133360" cy="364680"/>
          </a:xfrm>
          <a:prstGeom prst="rect">
            <a:avLst/>
          </a:prstGeom>
        </p:spPr>
        <p:txBody>
          <a:bodyPr anchor="ctr"/>
          <a:p>
            <a:pPr algn="r">
              <a:lnSpc>
                <a:spcPct val="100000"/>
              </a:lnSpc>
            </a:pPr>
            <a:fld id="{1742F0B1-3FAD-4E1C-B0F1-F1E1B94B8B24}" type="slidenum">
              <a:rPr b="0" lang="en-US" sz="1200" spc="-1" strike="noStrike">
                <a:solidFill>
                  <a:srgbClr val="8b8b8b"/>
                </a:solidFill>
                <a:latin typeface="Letter Gothic Std"/>
              </a:rPr>
              <a:t>1</a:t>
            </a:fld>
            <a:endParaRPr b="0" lang="en-US" sz="1200" spc="-1" strike="noStrike">
              <a:latin typeface="Times New Roman"/>
            </a:endParaRPr>
          </a:p>
        </p:txBody>
      </p:sp>
      <p:sp>
        <p:nvSpPr>
          <p:cNvPr id="33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Letter Gothic Std"/>
              </a:rPr>
              <a:t>Click to edit the outline text format</a:t>
            </a:r>
            <a:endParaRPr b="0" lang="en-US" sz="3200" spc="-1" strike="noStrike">
              <a:solidFill>
                <a:srgbClr val="000000"/>
              </a:solidFill>
              <a:latin typeface="Letter Gothic Std"/>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Letter Gothic Std"/>
              </a:rPr>
              <a:t>Second Outline Level</a:t>
            </a:r>
            <a:endParaRPr b="0" lang="en-US" sz="2400" spc="-1" strike="noStrike">
              <a:solidFill>
                <a:srgbClr val="000000"/>
              </a:solidFill>
              <a:latin typeface="Letter Gothic Std"/>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Letter Gothic Std"/>
              </a:rPr>
              <a:t>Third Outline Level</a:t>
            </a:r>
            <a:endParaRPr b="0" lang="en-US" sz="2000" spc="-1" strike="noStrike">
              <a:solidFill>
                <a:srgbClr val="000000"/>
              </a:solidFill>
              <a:latin typeface="Letter Gothic Std"/>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Letter Gothic Std"/>
              </a:rPr>
              <a:t>Fourth Outline Level</a:t>
            </a:r>
            <a:endParaRPr b="0" lang="en-US" sz="2000" spc="-1" strike="noStrike">
              <a:solidFill>
                <a:srgbClr val="000000"/>
              </a:solidFill>
              <a:latin typeface="Letter Gothic Std"/>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Letter Gothic Std"/>
              </a:rPr>
              <a:t>Fifth Outline Level</a:t>
            </a:r>
            <a:endParaRPr b="0" lang="en-US" sz="2000" spc="-1" strike="noStrike">
              <a:solidFill>
                <a:srgbClr val="000000"/>
              </a:solidFill>
              <a:latin typeface="Letter Gothic Std"/>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Letter Gothic Std"/>
              </a:rPr>
              <a:t>Sixth Outline Level</a:t>
            </a:r>
            <a:endParaRPr b="0" lang="en-US" sz="2000" spc="-1" strike="noStrike">
              <a:solidFill>
                <a:srgbClr val="000000"/>
              </a:solidFill>
              <a:latin typeface="Letter Gothic Std"/>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Letter Gothic Std"/>
              </a:rPr>
              <a:t>Seventh Outline Level</a:t>
            </a:r>
            <a:endParaRPr b="0" lang="en-US" sz="2000" spc="-1" strike="noStrike">
              <a:solidFill>
                <a:srgbClr val="000000"/>
              </a:solidFill>
              <a:latin typeface="Letter Gothic Std"/>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tif"/><Relationship Id="rId3" Type="http://schemas.openxmlformats.org/officeDocument/2006/relationships/image" Target="../media/image3.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64.xml"/>
</Relationships>
</file>

<file path=ppt/slides/_rels/slide102.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64.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6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hyperlink" Target="http://mistymountain.co.uk/flamingo/"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3.xml.rels><?xml version="1.0" encoding="UTF-8"?>
<Relationships xmlns="http://schemas.openxmlformats.org/package/2006/relationships"><Relationship Id="rId1" Type="http://schemas.openxmlformats.org/officeDocument/2006/relationships/hyperlink" Target="http://www.bsc.es/computer-sciences/performance-tools/trace-generation" TargetMode="External"/><Relationship Id="rId2" Type="http://schemas.openxmlformats.org/officeDocument/2006/relationships/hyperlink" Target="http://www.bsc.es/computer-sciences/performance-tools/paraver" TargetMode="External"/><Relationship Id="rId3"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6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slideLayout" Target="../slideLayouts/slideLayout25.xml"/>
</Relationships>
</file>

<file path=ppt/slides/_rels/slide180.xml.rels><?xml version="1.0" encoding="UTF-8"?>
<Relationships xmlns="http://schemas.openxmlformats.org/package/2006/relationships"><Relationship Id="rId1" Type="http://schemas.openxmlformats.org/officeDocument/2006/relationships/hyperlink" Target="https://github.com/jrprice/Oclgrind" TargetMode="External"/><Relationship Id="rId2"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hyperlink" Target="http://multicore.doc.ic.ac.uk/tools/GPUVerify/" TargetMode="External"/><Relationship Id="rId2"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hyperlink" Target="http://multicore.doc.ic.ac.uk/tools/GPUVerify/" TargetMode="External"/><Relationship Id="rId2"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8.xml.rels><?xml version="1.0" encoding="UTF-8"?>
<Relationships xmlns="http://schemas.openxmlformats.org/package/2006/relationships"><Relationship Id="rId1" Type="http://schemas.openxmlformats.org/officeDocument/2006/relationships/hyperlink" Target="http://developer.amd.com/Resources/hc/OpenCLZone/programming/pages/portingcudatoopencl.aspx" TargetMode="External"/><Relationship Id="rId2" Type="http://schemas.openxmlformats.org/officeDocument/2006/relationships/slideLayout" Target="../slideLayouts/slideLayout1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hyperlink" Target="http://www.khronos.org/opencl/" TargetMode="External"/><Relationship Id="rId2"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hyperlink" Target="https://www.khronos.org/registry/cl/" TargetMode="External"/><Relationship Id="rId5" Type="http://schemas.openxmlformats.org/officeDocument/2006/relationships/image" Target="../media/image71.png"/><Relationship Id="rId6" Type="http://schemas.openxmlformats.org/officeDocument/2006/relationships/slideLayout" Target="../slideLayouts/slideLayout13.xml"/>
</Relationships>
</file>

<file path=ppt/slides/_rels/slide204.xml.rels><?xml version="1.0" encoding="UTF-8"?>
<Relationships xmlns="http://schemas.openxmlformats.org/package/2006/relationships"><Relationship Id="rId1" Type="http://schemas.openxmlformats.org/officeDocument/2006/relationships/hyperlink" Target="http://www.iwocl.org/" TargetMode="External"/><Relationship Id="rId2" Type="http://schemas.openxmlformats.org/officeDocument/2006/relationships/hyperlink" Target="http://www.khronos.org/message_boards/forumdisplay.php?f=61" TargetMode="External"/><Relationship Id="rId3" Type="http://schemas.openxmlformats.org/officeDocument/2006/relationships/image" Target="../media/image72.png"/><Relationship Id="rId4"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hyperlink" Target="https://github.com/Computing-Language-Utility/CLU" TargetMode="External"/><Relationship Id="rId2" Type="http://schemas.openxmlformats.org/officeDocument/2006/relationships/hyperlink" Target="https://github.com/clMathLibraries/clBLAS" TargetMode="External"/><Relationship Id="rId3" Type="http://schemas.openxmlformats.org/officeDocument/2006/relationships/hyperlink" Target="https://github.com/clMathLibraries/clBLAS" TargetMode="External"/><Relationship Id="rId4" Type="http://schemas.openxmlformats.org/officeDocument/2006/relationships/hyperlink" Target="https://github.com/clMathLibraries/clFFT" TargetMode="External"/><Relationship Id="rId5"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3.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jpeg"/><Relationship Id="rId19" Type="http://schemas.openxmlformats.org/officeDocument/2006/relationships/image" Target="../media/image29.png"/><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3.xml"/>
</Relationships>
</file>

<file path=ppt/slides/_rels/slide2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64.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88.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7.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4.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65.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5.xml.rels><?xml version="1.0" encoding="UTF-8"?>
<Relationships xmlns="http://schemas.openxmlformats.org/package/2006/relationships"><Relationship Id="rId1" Type="http://schemas.openxmlformats.org/officeDocument/2006/relationships/hyperlink" Target="http://docs.python.org/2/tutorial/index.html" TargetMode="External"/><Relationship Id="rId2" Type="http://schemas.openxmlformats.org/officeDocument/2006/relationships/hyperlink" Target="http://docs.python.org/2/library/index.html" TargetMode="External"/><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www.khronos.org/files/opencl-1-1-quick-reference-card.pdf" TargetMode="External"/><Relationship Id="rId3" Type="http://schemas.openxmlformats.org/officeDocument/2006/relationships/hyperlink" Target="https://www.khronos.org/registry/cl/specs/opencl-1.1.pdf" TargetMode="External"/><Relationship Id="rId4" Type="http://schemas.openxmlformats.org/officeDocument/2006/relationships/slideLayout" Target="../slideLayouts/slideLayout25.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64.xml"/>
</Relationships>
</file>

<file path=ppt/slides/_rels/slide3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64.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64.xml"/>
</Relationships>
</file>

<file path=ppt/slides/_rels/slide4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64.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88.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88.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88.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01.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0" y="404640"/>
            <a:ext cx="9143640" cy="1469520"/>
          </a:xfrm>
          <a:prstGeom prst="rect">
            <a:avLst/>
          </a:prstGeom>
          <a:noFill/>
          <a:ln>
            <a:noFill/>
          </a:ln>
        </p:spPr>
        <p:txBody>
          <a:bodyPr anchor="ctr"/>
          <a:p>
            <a:pPr algn="ctr">
              <a:lnSpc>
                <a:spcPct val="100000"/>
              </a:lnSpc>
            </a:pPr>
            <a:r>
              <a:rPr b="0" lang="en-US" sz="5400" spc="-1" strike="noStrike">
                <a:solidFill>
                  <a:srgbClr val="000000"/>
                </a:solidFill>
                <a:latin typeface="Trebuchet MS"/>
              </a:rPr>
              <a:t>Hands On OpenCL</a:t>
            </a:r>
            <a:br/>
            <a:r>
              <a:rPr b="0" lang="en-US" sz="3200" spc="-1" strike="noStrike">
                <a:solidFill>
                  <a:srgbClr val="000000"/>
                </a:solidFill>
                <a:latin typeface="Trebuchet MS"/>
              </a:rPr>
              <a:t>动手学 </a:t>
            </a:r>
            <a:r>
              <a:rPr b="0" lang="en-US" sz="3200" spc="-1" strike="noStrike">
                <a:solidFill>
                  <a:srgbClr val="000000"/>
                </a:solidFill>
                <a:latin typeface="Trebuchet MS"/>
              </a:rPr>
              <a:t>OpenCL</a:t>
            </a:r>
            <a:endParaRPr b="0" lang="en-US" sz="3200" spc="-1" strike="noStrike">
              <a:solidFill>
                <a:srgbClr val="000000"/>
              </a:solidFill>
              <a:latin typeface="Trebuchet MS"/>
            </a:endParaRPr>
          </a:p>
        </p:txBody>
      </p:sp>
      <p:sp>
        <p:nvSpPr>
          <p:cNvPr id="466" name="TextShape 2"/>
          <p:cNvSpPr txBox="1"/>
          <p:nvPr/>
        </p:nvSpPr>
        <p:spPr>
          <a:xfrm>
            <a:off x="899640" y="2065320"/>
            <a:ext cx="3456000" cy="1656000"/>
          </a:xfrm>
          <a:prstGeom prst="rect">
            <a:avLst/>
          </a:prstGeom>
          <a:noFill/>
          <a:ln>
            <a:noFill/>
          </a:ln>
        </p:spPr>
        <p:txBody>
          <a:bodyPr>
            <a:normAutofit/>
          </a:bodyPr>
          <a:p>
            <a:pPr>
              <a:lnSpc>
                <a:spcPct val="100000"/>
              </a:lnSpc>
              <a:spcBef>
                <a:spcPts val="561"/>
              </a:spcBef>
            </a:pPr>
            <a:r>
              <a:rPr b="0" lang="en-US" sz="2800" spc="-1" strike="noStrike">
                <a:solidFill>
                  <a:srgbClr val="1f497d"/>
                </a:solidFill>
                <a:latin typeface="Trebuchet MS"/>
              </a:rPr>
              <a:t>原作者：</a:t>
            </a:r>
            <a:endParaRPr b="0" lang="en-US" sz="2800" spc="-1" strike="noStrike">
              <a:latin typeface="Arial"/>
            </a:endParaRPr>
          </a:p>
          <a:p>
            <a:pPr>
              <a:lnSpc>
                <a:spcPct val="100000"/>
              </a:lnSpc>
              <a:spcBef>
                <a:spcPts val="561"/>
              </a:spcBef>
            </a:pPr>
            <a:r>
              <a:rPr b="0" lang="en-US" sz="2800" spc="-1" strike="noStrike">
                <a:solidFill>
                  <a:srgbClr val="1f497d"/>
                </a:solidFill>
                <a:latin typeface="Trebuchet MS"/>
              </a:rPr>
              <a:t>Simon McIntosh-Smith</a:t>
            </a:r>
            <a:endParaRPr b="0" lang="en-US" sz="2800" spc="-1" strike="noStrike">
              <a:latin typeface="Arial"/>
            </a:endParaRPr>
          </a:p>
          <a:p>
            <a:pPr>
              <a:lnSpc>
                <a:spcPct val="100000"/>
              </a:lnSpc>
              <a:spcBef>
                <a:spcPts val="561"/>
              </a:spcBef>
            </a:pPr>
            <a:r>
              <a:rPr b="0" lang="en-US" sz="2800" spc="-1" strike="noStrike">
                <a:solidFill>
                  <a:srgbClr val="1f497d"/>
                </a:solidFill>
                <a:latin typeface="Trebuchet MS"/>
              </a:rPr>
              <a:t>Tom Deakin</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561"/>
              </a:spcBef>
            </a:pPr>
            <a:r>
              <a:rPr b="0" lang="en-US" sz="2800" spc="-1" strike="noStrike">
                <a:solidFill>
                  <a:srgbClr val="1f497d"/>
                </a:solidFill>
                <a:latin typeface="Trebuchet MS"/>
              </a:rPr>
              <a:t>翻译：</a:t>
            </a:r>
            <a:r>
              <a:rPr b="0" lang="en-US" sz="2800" spc="-1" strike="noStrike">
                <a:solidFill>
                  <a:srgbClr val="1f497d"/>
                </a:solidFill>
                <a:latin typeface="Trebuchet MS"/>
              </a:rPr>
              <a:t>CycleUser</a:t>
            </a:r>
            <a:endParaRPr b="0" lang="en-US" sz="2800" spc="-1" strike="noStrike">
              <a:latin typeface="Arial"/>
            </a:endParaRPr>
          </a:p>
        </p:txBody>
      </p:sp>
      <p:sp>
        <p:nvSpPr>
          <p:cNvPr id="467" name="CustomShape 3"/>
          <p:cNvSpPr/>
          <p:nvPr/>
        </p:nvSpPr>
        <p:spPr>
          <a:xfrm>
            <a:off x="899640" y="5808960"/>
            <a:ext cx="7776360" cy="8204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1f497d"/>
                </a:solidFill>
                <a:latin typeface="Trebuchet MS"/>
              </a:rPr>
              <a:t>本文内部包含有下面两位的贡献：</a:t>
            </a:r>
            <a:endParaRPr b="0" lang="en-US" sz="1600" spc="-1" strike="noStrike">
              <a:latin typeface="Arial"/>
            </a:endParaRPr>
          </a:p>
          <a:p>
            <a:pPr>
              <a:lnSpc>
                <a:spcPct val="100000"/>
              </a:lnSpc>
            </a:pPr>
            <a:r>
              <a:rPr b="0" lang="en-US" sz="1600" spc="-1" strike="noStrike">
                <a:solidFill>
                  <a:srgbClr val="1f497d"/>
                </a:solidFill>
                <a:latin typeface="Trebuchet MS"/>
              </a:rPr>
              <a:t>Timothy G. Mattson (</a:t>
            </a:r>
            <a:r>
              <a:rPr b="0" lang="en-US" sz="1600" spc="-1" strike="noStrike">
                <a:solidFill>
                  <a:srgbClr val="1f497d"/>
                </a:solidFill>
                <a:latin typeface="Trebuchet MS"/>
              </a:rPr>
              <a:t>来自 </a:t>
            </a:r>
            <a:r>
              <a:rPr b="0" lang="en-US" sz="1600" spc="-1" strike="noStrike">
                <a:solidFill>
                  <a:srgbClr val="1f497d"/>
                </a:solidFill>
                <a:latin typeface="Trebuchet MS"/>
              </a:rPr>
              <a:t>Intel </a:t>
            </a:r>
            <a:r>
              <a:rPr b="0" lang="en-US" sz="1600" spc="-1" strike="noStrike">
                <a:solidFill>
                  <a:srgbClr val="1f497d"/>
                </a:solidFill>
                <a:latin typeface="Trebuchet MS"/>
              </a:rPr>
              <a:t>英特尔公司</a:t>
            </a:r>
            <a:r>
              <a:rPr b="0" lang="en-US" sz="1600" spc="-1" strike="noStrike">
                <a:solidFill>
                  <a:srgbClr val="1f497d"/>
                </a:solidFill>
                <a:latin typeface="Trebuchet MS"/>
              </a:rPr>
              <a:t>) </a:t>
            </a:r>
            <a:endParaRPr b="0" lang="en-US" sz="1600" spc="-1" strike="noStrike">
              <a:latin typeface="Arial"/>
            </a:endParaRPr>
          </a:p>
          <a:p>
            <a:pPr>
              <a:lnSpc>
                <a:spcPct val="100000"/>
              </a:lnSpc>
            </a:pPr>
            <a:r>
              <a:rPr b="0" lang="en-US" sz="1600" spc="-1" strike="noStrike">
                <a:solidFill>
                  <a:srgbClr val="1f497d"/>
                </a:solidFill>
                <a:latin typeface="Trebuchet MS"/>
              </a:rPr>
              <a:t>Benedict Gaster (</a:t>
            </a:r>
            <a:r>
              <a:rPr b="0" lang="en-US" sz="1600" spc="-1" strike="noStrike">
                <a:solidFill>
                  <a:srgbClr val="1f497d"/>
                </a:solidFill>
                <a:latin typeface="Trebuchet MS"/>
              </a:rPr>
              <a:t>来自</a:t>
            </a:r>
            <a:r>
              <a:rPr b="0" lang="en-US" sz="1600" spc="-1" strike="noStrike">
                <a:solidFill>
                  <a:srgbClr val="1f497d"/>
                </a:solidFill>
                <a:latin typeface="Trebuchet MS"/>
              </a:rPr>
              <a:t>Qualcomm </a:t>
            </a:r>
            <a:r>
              <a:rPr b="0" lang="en-US" sz="1600" spc="-1" strike="noStrike">
                <a:solidFill>
                  <a:srgbClr val="1f497d"/>
                </a:solidFill>
                <a:latin typeface="Trebuchet MS"/>
              </a:rPr>
              <a:t>高通公司</a:t>
            </a:r>
            <a:r>
              <a:rPr b="0" lang="en-US" sz="1600" spc="-1" strike="noStrike">
                <a:solidFill>
                  <a:srgbClr val="1f497d"/>
                </a:solidFill>
                <a:latin typeface="Trebuchet MS"/>
              </a:rPr>
              <a:t>)</a:t>
            </a:r>
            <a:endParaRPr b="0" lang="en-US" sz="1600" spc="-1" strike="noStrike">
              <a:latin typeface="Arial"/>
            </a:endParaRPr>
          </a:p>
        </p:txBody>
      </p:sp>
      <p:pic>
        <p:nvPicPr>
          <p:cNvPr id="468" name="Picture 7" descr=""/>
          <p:cNvPicPr/>
          <p:nvPr/>
        </p:nvPicPr>
        <p:blipFill>
          <a:blip r:embed="rId1"/>
          <a:stretch/>
        </p:blipFill>
        <p:spPr>
          <a:xfrm>
            <a:off x="2051640" y="4149000"/>
            <a:ext cx="1151640" cy="1151640"/>
          </a:xfrm>
          <a:prstGeom prst="rect">
            <a:avLst/>
          </a:prstGeom>
          <a:ln>
            <a:noFill/>
          </a:ln>
        </p:spPr>
      </p:pic>
      <p:pic>
        <p:nvPicPr>
          <p:cNvPr id="469" name="Picture 5" descr=""/>
          <p:cNvPicPr/>
          <p:nvPr/>
        </p:nvPicPr>
        <p:blipFill>
          <a:blip r:embed="rId2"/>
          <a:stretch/>
        </p:blipFill>
        <p:spPr>
          <a:xfrm>
            <a:off x="5148000" y="2421000"/>
            <a:ext cx="2982600" cy="863640"/>
          </a:xfrm>
          <a:prstGeom prst="rect">
            <a:avLst/>
          </a:prstGeom>
          <a:ln>
            <a:noFill/>
          </a:ln>
        </p:spPr>
      </p:pic>
      <p:pic>
        <p:nvPicPr>
          <p:cNvPr id="470" name="Picture 2" descr=""/>
          <p:cNvPicPr/>
          <p:nvPr/>
        </p:nvPicPr>
        <p:blipFill>
          <a:blip r:embed="rId3"/>
          <a:stretch/>
        </p:blipFill>
        <p:spPr>
          <a:xfrm>
            <a:off x="4705920" y="4149000"/>
            <a:ext cx="2752920" cy="1211040"/>
          </a:xfrm>
          <a:prstGeom prst="rect">
            <a:avLst/>
          </a:prstGeom>
          <a:ln>
            <a:noFill/>
          </a:ln>
        </p:spPr>
      </p:pic>
      <p:sp>
        <p:nvSpPr>
          <p:cNvPr id="471" name="CustomShape 4"/>
          <p:cNvSpPr/>
          <p:nvPr/>
        </p:nvSpPr>
        <p:spPr>
          <a:xfrm>
            <a:off x="6965640" y="6381360"/>
            <a:ext cx="21319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V 1.2 – Nov 2014</a:t>
            </a:r>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AMD APU</a:t>
            </a:r>
            <a:r>
              <a:rPr b="0" lang="en-US" sz="4400" spc="-1" strike="noStrike">
                <a:solidFill>
                  <a:srgbClr val="000000"/>
                </a:solidFill>
                <a:latin typeface="Trebuchet MS"/>
              </a:rPr>
              <a:t>用户的安装过程（旧版）</a:t>
            </a:r>
            <a:endParaRPr b="0" lang="en-US" sz="4400" spc="-1" strike="noStrike">
              <a:solidFill>
                <a:srgbClr val="000000"/>
              </a:solidFill>
              <a:latin typeface="Trebuchet MS"/>
            </a:endParaRPr>
          </a:p>
        </p:txBody>
      </p:sp>
      <p:sp>
        <p:nvSpPr>
          <p:cNvPr id="492"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最简单的方法就是按照 </a:t>
            </a:r>
            <a:r>
              <a:rPr b="0" lang="en-US" sz="3200" spc="-1" strike="noStrike">
                <a:solidFill>
                  <a:srgbClr val="000000"/>
                </a:solidFill>
                <a:latin typeface="Trebuchet MS"/>
              </a:rPr>
              <a:t>AMD GPU </a:t>
            </a:r>
            <a:r>
              <a:rPr b="0" lang="en-US" sz="3200" spc="-1" strike="noStrike">
                <a:solidFill>
                  <a:srgbClr val="000000"/>
                </a:solidFill>
                <a:latin typeface="Trebuchet MS"/>
              </a:rPr>
              <a:t>的安装指南来安装 </a:t>
            </a:r>
            <a:r>
              <a:rPr b="0" lang="en-US" sz="3200" spc="-1" strike="noStrike">
                <a:solidFill>
                  <a:srgbClr val="000000"/>
                </a:solidFill>
                <a:latin typeface="Trebuchet MS"/>
              </a:rPr>
              <a:t>fglrx</a:t>
            </a:r>
            <a:r>
              <a:rPr b="0" lang="en-US" sz="3200" spc="-1" strike="noStrike">
                <a:solidFill>
                  <a:srgbClr val="000000"/>
                </a:solidFill>
                <a:latin typeface="Trebuchet MS"/>
              </a:rPr>
              <a:t>。</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这意味着你可以将 </a:t>
            </a:r>
            <a:r>
              <a:rPr b="0" lang="en-US" sz="3200" spc="-1" strike="noStrike">
                <a:solidFill>
                  <a:srgbClr val="000000"/>
                </a:solidFill>
                <a:latin typeface="Trebuchet MS"/>
              </a:rPr>
              <a:t>APU </a:t>
            </a:r>
            <a:r>
              <a:rPr b="0" lang="en-US" sz="3200" spc="-1" strike="noStrike">
                <a:solidFill>
                  <a:srgbClr val="000000"/>
                </a:solidFill>
                <a:latin typeface="Trebuchet MS"/>
              </a:rPr>
              <a:t>中的 </a:t>
            </a:r>
            <a:r>
              <a:rPr b="0" lang="en-US" sz="3200" spc="-1" strike="noStrike">
                <a:solidFill>
                  <a:srgbClr val="000000"/>
                </a:solidFill>
                <a:latin typeface="Trebuchet MS"/>
              </a:rPr>
              <a:t>CPU </a:t>
            </a:r>
            <a:r>
              <a:rPr b="0" lang="en-US" sz="3200" spc="-1" strike="noStrike">
                <a:solidFill>
                  <a:srgbClr val="000000"/>
                </a:solidFill>
                <a:latin typeface="Trebuchet MS"/>
              </a:rPr>
              <a:t>和 </a:t>
            </a:r>
            <a:r>
              <a:rPr b="0" lang="en-US" sz="3200" spc="-1" strike="noStrike">
                <a:solidFill>
                  <a:srgbClr val="000000"/>
                </a:solidFill>
                <a:latin typeface="Trebuchet MS"/>
              </a:rPr>
              <a:t>GPU </a:t>
            </a:r>
            <a:r>
              <a:rPr b="0" lang="en-US" sz="3200" spc="-1" strike="noStrike">
                <a:solidFill>
                  <a:srgbClr val="000000"/>
                </a:solidFill>
                <a:latin typeface="Trebuchet MS"/>
              </a:rPr>
              <a:t>作为两个独立的 </a:t>
            </a:r>
            <a:r>
              <a:rPr b="0" lang="en-US" sz="3200" spc="-1" strike="noStrike">
                <a:solidFill>
                  <a:srgbClr val="000000"/>
                </a:solidFill>
                <a:latin typeface="Trebuchet MS"/>
              </a:rPr>
              <a:t>OpenCL </a:t>
            </a:r>
            <a:r>
              <a:rPr b="0" lang="en-US" sz="3200" spc="-1" strike="noStrike">
                <a:solidFill>
                  <a:srgbClr val="000000"/>
                </a:solidFill>
                <a:latin typeface="Trebuchet MS"/>
              </a:rPr>
              <a:t>设备来使用。</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如果你安装有独立显卡，可能需要在 </a:t>
            </a:r>
            <a:r>
              <a:rPr b="0" lang="en-US" sz="3200" spc="-1" strike="noStrike">
                <a:solidFill>
                  <a:srgbClr val="000000"/>
                </a:solidFill>
                <a:latin typeface="Trebuchet MS"/>
              </a:rPr>
              <a:t>BIOS </a:t>
            </a:r>
            <a:r>
              <a:rPr b="0" lang="en-US" sz="3200" spc="-1" strike="noStrike">
                <a:solidFill>
                  <a:srgbClr val="000000"/>
                </a:solidFill>
                <a:latin typeface="Trebuchet MS"/>
              </a:rPr>
              <a:t>里面强制启用集成显卡，才能实现利用 </a:t>
            </a:r>
            <a:r>
              <a:rPr b="0" lang="en-US" sz="3200" spc="-1" strike="noStrike">
                <a:solidFill>
                  <a:srgbClr val="000000"/>
                </a:solidFill>
                <a:latin typeface="Trebuchet MS"/>
              </a:rPr>
              <a:t>APU </a:t>
            </a:r>
            <a:r>
              <a:rPr b="0" lang="en-US" sz="3200" spc="-1" strike="noStrike">
                <a:solidFill>
                  <a:srgbClr val="000000"/>
                </a:solidFill>
                <a:latin typeface="Trebuchet MS"/>
              </a:rPr>
              <a:t>作为 </a:t>
            </a:r>
            <a:r>
              <a:rPr b="0" lang="en-US" sz="3200" spc="-1" strike="noStrike">
                <a:solidFill>
                  <a:srgbClr val="000000"/>
                </a:solidFill>
                <a:latin typeface="Trebuchet MS"/>
              </a:rPr>
              <a:t>OpenCL </a:t>
            </a:r>
            <a:r>
              <a:rPr b="0" lang="en-US" sz="3200" spc="-1" strike="noStrike">
                <a:solidFill>
                  <a:srgbClr val="000000"/>
                </a:solidFill>
                <a:latin typeface="Trebuchet MS"/>
              </a:rPr>
              <a:t>设备。</a:t>
            </a:r>
            <a:endParaRPr b="0" lang="en-US" sz="3200" spc="-1" strike="noStrike">
              <a:solidFill>
                <a:srgbClr val="000000"/>
              </a:solidFill>
              <a:latin typeface="Trebuchet MS"/>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TextShape 1"/>
          <p:cNvSpPr txBox="1"/>
          <p:nvPr/>
        </p:nvSpPr>
        <p:spPr>
          <a:xfrm>
            <a:off x="-90000" y="12600"/>
            <a:ext cx="9324000" cy="9662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An N-dimensional domain of work-items</a:t>
            </a:r>
            <a:endParaRPr b="0" lang="en-US" sz="3600" spc="-1" strike="noStrike">
              <a:solidFill>
                <a:srgbClr val="000000"/>
              </a:solidFill>
              <a:latin typeface="Trebuchet MS"/>
            </a:endParaRPr>
          </a:p>
        </p:txBody>
      </p:sp>
      <p:sp>
        <p:nvSpPr>
          <p:cNvPr id="1465" name="TextShape 2"/>
          <p:cNvSpPr txBox="1"/>
          <p:nvPr/>
        </p:nvSpPr>
        <p:spPr>
          <a:xfrm>
            <a:off x="107640" y="908640"/>
            <a:ext cx="8856720" cy="158364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Global </a:t>
            </a:r>
            <a:r>
              <a:rPr b="0" lang="en-US" sz="3200" spc="-1" strike="noStrike">
                <a:solidFill>
                  <a:srgbClr val="000000"/>
                </a:solidFill>
                <a:latin typeface="Trebuchet MS"/>
              </a:rPr>
              <a:t>Dimensions: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1024x1024 (whole problem space)</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Local </a:t>
            </a:r>
            <a:r>
              <a:rPr b="0" lang="en-US" sz="3200" spc="-1" strike="noStrike">
                <a:solidFill>
                  <a:srgbClr val="000000"/>
                </a:solidFill>
                <a:latin typeface="Trebuchet MS"/>
              </a:rPr>
              <a:t>Dimensions: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128x128 (</a:t>
            </a:r>
            <a:r>
              <a:rPr b="1" lang="en-US" sz="2800" spc="-1" strike="noStrike">
                <a:solidFill>
                  <a:srgbClr val="c0504d"/>
                </a:solidFill>
                <a:latin typeface="Trebuchet MS"/>
              </a:rPr>
              <a:t>work-group</a:t>
            </a:r>
            <a:r>
              <a:rPr b="0" lang="en-US" sz="2800" spc="-1" strike="noStrike">
                <a:solidFill>
                  <a:srgbClr val="000000"/>
                </a:solidFill>
                <a:latin typeface="Trebuchet MS"/>
              </a:rPr>
              <a:t>, executes together)</a:t>
            </a:r>
            <a:endParaRPr b="0" lang="en-US" sz="2800" spc="-1" strike="noStrike">
              <a:solidFill>
                <a:srgbClr val="000000"/>
              </a:solidFill>
              <a:latin typeface="Trebuchet MS"/>
            </a:endParaRPr>
          </a:p>
        </p:txBody>
      </p:sp>
      <p:sp>
        <p:nvSpPr>
          <p:cNvPr id="1466" name="CustomShape 3"/>
          <p:cNvSpPr/>
          <p:nvPr/>
        </p:nvSpPr>
        <p:spPr>
          <a:xfrm>
            <a:off x="107640" y="5589360"/>
            <a:ext cx="8856720" cy="1079640"/>
          </a:xfrm>
          <a:prstGeom prst="rect">
            <a:avLst/>
          </a:prstGeom>
          <a:noFill/>
          <a:ln>
            <a:noFill/>
          </a:ln>
        </p:spPr>
        <p:style>
          <a:lnRef idx="0"/>
          <a:fillRef idx="0"/>
          <a:effectRef idx="0"/>
          <a:fontRef idx="minor"/>
        </p:style>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Choose the dimensions that are “best” for your algorithm</a:t>
            </a:r>
            <a:endParaRPr b="0" lang="en-US" sz="3200" spc="-1" strike="noStrike">
              <a:latin typeface="Arial"/>
            </a:endParaRPr>
          </a:p>
        </p:txBody>
      </p:sp>
      <p:pic>
        <p:nvPicPr>
          <p:cNvPr id="1467" name="Picture 1" descr=""/>
          <p:cNvPicPr/>
          <p:nvPr/>
        </p:nvPicPr>
        <p:blipFill>
          <a:blip r:embed="rId1"/>
          <a:stretch/>
        </p:blipFill>
        <p:spPr>
          <a:xfrm>
            <a:off x="1630440" y="3045240"/>
            <a:ext cx="2045880" cy="2045880"/>
          </a:xfrm>
          <a:prstGeom prst="rect">
            <a:avLst/>
          </a:prstGeom>
          <a:ln w="25560">
            <a:noFill/>
          </a:ln>
        </p:spPr>
      </p:pic>
      <p:sp>
        <p:nvSpPr>
          <p:cNvPr id="1468" name="CustomShape 4"/>
          <p:cNvSpPr/>
          <p:nvPr/>
        </p:nvSpPr>
        <p:spPr>
          <a:xfrm>
            <a:off x="1892160" y="30499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69" name="Line 5"/>
          <p:cNvSpPr/>
          <p:nvPr/>
        </p:nvSpPr>
        <p:spPr>
          <a:xfrm>
            <a:off x="1639800" y="2945160"/>
            <a:ext cx="2004840" cy="36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470" name="CustomShape 6"/>
          <p:cNvSpPr/>
          <p:nvPr/>
        </p:nvSpPr>
        <p:spPr>
          <a:xfrm>
            <a:off x="2330640" y="2565000"/>
            <a:ext cx="615240" cy="27396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rPr>
              <a:t>1024</a:t>
            </a:r>
            <a:endParaRPr b="0" lang="en-US" sz="1800" spc="-1" strike="noStrike">
              <a:latin typeface="Arial"/>
            </a:endParaRPr>
          </a:p>
        </p:txBody>
      </p:sp>
      <p:sp>
        <p:nvSpPr>
          <p:cNvPr id="1471" name="Line 7"/>
          <p:cNvSpPr/>
          <p:nvPr/>
        </p:nvSpPr>
        <p:spPr>
          <a:xfrm flipV="1">
            <a:off x="1498320" y="3043440"/>
            <a:ext cx="360" cy="200340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472" name="CustomShape 8"/>
          <p:cNvSpPr/>
          <p:nvPr/>
        </p:nvSpPr>
        <p:spPr>
          <a:xfrm rot="16200000">
            <a:off x="945000" y="3982680"/>
            <a:ext cx="615600" cy="27432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rPr>
              <a:t>1024</a:t>
            </a:r>
            <a:endParaRPr b="0" lang="en-US" sz="1800" spc="-1" strike="noStrike">
              <a:latin typeface="Arial"/>
            </a:endParaRPr>
          </a:p>
        </p:txBody>
      </p:sp>
      <p:sp>
        <p:nvSpPr>
          <p:cNvPr id="1473" name="CustomShape 9"/>
          <p:cNvSpPr/>
          <p:nvPr/>
        </p:nvSpPr>
        <p:spPr>
          <a:xfrm>
            <a:off x="1635120" y="3049920"/>
            <a:ext cx="25668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474" name="Group 10"/>
          <p:cNvGrpSpPr/>
          <p:nvPr/>
        </p:nvGrpSpPr>
        <p:grpSpPr>
          <a:xfrm>
            <a:off x="2147760" y="3049920"/>
            <a:ext cx="1535040" cy="255240"/>
            <a:chOff x="2147760" y="3049920"/>
            <a:chExt cx="1535040" cy="255240"/>
          </a:xfrm>
        </p:grpSpPr>
        <p:sp>
          <p:nvSpPr>
            <p:cNvPr id="1475" name="CustomShape 11"/>
            <p:cNvSpPr/>
            <p:nvPr/>
          </p:nvSpPr>
          <p:spPr>
            <a:xfrm>
              <a:off x="214776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6" name="CustomShape 12"/>
            <p:cNvSpPr/>
            <p:nvPr/>
          </p:nvSpPr>
          <p:spPr>
            <a:xfrm>
              <a:off x="240372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7" name="CustomShape 13"/>
            <p:cNvSpPr/>
            <p:nvPr/>
          </p:nvSpPr>
          <p:spPr>
            <a:xfrm>
              <a:off x="265968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8" name="CustomShape 14"/>
            <p:cNvSpPr/>
            <p:nvPr/>
          </p:nvSpPr>
          <p:spPr>
            <a:xfrm>
              <a:off x="291528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79" name="CustomShape 15"/>
            <p:cNvSpPr/>
            <p:nvPr/>
          </p:nvSpPr>
          <p:spPr>
            <a:xfrm>
              <a:off x="317124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80" name="CustomShape 16"/>
            <p:cNvSpPr/>
            <p:nvPr/>
          </p:nvSpPr>
          <p:spPr>
            <a:xfrm>
              <a:off x="342720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nvGrpSpPr>
          <p:cNvPr id="1481" name="Group 17"/>
          <p:cNvGrpSpPr/>
          <p:nvPr/>
        </p:nvGrpSpPr>
        <p:grpSpPr>
          <a:xfrm>
            <a:off x="1635120" y="3305520"/>
            <a:ext cx="2047680" cy="1790640"/>
            <a:chOff x="1635120" y="3305520"/>
            <a:chExt cx="2047680" cy="1790640"/>
          </a:xfrm>
        </p:grpSpPr>
        <p:grpSp>
          <p:nvGrpSpPr>
            <p:cNvPr id="1482" name="Group 18"/>
            <p:cNvGrpSpPr/>
            <p:nvPr/>
          </p:nvGrpSpPr>
          <p:grpSpPr>
            <a:xfrm>
              <a:off x="1635120" y="3305520"/>
              <a:ext cx="2047680" cy="1023120"/>
              <a:chOff x="1635120" y="3305520"/>
              <a:chExt cx="2047680" cy="1023120"/>
            </a:xfrm>
          </p:grpSpPr>
          <p:grpSp>
            <p:nvGrpSpPr>
              <p:cNvPr id="1483" name="Group 19"/>
              <p:cNvGrpSpPr/>
              <p:nvPr/>
            </p:nvGrpSpPr>
            <p:grpSpPr>
              <a:xfrm>
                <a:off x="1635120" y="3305520"/>
                <a:ext cx="2047680" cy="511560"/>
                <a:chOff x="1635120" y="3305520"/>
                <a:chExt cx="2047680" cy="511560"/>
              </a:xfrm>
            </p:grpSpPr>
            <p:grpSp>
              <p:nvGrpSpPr>
                <p:cNvPr id="1484" name="Group 20"/>
                <p:cNvGrpSpPr/>
                <p:nvPr/>
              </p:nvGrpSpPr>
              <p:grpSpPr>
                <a:xfrm>
                  <a:off x="1635120" y="3305520"/>
                  <a:ext cx="2047680" cy="255600"/>
                  <a:chOff x="1635120" y="3305520"/>
                  <a:chExt cx="2047680" cy="255600"/>
                </a:xfrm>
              </p:grpSpPr>
              <p:sp>
                <p:nvSpPr>
                  <p:cNvPr id="1485" name="CustomShape 21"/>
                  <p:cNvSpPr/>
                  <p:nvPr/>
                </p:nvSpPr>
                <p:spPr>
                  <a:xfrm>
                    <a:off x="163512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86" name="CustomShape 22"/>
                  <p:cNvSpPr/>
                  <p:nvPr/>
                </p:nvSpPr>
                <p:spPr>
                  <a:xfrm>
                    <a:off x="189108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487" name="Group 23"/>
                  <p:cNvGrpSpPr/>
                  <p:nvPr/>
                </p:nvGrpSpPr>
                <p:grpSpPr>
                  <a:xfrm>
                    <a:off x="2147040" y="3305520"/>
                    <a:ext cx="1535760" cy="255600"/>
                    <a:chOff x="2147040" y="3305520"/>
                    <a:chExt cx="1535760" cy="255600"/>
                  </a:xfrm>
                </p:grpSpPr>
                <p:sp>
                  <p:nvSpPr>
                    <p:cNvPr id="1488" name="CustomShape 24"/>
                    <p:cNvSpPr/>
                    <p:nvPr/>
                  </p:nvSpPr>
                  <p:spPr>
                    <a:xfrm>
                      <a:off x="214704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89" name="CustomShape 25"/>
                    <p:cNvSpPr/>
                    <p:nvPr/>
                  </p:nvSpPr>
                  <p:spPr>
                    <a:xfrm>
                      <a:off x="240300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0" name="CustomShape 26"/>
                    <p:cNvSpPr/>
                    <p:nvPr/>
                  </p:nvSpPr>
                  <p:spPr>
                    <a:xfrm>
                      <a:off x="265896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1" name="CustomShape 27"/>
                    <p:cNvSpPr/>
                    <p:nvPr/>
                  </p:nvSpPr>
                  <p:spPr>
                    <a:xfrm>
                      <a:off x="291492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2" name="CustomShape 28"/>
                    <p:cNvSpPr/>
                    <p:nvPr/>
                  </p:nvSpPr>
                  <p:spPr>
                    <a:xfrm>
                      <a:off x="317088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3" name="CustomShape 29"/>
                    <p:cNvSpPr/>
                    <p:nvPr/>
                  </p:nvSpPr>
                  <p:spPr>
                    <a:xfrm>
                      <a:off x="342720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494" name="Group 30"/>
                <p:cNvGrpSpPr/>
                <p:nvPr/>
              </p:nvGrpSpPr>
              <p:grpSpPr>
                <a:xfrm>
                  <a:off x="1635120" y="3561480"/>
                  <a:ext cx="2047680" cy="255600"/>
                  <a:chOff x="1635120" y="3561480"/>
                  <a:chExt cx="2047680" cy="255600"/>
                </a:xfrm>
              </p:grpSpPr>
              <p:sp>
                <p:nvSpPr>
                  <p:cNvPr id="1495" name="CustomShape 31"/>
                  <p:cNvSpPr/>
                  <p:nvPr/>
                </p:nvSpPr>
                <p:spPr>
                  <a:xfrm>
                    <a:off x="163512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6" name="CustomShape 32"/>
                  <p:cNvSpPr/>
                  <p:nvPr/>
                </p:nvSpPr>
                <p:spPr>
                  <a:xfrm>
                    <a:off x="189108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497" name="Group 33"/>
                  <p:cNvGrpSpPr/>
                  <p:nvPr/>
                </p:nvGrpSpPr>
                <p:grpSpPr>
                  <a:xfrm>
                    <a:off x="2147040" y="3561480"/>
                    <a:ext cx="1535760" cy="255600"/>
                    <a:chOff x="2147040" y="3561480"/>
                    <a:chExt cx="1535760" cy="255600"/>
                  </a:xfrm>
                </p:grpSpPr>
                <p:sp>
                  <p:nvSpPr>
                    <p:cNvPr id="1498" name="CustomShape 34"/>
                    <p:cNvSpPr/>
                    <p:nvPr/>
                  </p:nvSpPr>
                  <p:spPr>
                    <a:xfrm>
                      <a:off x="214704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499" name="CustomShape 35"/>
                    <p:cNvSpPr/>
                    <p:nvPr/>
                  </p:nvSpPr>
                  <p:spPr>
                    <a:xfrm>
                      <a:off x="240300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0" name="CustomShape 36"/>
                    <p:cNvSpPr/>
                    <p:nvPr/>
                  </p:nvSpPr>
                  <p:spPr>
                    <a:xfrm>
                      <a:off x="265896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1" name="CustomShape 37"/>
                    <p:cNvSpPr/>
                    <p:nvPr/>
                  </p:nvSpPr>
                  <p:spPr>
                    <a:xfrm>
                      <a:off x="291492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2" name="CustomShape 38"/>
                    <p:cNvSpPr/>
                    <p:nvPr/>
                  </p:nvSpPr>
                  <p:spPr>
                    <a:xfrm>
                      <a:off x="317088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3" name="CustomShape 39"/>
                    <p:cNvSpPr/>
                    <p:nvPr/>
                  </p:nvSpPr>
                  <p:spPr>
                    <a:xfrm>
                      <a:off x="342720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1504" name="Group 40"/>
              <p:cNvGrpSpPr/>
              <p:nvPr/>
            </p:nvGrpSpPr>
            <p:grpSpPr>
              <a:xfrm>
                <a:off x="1635120" y="3817080"/>
                <a:ext cx="2047680" cy="511560"/>
                <a:chOff x="1635120" y="3817080"/>
                <a:chExt cx="2047680" cy="511560"/>
              </a:xfrm>
            </p:grpSpPr>
            <p:grpSp>
              <p:nvGrpSpPr>
                <p:cNvPr id="1505" name="Group 41"/>
                <p:cNvGrpSpPr/>
                <p:nvPr/>
              </p:nvGrpSpPr>
              <p:grpSpPr>
                <a:xfrm>
                  <a:off x="1635120" y="3817080"/>
                  <a:ext cx="2047680" cy="255600"/>
                  <a:chOff x="1635120" y="3817080"/>
                  <a:chExt cx="2047680" cy="255600"/>
                </a:xfrm>
              </p:grpSpPr>
              <p:sp>
                <p:nvSpPr>
                  <p:cNvPr id="1506" name="CustomShape 42"/>
                  <p:cNvSpPr/>
                  <p:nvPr/>
                </p:nvSpPr>
                <p:spPr>
                  <a:xfrm>
                    <a:off x="163512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07" name="CustomShape 43"/>
                  <p:cNvSpPr/>
                  <p:nvPr/>
                </p:nvSpPr>
                <p:spPr>
                  <a:xfrm>
                    <a:off x="189108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508" name="Group 44"/>
                  <p:cNvGrpSpPr/>
                  <p:nvPr/>
                </p:nvGrpSpPr>
                <p:grpSpPr>
                  <a:xfrm>
                    <a:off x="2147040" y="3817080"/>
                    <a:ext cx="1535760" cy="255600"/>
                    <a:chOff x="2147040" y="3817080"/>
                    <a:chExt cx="1535760" cy="255600"/>
                  </a:xfrm>
                </p:grpSpPr>
                <p:sp>
                  <p:nvSpPr>
                    <p:cNvPr id="1509" name="CustomShape 45"/>
                    <p:cNvSpPr/>
                    <p:nvPr/>
                  </p:nvSpPr>
                  <p:spPr>
                    <a:xfrm>
                      <a:off x="214704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0" name="CustomShape 46"/>
                    <p:cNvSpPr/>
                    <p:nvPr/>
                  </p:nvSpPr>
                  <p:spPr>
                    <a:xfrm>
                      <a:off x="240300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1" name="CustomShape 47"/>
                    <p:cNvSpPr/>
                    <p:nvPr/>
                  </p:nvSpPr>
                  <p:spPr>
                    <a:xfrm>
                      <a:off x="265896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2" name="CustomShape 48"/>
                    <p:cNvSpPr/>
                    <p:nvPr/>
                  </p:nvSpPr>
                  <p:spPr>
                    <a:xfrm>
                      <a:off x="291492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3" name="CustomShape 49"/>
                    <p:cNvSpPr/>
                    <p:nvPr/>
                  </p:nvSpPr>
                  <p:spPr>
                    <a:xfrm>
                      <a:off x="317088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4" name="CustomShape 50"/>
                    <p:cNvSpPr/>
                    <p:nvPr/>
                  </p:nvSpPr>
                  <p:spPr>
                    <a:xfrm>
                      <a:off x="342720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515" name="Group 51"/>
                <p:cNvGrpSpPr/>
                <p:nvPr/>
              </p:nvGrpSpPr>
              <p:grpSpPr>
                <a:xfrm>
                  <a:off x="1635120" y="4073040"/>
                  <a:ext cx="2047680" cy="255600"/>
                  <a:chOff x="1635120" y="4073040"/>
                  <a:chExt cx="2047680" cy="255600"/>
                </a:xfrm>
              </p:grpSpPr>
              <p:sp>
                <p:nvSpPr>
                  <p:cNvPr id="1516" name="CustomShape 52"/>
                  <p:cNvSpPr/>
                  <p:nvPr/>
                </p:nvSpPr>
                <p:spPr>
                  <a:xfrm>
                    <a:off x="163512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17" name="CustomShape 53"/>
                  <p:cNvSpPr/>
                  <p:nvPr/>
                </p:nvSpPr>
                <p:spPr>
                  <a:xfrm>
                    <a:off x="189108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518" name="Group 54"/>
                  <p:cNvGrpSpPr/>
                  <p:nvPr/>
                </p:nvGrpSpPr>
                <p:grpSpPr>
                  <a:xfrm>
                    <a:off x="2147040" y="4073040"/>
                    <a:ext cx="1535760" cy="255600"/>
                    <a:chOff x="2147040" y="4073040"/>
                    <a:chExt cx="1535760" cy="255600"/>
                  </a:xfrm>
                </p:grpSpPr>
                <p:sp>
                  <p:nvSpPr>
                    <p:cNvPr id="1519" name="CustomShape 55"/>
                    <p:cNvSpPr/>
                    <p:nvPr/>
                  </p:nvSpPr>
                  <p:spPr>
                    <a:xfrm>
                      <a:off x="214704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20" name="CustomShape 56"/>
                    <p:cNvSpPr/>
                    <p:nvPr/>
                  </p:nvSpPr>
                  <p:spPr>
                    <a:xfrm>
                      <a:off x="240300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21" name="CustomShape 57"/>
                    <p:cNvSpPr/>
                    <p:nvPr/>
                  </p:nvSpPr>
                  <p:spPr>
                    <a:xfrm>
                      <a:off x="265896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22" name="CustomShape 58"/>
                    <p:cNvSpPr/>
                    <p:nvPr/>
                  </p:nvSpPr>
                  <p:spPr>
                    <a:xfrm>
                      <a:off x="291492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23" name="CustomShape 59"/>
                    <p:cNvSpPr/>
                    <p:nvPr/>
                  </p:nvSpPr>
                  <p:spPr>
                    <a:xfrm>
                      <a:off x="317088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24" name="CustomShape 60"/>
                    <p:cNvSpPr/>
                    <p:nvPr/>
                  </p:nvSpPr>
                  <p:spPr>
                    <a:xfrm>
                      <a:off x="342720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grpSp>
          <p:nvGrpSpPr>
            <p:cNvPr id="1525" name="Group 61"/>
            <p:cNvGrpSpPr/>
            <p:nvPr/>
          </p:nvGrpSpPr>
          <p:grpSpPr>
            <a:xfrm>
              <a:off x="1635120" y="4329000"/>
              <a:ext cx="2047680" cy="511200"/>
              <a:chOff x="1635120" y="4329000"/>
              <a:chExt cx="2047680" cy="511200"/>
            </a:xfrm>
          </p:grpSpPr>
          <p:grpSp>
            <p:nvGrpSpPr>
              <p:cNvPr id="1526" name="Group 62"/>
              <p:cNvGrpSpPr/>
              <p:nvPr/>
            </p:nvGrpSpPr>
            <p:grpSpPr>
              <a:xfrm>
                <a:off x="1635120" y="4329000"/>
                <a:ext cx="2047680" cy="255600"/>
                <a:chOff x="1635120" y="4329000"/>
                <a:chExt cx="2047680" cy="255600"/>
              </a:xfrm>
            </p:grpSpPr>
            <p:sp>
              <p:nvSpPr>
                <p:cNvPr id="1527" name="CustomShape 63"/>
                <p:cNvSpPr/>
                <p:nvPr/>
              </p:nvSpPr>
              <p:spPr>
                <a:xfrm>
                  <a:off x="163512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28" name="CustomShape 64"/>
                <p:cNvSpPr/>
                <p:nvPr/>
              </p:nvSpPr>
              <p:spPr>
                <a:xfrm>
                  <a:off x="189108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529" name="Group 65"/>
                <p:cNvGrpSpPr/>
                <p:nvPr/>
              </p:nvGrpSpPr>
              <p:grpSpPr>
                <a:xfrm>
                  <a:off x="2147040" y="4329000"/>
                  <a:ext cx="1535760" cy="255600"/>
                  <a:chOff x="2147040" y="4329000"/>
                  <a:chExt cx="1535760" cy="255600"/>
                </a:xfrm>
              </p:grpSpPr>
              <p:sp>
                <p:nvSpPr>
                  <p:cNvPr id="1530" name="CustomShape 66"/>
                  <p:cNvSpPr/>
                  <p:nvPr/>
                </p:nvSpPr>
                <p:spPr>
                  <a:xfrm>
                    <a:off x="214704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31" name="CustomShape 67"/>
                  <p:cNvSpPr/>
                  <p:nvPr/>
                </p:nvSpPr>
                <p:spPr>
                  <a:xfrm>
                    <a:off x="240300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32" name="CustomShape 68"/>
                  <p:cNvSpPr/>
                  <p:nvPr/>
                </p:nvSpPr>
                <p:spPr>
                  <a:xfrm>
                    <a:off x="265896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33" name="CustomShape 69"/>
                  <p:cNvSpPr/>
                  <p:nvPr/>
                </p:nvSpPr>
                <p:spPr>
                  <a:xfrm>
                    <a:off x="291492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34" name="CustomShape 70"/>
                  <p:cNvSpPr/>
                  <p:nvPr/>
                </p:nvSpPr>
                <p:spPr>
                  <a:xfrm>
                    <a:off x="317088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35" name="CustomShape 71"/>
                  <p:cNvSpPr/>
                  <p:nvPr/>
                </p:nvSpPr>
                <p:spPr>
                  <a:xfrm>
                    <a:off x="342720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536" name="Group 72"/>
              <p:cNvGrpSpPr/>
              <p:nvPr/>
            </p:nvGrpSpPr>
            <p:grpSpPr>
              <a:xfrm>
                <a:off x="1635120" y="4584600"/>
                <a:ext cx="2047680" cy="255600"/>
                <a:chOff x="1635120" y="4584600"/>
                <a:chExt cx="2047680" cy="255600"/>
              </a:xfrm>
            </p:grpSpPr>
            <p:sp>
              <p:nvSpPr>
                <p:cNvPr id="1537" name="CustomShape 73"/>
                <p:cNvSpPr/>
                <p:nvPr/>
              </p:nvSpPr>
              <p:spPr>
                <a:xfrm>
                  <a:off x="163512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38" name="CustomShape 74"/>
                <p:cNvSpPr/>
                <p:nvPr/>
              </p:nvSpPr>
              <p:spPr>
                <a:xfrm>
                  <a:off x="189108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539" name="Group 75"/>
                <p:cNvGrpSpPr/>
                <p:nvPr/>
              </p:nvGrpSpPr>
              <p:grpSpPr>
                <a:xfrm>
                  <a:off x="2147040" y="4584600"/>
                  <a:ext cx="1535760" cy="255600"/>
                  <a:chOff x="2147040" y="4584600"/>
                  <a:chExt cx="1535760" cy="255600"/>
                </a:xfrm>
              </p:grpSpPr>
              <p:sp>
                <p:nvSpPr>
                  <p:cNvPr id="1540" name="CustomShape 76"/>
                  <p:cNvSpPr/>
                  <p:nvPr/>
                </p:nvSpPr>
                <p:spPr>
                  <a:xfrm>
                    <a:off x="214704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41" name="CustomShape 77"/>
                  <p:cNvSpPr/>
                  <p:nvPr/>
                </p:nvSpPr>
                <p:spPr>
                  <a:xfrm>
                    <a:off x="240300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42" name="CustomShape 78"/>
                  <p:cNvSpPr/>
                  <p:nvPr/>
                </p:nvSpPr>
                <p:spPr>
                  <a:xfrm>
                    <a:off x="265896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43" name="CustomShape 79"/>
                  <p:cNvSpPr/>
                  <p:nvPr/>
                </p:nvSpPr>
                <p:spPr>
                  <a:xfrm>
                    <a:off x="291492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44" name="CustomShape 80"/>
                  <p:cNvSpPr/>
                  <p:nvPr/>
                </p:nvSpPr>
                <p:spPr>
                  <a:xfrm>
                    <a:off x="317088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45" name="CustomShape 81"/>
                  <p:cNvSpPr/>
                  <p:nvPr/>
                </p:nvSpPr>
                <p:spPr>
                  <a:xfrm>
                    <a:off x="342720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1546" name="Group 82"/>
            <p:cNvGrpSpPr/>
            <p:nvPr/>
          </p:nvGrpSpPr>
          <p:grpSpPr>
            <a:xfrm>
              <a:off x="1635120" y="4840560"/>
              <a:ext cx="2047680" cy="255600"/>
              <a:chOff x="1635120" y="4840560"/>
              <a:chExt cx="2047680" cy="255600"/>
            </a:xfrm>
          </p:grpSpPr>
          <p:sp>
            <p:nvSpPr>
              <p:cNvPr id="1547" name="CustomShape 83"/>
              <p:cNvSpPr/>
              <p:nvPr/>
            </p:nvSpPr>
            <p:spPr>
              <a:xfrm>
                <a:off x="163512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48" name="CustomShape 84"/>
              <p:cNvSpPr/>
              <p:nvPr/>
            </p:nvSpPr>
            <p:spPr>
              <a:xfrm>
                <a:off x="189108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549" name="Group 85"/>
              <p:cNvGrpSpPr/>
              <p:nvPr/>
            </p:nvGrpSpPr>
            <p:grpSpPr>
              <a:xfrm>
                <a:off x="2147040" y="4840560"/>
                <a:ext cx="1535760" cy="255600"/>
                <a:chOff x="2147040" y="4840560"/>
                <a:chExt cx="1535760" cy="255600"/>
              </a:xfrm>
            </p:grpSpPr>
            <p:sp>
              <p:nvSpPr>
                <p:cNvPr id="1550" name="CustomShape 86"/>
                <p:cNvSpPr/>
                <p:nvPr/>
              </p:nvSpPr>
              <p:spPr>
                <a:xfrm>
                  <a:off x="214704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51" name="CustomShape 87"/>
                <p:cNvSpPr/>
                <p:nvPr/>
              </p:nvSpPr>
              <p:spPr>
                <a:xfrm>
                  <a:off x="240300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52" name="CustomShape 88"/>
                <p:cNvSpPr/>
                <p:nvPr/>
              </p:nvSpPr>
              <p:spPr>
                <a:xfrm>
                  <a:off x="265896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53" name="CustomShape 89"/>
                <p:cNvSpPr/>
                <p:nvPr/>
              </p:nvSpPr>
              <p:spPr>
                <a:xfrm>
                  <a:off x="291492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54" name="CustomShape 90"/>
                <p:cNvSpPr/>
                <p:nvPr/>
              </p:nvSpPr>
              <p:spPr>
                <a:xfrm>
                  <a:off x="317088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555" name="CustomShape 91"/>
                <p:cNvSpPr/>
                <p:nvPr/>
              </p:nvSpPr>
              <p:spPr>
                <a:xfrm>
                  <a:off x="342720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sp>
        <p:nvSpPr>
          <p:cNvPr id="1556" name="CustomShape 92"/>
          <p:cNvSpPr/>
          <p:nvPr/>
        </p:nvSpPr>
        <p:spPr>
          <a:xfrm>
            <a:off x="3176640" y="4062960"/>
            <a:ext cx="255240" cy="255240"/>
          </a:xfrm>
          <a:prstGeom prst="rect">
            <a:avLst/>
          </a:prstGeom>
          <a:noFill/>
          <a:ln w="50760">
            <a:solidFill>
              <a:srgbClr val="ffff66"/>
            </a:solidFill>
            <a:miter/>
          </a:ln>
        </p:spPr>
        <p:style>
          <a:lnRef idx="0"/>
          <a:fillRef idx="0"/>
          <a:effectRef idx="0"/>
          <a:fontRef idx="minor"/>
        </p:style>
      </p:sp>
      <p:sp>
        <p:nvSpPr>
          <p:cNvPr id="1557" name="CustomShape 93"/>
          <p:cNvSpPr/>
          <p:nvPr/>
        </p:nvSpPr>
        <p:spPr>
          <a:xfrm>
            <a:off x="2152800" y="4318560"/>
            <a:ext cx="255240" cy="255240"/>
          </a:xfrm>
          <a:prstGeom prst="rect">
            <a:avLst/>
          </a:prstGeom>
          <a:noFill/>
          <a:ln w="50760">
            <a:solidFill>
              <a:srgbClr val="ffff66"/>
            </a:solidFill>
            <a:miter/>
          </a:ln>
        </p:spPr>
        <p:style>
          <a:lnRef idx="0"/>
          <a:fillRef idx="0"/>
          <a:effectRef idx="0"/>
          <a:fontRef idx="minor"/>
        </p:style>
      </p:sp>
      <p:grpSp>
        <p:nvGrpSpPr>
          <p:cNvPr id="1558" name="Group 94"/>
          <p:cNvGrpSpPr/>
          <p:nvPr/>
        </p:nvGrpSpPr>
        <p:grpSpPr>
          <a:xfrm>
            <a:off x="2156040" y="4063320"/>
            <a:ext cx="1083960" cy="495000"/>
            <a:chOff x="2156040" y="4063320"/>
            <a:chExt cx="1083960" cy="495000"/>
          </a:xfrm>
        </p:grpSpPr>
        <p:sp>
          <p:nvSpPr>
            <p:cNvPr id="1559" name="CustomShape 95"/>
            <p:cNvSpPr/>
            <p:nvPr/>
          </p:nvSpPr>
          <p:spPr>
            <a:xfrm rot="10800000">
              <a:off x="2156040" y="4493520"/>
              <a:ext cx="65160" cy="64800"/>
            </a:xfrm>
            <a:prstGeom prst="rect">
              <a:avLst/>
            </a:prstGeom>
            <a:solidFill>
              <a:srgbClr val="dd181a"/>
            </a:solidFill>
            <a:ln w="25560">
              <a:solidFill>
                <a:schemeClr val="tx1"/>
              </a:solidFill>
              <a:miter/>
            </a:ln>
          </p:spPr>
          <p:style>
            <a:lnRef idx="0"/>
            <a:fillRef idx="0"/>
            <a:effectRef idx="0"/>
            <a:fontRef idx="minor"/>
          </p:style>
        </p:sp>
        <p:sp>
          <p:nvSpPr>
            <p:cNvPr id="1560" name="CustomShape 96"/>
            <p:cNvSpPr/>
            <p:nvPr/>
          </p:nvSpPr>
          <p:spPr>
            <a:xfrm rot="10800000">
              <a:off x="3174840" y="4063320"/>
              <a:ext cx="65160" cy="64800"/>
            </a:xfrm>
            <a:prstGeom prst="rect">
              <a:avLst/>
            </a:prstGeom>
            <a:solidFill>
              <a:srgbClr val="dd181a"/>
            </a:solidFill>
            <a:ln w="25560">
              <a:solidFill>
                <a:schemeClr val="tx1"/>
              </a:solidFill>
              <a:miter/>
            </a:ln>
          </p:spPr>
          <p:style>
            <a:lnRef idx="0"/>
            <a:fillRef idx="0"/>
            <a:effectRef idx="0"/>
            <a:fontRef idx="minor"/>
          </p:style>
        </p:sp>
      </p:grpSp>
      <p:sp>
        <p:nvSpPr>
          <p:cNvPr id="1561" name="CustomShape 97"/>
          <p:cNvSpPr/>
          <p:nvPr/>
        </p:nvSpPr>
        <p:spPr>
          <a:xfrm>
            <a:off x="4835520" y="2756520"/>
            <a:ext cx="3408480" cy="182916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rPr>
              <a:t>Synchronization between </a:t>
            </a:r>
            <a:r>
              <a:rPr b="1" lang="en-US" sz="2000" spc="-1" strike="noStrike">
                <a:solidFill>
                  <a:srgbClr val="f79646"/>
                </a:solidFill>
                <a:latin typeface="Trebuchet MS"/>
              </a:rPr>
              <a:t>work-items </a:t>
            </a:r>
            <a:r>
              <a:rPr b="1" lang="en-US" sz="2000" spc="-1" strike="noStrike">
                <a:solidFill>
                  <a:srgbClr val="000000"/>
                </a:solidFill>
                <a:latin typeface="Trebuchet MS"/>
              </a:rPr>
              <a:t>possible only within </a:t>
            </a:r>
            <a:r>
              <a:rPr b="1" lang="en-US" sz="2000" spc="-1" strike="noStrike">
                <a:solidFill>
                  <a:srgbClr val="f79646"/>
                </a:solidFill>
                <a:latin typeface="Trebuchet MS"/>
              </a:rPr>
              <a:t>work-groups</a:t>
            </a:r>
            <a:r>
              <a:rPr b="1" lang="en-US" sz="2000" spc="-1" strike="noStrike">
                <a:solidFill>
                  <a:srgbClr val="000000"/>
                </a:solidFill>
                <a:latin typeface="Trebuchet MS"/>
              </a:rPr>
              <a:t>:</a:t>
            </a:r>
            <a:endParaRPr b="0" lang="en-US" sz="2000" spc="-1" strike="noStrike">
              <a:latin typeface="Arial"/>
            </a:endParaRPr>
          </a:p>
          <a:p>
            <a:pPr marL="36360" algn="ctr">
              <a:lnSpc>
                <a:spcPct val="100000"/>
              </a:lnSpc>
            </a:pPr>
            <a:r>
              <a:rPr b="1" lang="en-US" sz="2000" spc="-1" strike="noStrike">
                <a:solidFill>
                  <a:srgbClr val="9bbb59"/>
                </a:solidFill>
                <a:latin typeface="Trebuchet MS"/>
              </a:rPr>
              <a:t>barriers</a:t>
            </a:r>
            <a:r>
              <a:rPr b="1" lang="en-US" sz="2000" spc="-1" strike="noStrike">
                <a:solidFill>
                  <a:srgbClr val="4f81bd"/>
                </a:solidFill>
                <a:latin typeface="Trebuchet MS"/>
              </a:rPr>
              <a:t> </a:t>
            </a:r>
            <a:r>
              <a:rPr b="1" lang="en-US" sz="2000" spc="-1" strike="noStrike">
                <a:solidFill>
                  <a:srgbClr val="000000"/>
                </a:solidFill>
                <a:latin typeface="Trebuchet MS"/>
              </a:rPr>
              <a:t>and </a:t>
            </a:r>
            <a:r>
              <a:rPr b="1" lang="en-US" sz="2000" spc="-1" strike="noStrike">
                <a:solidFill>
                  <a:srgbClr val="9bbb59"/>
                </a:solidFill>
                <a:latin typeface="Trebuchet MS"/>
              </a:rPr>
              <a:t>memory</a:t>
            </a:r>
            <a:r>
              <a:rPr b="1" lang="en-US" sz="2000" spc="-1" strike="noStrike">
                <a:solidFill>
                  <a:srgbClr val="4f81bd"/>
                </a:solidFill>
                <a:latin typeface="Trebuchet MS"/>
              </a:rPr>
              <a:t> </a:t>
            </a:r>
            <a:r>
              <a:rPr b="1" lang="en-US" sz="2000" spc="-1" strike="noStrike">
                <a:solidFill>
                  <a:srgbClr val="9bbb59"/>
                </a:solidFill>
                <a:latin typeface="Trebuchet MS"/>
              </a:rPr>
              <a:t>fences</a:t>
            </a:r>
            <a:endParaRPr b="0" lang="en-US" sz="2000" spc="-1" strike="noStrike">
              <a:latin typeface="Arial"/>
            </a:endParaRPr>
          </a:p>
        </p:txBody>
      </p:sp>
      <p:sp>
        <p:nvSpPr>
          <p:cNvPr id="1562" name="Line 98"/>
          <p:cNvSpPr/>
          <p:nvPr/>
        </p:nvSpPr>
        <p:spPr>
          <a:xfrm>
            <a:off x="2139840" y="3179880"/>
            <a:ext cx="2703600" cy="36720"/>
          </a:xfrm>
          <a:prstGeom prst="line">
            <a:avLst/>
          </a:prstGeom>
          <a:ln w="50760">
            <a:solidFill>
              <a:schemeClr val="accent6"/>
            </a:solidFill>
            <a:miter/>
            <a:headEnd len="med" type="triangle" w="med"/>
          </a:ln>
        </p:spPr>
        <p:style>
          <a:lnRef idx="0"/>
          <a:fillRef idx="0"/>
          <a:effectRef idx="0"/>
          <a:fontRef idx="minor"/>
        </p:style>
      </p:sp>
      <p:sp>
        <p:nvSpPr>
          <p:cNvPr id="1563" name="CustomShape 99"/>
          <p:cNvSpPr/>
          <p:nvPr/>
        </p:nvSpPr>
        <p:spPr>
          <a:xfrm>
            <a:off x="4835520" y="4224960"/>
            <a:ext cx="2676240" cy="152424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rPr>
              <a:t>Cannot synchronize between </a:t>
            </a:r>
            <a:r>
              <a:rPr b="1" lang="en-US" sz="2000" spc="-1" strike="noStrike">
                <a:solidFill>
                  <a:srgbClr val="c0504d"/>
                </a:solidFill>
                <a:latin typeface="Trebuchet MS"/>
              </a:rPr>
              <a:t>work-groups</a:t>
            </a:r>
            <a:r>
              <a:rPr b="1" lang="en-US" sz="2000" spc="-1" strike="noStrike">
                <a:solidFill>
                  <a:srgbClr val="9bbb59"/>
                </a:solidFill>
                <a:latin typeface="Trebuchet MS"/>
              </a:rPr>
              <a:t> </a:t>
            </a:r>
            <a:r>
              <a:rPr b="1" lang="en-US" sz="2000" spc="-1" strike="noStrike">
                <a:solidFill>
                  <a:srgbClr val="000000"/>
                </a:solidFill>
                <a:latin typeface="Trebuchet MS"/>
              </a:rPr>
              <a:t>within a kernel</a:t>
            </a:r>
            <a:endParaRPr b="0" lang="en-US" sz="2000" spc="-1" strike="noStrike">
              <a:latin typeface="Arial"/>
            </a:endParaRPr>
          </a:p>
        </p:txBody>
      </p:sp>
      <p:sp>
        <p:nvSpPr>
          <p:cNvPr id="1564" name="Line 100"/>
          <p:cNvSpPr/>
          <p:nvPr/>
        </p:nvSpPr>
        <p:spPr>
          <a:xfrm flipV="1">
            <a:off x="2403360" y="4399200"/>
            <a:ext cx="2444760" cy="111240"/>
          </a:xfrm>
          <a:prstGeom prst="line">
            <a:avLst/>
          </a:prstGeom>
          <a:ln w="50760">
            <a:solidFill>
              <a:schemeClr val="accent2"/>
            </a:solidFill>
            <a:miter/>
            <a:headEnd len="med" type="triangle" w="med"/>
          </a:ln>
        </p:spPr>
        <p:style>
          <a:lnRef idx="0"/>
          <a:fillRef idx="0"/>
          <a:effectRef idx="0"/>
          <a:fontRef idx="minor"/>
        </p:style>
      </p:sp>
      <p:sp>
        <p:nvSpPr>
          <p:cNvPr id="1565" name="Line 101"/>
          <p:cNvSpPr/>
          <p:nvPr/>
        </p:nvSpPr>
        <p:spPr>
          <a:xfrm>
            <a:off x="3446280" y="4100760"/>
            <a:ext cx="1400040" cy="298440"/>
          </a:xfrm>
          <a:prstGeom prst="line">
            <a:avLst/>
          </a:prstGeom>
          <a:ln w="50760">
            <a:solidFill>
              <a:schemeClr val="accent2"/>
            </a:solidFill>
            <a:miter/>
            <a:headEnd len="med" type="triangle" w="med"/>
          </a:ln>
        </p:spPr>
        <p:style>
          <a:lnRef idx="0"/>
          <a:fillRef idx="0"/>
          <a:effectRef idx="0"/>
          <a:fontRef idx="minor"/>
        </p:style>
      </p:sp>
      <p:sp>
        <p:nvSpPr>
          <p:cNvPr id="1566" name="CustomShape 102"/>
          <p:cNvSpPr/>
          <p:nvPr/>
        </p:nvSpPr>
        <p:spPr>
          <a:xfrm>
            <a:off x="1895400" y="3049920"/>
            <a:ext cx="250560" cy="255240"/>
          </a:xfrm>
          <a:prstGeom prst="rect">
            <a:avLst/>
          </a:prstGeom>
          <a:noFill/>
          <a:ln w="57240">
            <a:solidFill>
              <a:srgbClr val="ffff66"/>
            </a:solidFill>
            <a:miter/>
          </a:ln>
        </p:spPr>
        <p:style>
          <a:lnRef idx="0"/>
          <a:fillRef idx="0"/>
          <a:effectRef idx="0"/>
          <a:fontRef idx="minor"/>
        </p:style>
      </p:sp>
      <p:sp>
        <p:nvSpPr>
          <p:cNvPr id="1567" name="CustomShape 103"/>
          <p:cNvSpPr/>
          <p:nvPr/>
        </p:nvSpPr>
        <p:spPr>
          <a:xfrm>
            <a:off x="1895400" y="3049920"/>
            <a:ext cx="64800" cy="64800"/>
          </a:xfrm>
          <a:prstGeom prst="rect">
            <a:avLst/>
          </a:prstGeom>
          <a:solidFill>
            <a:srgbClr val="99cc00"/>
          </a:solidFill>
          <a:ln w="25560">
            <a:solidFill>
              <a:schemeClr val="bg1"/>
            </a:solidFill>
            <a:miter/>
          </a:ln>
        </p:spPr>
        <p:style>
          <a:lnRef idx="0"/>
          <a:fillRef idx="0"/>
          <a:effectRef idx="0"/>
          <a:fontRef idx="minor"/>
        </p:style>
      </p:sp>
      <p:sp>
        <p:nvSpPr>
          <p:cNvPr id="1568" name="CustomShape 104"/>
          <p:cNvSpPr/>
          <p:nvPr/>
        </p:nvSpPr>
        <p:spPr>
          <a:xfrm>
            <a:off x="2077920" y="3240720"/>
            <a:ext cx="66240" cy="64800"/>
          </a:xfrm>
          <a:prstGeom prst="rect">
            <a:avLst/>
          </a:prstGeom>
          <a:solidFill>
            <a:srgbClr val="99cc00"/>
          </a:solidFill>
          <a:ln w="25560">
            <a:solidFill>
              <a:schemeClr val="bg1"/>
            </a:solidFill>
            <a:miter/>
          </a:ln>
        </p:spPr>
        <p:style>
          <a:lnRef idx="0"/>
          <a:fillRef idx="0"/>
          <a:effectRef idx="0"/>
          <a:fontRef idx="minor"/>
        </p:style>
      </p:sp>
    </p:spTree>
  </p:cSld>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499"/>
                                          </p:stCondLst>
                                        </p:cTn>
                                        <p:tgtEl>
                                          <p:spTgt spid="1473"/>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499"/>
                                          </p:stCondLst>
                                        </p:cTn>
                                        <p:tgtEl>
                                          <p:spTgt spid="1468"/>
                                        </p:tgtEl>
                                        <p:attrNameLst>
                                          <p:attrName>style.visibility</p:attrName>
                                        </p:attrNameLst>
                                      </p:cBhvr>
                                      <p:to>
                                        <p:strVal val="visible"/>
                                      </p:to>
                                    </p:set>
                                  </p:childTnLst>
                                </p:cTn>
                              </p:par>
                              <p:par>
                                <p:cTn id="173" nodeType="withEffect" fill="hold" presetClass="entr" presetID="1">
                                  <p:stCondLst>
                                    <p:cond delay="0"/>
                                  </p:stCondLst>
                                  <p:childTnLst>
                                    <p:set>
                                      <p:cBhvr>
                                        <p:cTn id="174" dur="1" fill="hold">
                                          <p:stCondLst>
                                            <p:cond delay="499"/>
                                          </p:stCondLst>
                                        </p:cTn>
                                        <p:tgtEl>
                                          <p:spTgt spid="1474"/>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499"/>
                                          </p:stCondLst>
                                        </p:cTn>
                                        <p:tgtEl>
                                          <p:spTgt spid="1481"/>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0">
                                  <p:stCondLst>
                                    <p:cond delay="0"/>
                                  </p:stCondLst>
                                  <p:childTnLst>
                                    <p:set>
                                      <p:cBhvr>
                                        <p:cTn id="180" dur="1" fill="hold">
                                          <p:stCondLst>
                                            <p:cond delay="0"/>
                                          </p:stCondLst>
                                        </p:cTn>
                                        <p:tgtEl>
                                          <p:spTgt spid="1561"/>
                                        </p:tgtEl>
                                        <p:attrNameLst>
                                          <p:attrName>style.visibility</p:attrName>
                                        </p:attrNameLst>
                                      </p:cBhvr>
                                      <p:to>
                                        <p:strVal val="visible"/>
                                      </p:to>
                                    </p:set>
                                    <p:animEffect filter="fade" transition="in">
                                      <p:cBhvr additive="repl">
                                        <p:cTn id="181" dur="500"/>
                                        <p:tgtEl>
                                          <p:spTgt spid="1561"/>
                                        </p:tgtEl>
                                      </p:cBhvr>
                                    </p:animEffect>
                                  </p:childTnLst>
                                </p:cTn>
                              </p:par>
                              <p:par>
                                <p:cTn id="182" nodeType="withEffect" fill="hold" presetClass="entr" presetID="10">
                                  <p:stCondLst>
                                    <p:cond delay="0"/>
                                  </p:stCondLst>
                                  <p:childTnLst>
                                    <p:set>
                                      <p:cBhvr>
                                        <p:cTn id="183" dur="1" fill="hold">
                                          <p:stCondLst>
                                            <p:cond delay="0"/>
                                          </p:stCondLst>
                                        </p:cTn>
                                        <p:tgtEl>
                                          <p:spTgt spid="1562"/>
                                        </p:tgtEl>
                                        <p:attrNameLst>
                                          <p:attrName>style.visibility</p:attrName>
                                        </p:attrNameLst>
                                      </p:cBhvr>
                                      <p:to>
                                        <p:strVal val="visible"/>
                                      </p:to>
                                    </p:set>
                                    <p:animEffect filter="fade" transition="in">
                                      <p:cBhvr additive="repl">
                                        <p:cTn id="184" dur="500"/>
                                        <p:tgtEl>
                                          <p:spTgt spid="1562"/>
                                        </p:tgtEl>
                                      </p:cBhvr>
                                    </p:animEffect>
                                  </p:childTnLst>
                                </p:cTn>
                              </p:par>
                              <p:par>
                                <p:cTn id="185" nodeType="withEffect" fill="hold" presetClass="entr" presetID="10">
                                  <p:stCondLst>
                                    <p:cond delay="0"/>
                                  </p:stCondLst>
                                  <p:childTnLst>
                                    <p:set>
                                      <p:cBhvr>
                                        <p:cTn id="186" dur="1" fill="hold">
                                          <p:stCondLst>
                                            <p:cond delay="0"/>
                                          </p:stCondLst>
                                        </p:cTn>
                                        <p:tgtEl>
                                          <p:spTgt spid="1566"/>
                                        </p:tgtEl>
                                        <p:attrNameLst>
                                          <p:attrName>style.visibility</p:attrName>
                                        </p:attrNameLst>
                                      </p:cBhvr>
                                      <p:to>
                                        <p:strVal val="visible"/>
                                      </p:to>
                                    </p:set>
                                    <p:animEffect filter="fade" transition="in">
                                      <p:cBhvr additive="repl">
                                        <p:cTn id="187" dur="500"/>
                                        <p:tgtEl>
                                          <p:spTgt spid="1566"/>
                                        </p:tgtEl>
                                      </p:cBhvr>
                                    </p:animEffect>
                                  </p:childTnLst>
                                </p:cTn>
                              </p:par>
                              <p:par>
                                <p:cTn id="188" nodeType="withEffect" fill="hold" presetClass="entr" presetID="10">
                                  <p:stCondLst>
                                    <p:cond delay="0"/>
                                  </p:stCondLst>
                                  <p:childTnLst>
                                    <p:set>
                                      <p:cBhvr>
                                        <p:cTn id="189" dur="1" fill="hold">
                                          <p:stCondLst>
                                            <p:cond delay="0"/>
                                          </p:stCondLst>
                                        </p:cTn>
                                        <p:tgtEl>
                                          <p:spTgt spid="1568"/>
                                        </p:tgtEl>
                                        <p:attrNameLst>
                                          <p:attrName>style.visibility</p:attrName>
                                        </p:attrNameLst>
                                      </p:cBhvr>
                                      <p:to>
                                        <p:strVal val="visible"/>
                                      </p:to>
                                    </p:set>
                                    <p:animEffect filter="fade" transition="in">
                                      <p:cBhvr additive="repl">
                                        <p:cTn id="190" dur="500"/>
                                        <p:tgtEl>
                                          <p:spTgt spid="1568"/>
                                        </p:tgtEl>
                                      </p:cBhvr>
                                    </p:animEffect>
                                  </p:childTnLst>
                                </p:cTn>
                              </p:par>
                              <p:par>
                                <p:cTn id="191" nodeType="withEffect" fill="hold" presetClass="entr" presetID="10">
                                  <p:stCondLst>
                                    <p:cond delay="0"/>
                                  </p:stCondLst>
                                  <p:childTnLst>
                                    <p:set>
                                      <p:cBhvr>
                                        <p:cTn id="192" dur="1" fill="hold">
                                          <p:stCondLst>
                                            <p:cond delay="0"/>
                                          </p:stCondLst>
                                        </p:cTn>
                                        <p:tgtEl>
                                          <p:spTgt spid="1567"/>
                                        </p:tgtEl>
                                        <p:attrNameLst>
                                          <p:attrName>style.visibility</p:attrName>
                                        </p:attrNameLst>
                                      </p:cBhvr>
                                      <p:to>
                                        <p:strVal val="visible"/>
                                      </p:to>
                                    </p:set>
                                    <p:animEffect filter="fade" transition="in">
                                      <p:cBhvr additive="repl">
                                        <p:cTn id="193" dur="500"/>
                                        <p:tgtEl>
                                          <p:spTgt spid="1567"/>
                                        </p:tgtEl>
                                      </p:cBhvr>
                                    </p:animEffect>
                                  </p:childTnLst>
                                </p:cTn>
                              </p:par>
                            </p:childTnLst>
                          </p:cTn>
                        </p:par>
                      </p:childTnLst>
                    </p:cTn>
                  </p:par>
                  <p:par>
                    <p:cTn id="194" fill="hold">
                      <p:stCondLst>
                        <p:cond delay="indefinite"/>
                      </p:stCondLst>
                      <p:childTnLst>
                        <p:par>
                          <p:cTn id="195" fill="hold">
                            <p:stCondLst>
                              <p:cond delay="0"/>
                            </p:stCondLst>
                            <p:childTnLst>
                              <p:par>
                                <p:cTn id="196" nodeType="clickEffect" fill="hold" presetClass="entr" presetID="10">
                                  <p:stCondLst>
                                    <p:cond delay="0"/>
                                  </p:stCondLst>
                                  <p:childTnLst>
                                    <p:set>
                                      <p:cBhvr>
                                        <p:cTn id="197" dur="1" fill="hold">
                                          <p:stCondLst>
                                            <p:cond delay="0"/>
                                          </p:stCondLst>
                                        </p:cTn>
                                        <p:tgtEl>
                                          <p:spTgt spid="1565"/>
                                        </p:tgtEl>
                                        <p:attrNameLst>
                                          <p:attrName>style.visibility</p:attrName>
                                        </p:attrNameLst>
                                      </p:cBhvr>
                                      <p:to>
                                        <p:strVal val="visible"/>
                                      </p:to>
                                    </p:set>
                                    <p:animEffect filter="fade" transition="in">
                                      <p:cBhvr additive="repl">
                                        <p:cTn id="198" dur="500"/>
                                        <p:tgtEl>
                                          <p:spTgt spid="1565"/>
                                        </p:tgtEl>
                                      </p:cBhvr>
                                    </p:animEffect>
                                  </p:childTnLst>
                                </p:cTn>
                              </p:par>
                              <p:par>
                                <p:cTn id="199" nodeType="withEffect" fill="hold" presetClass="entr" presetID="10">
                                  <p:stCondLst>
                                    <p:cond delay="0"/>
                                  </p:stCondLst>
                                  <p:childTnLst>
                                    <p:set>
                                      <p:cBhvr>
                                        <p:cTn id="200" dur="1" fill="hold">
                                          <p:stCondLst>
                                            <p:cond delay="0"/>
                                          </p:stCondLst>
                                        </p:cTn>
                                        <p:tgtEl>
                                          <p:spTgt spid="1564"/>
                                        </p:tgtEl>
                                        <p:attrNameLst>
                                          <p:attrName>style.visibility</p:attrName>
                                        </p:attrNameLst>
                                      </p:cBhvr>
                                      <p:to>
                                        <p:strVal val="visible"/>
                                      </p:to>
                                    </p:set>
                                    <p:animEffect filter="fade" transition="in">
                                      <p:cBhvr additive="repl">
                                        <p:cTn id="201" dur="500"/>
                                        <p:tgtEl>
                                          <p:spTgt spid="1564"/>
                                        </p:tgtEl>
                                      </p:cBhvr>
                                    </p:animEffect>
                                  </p:childTnLst>
                                </p:cTn>
                              </p:par>
                              <p:par>
                                <p:cTn id="202" nodeType="withEffect" fill="hold" presetClass="entr" presetID="10">
                                  <p:stCondLst>
                                    <p:cond delay="0"/>
                                  </p:stCondLst>
                                  <p:childTnLst>
                                    <p:set>
                                      <p:cBhvr>
                                        <p:cTn id="203" dur="1" fill="hold">
                                          <p:stCondLst>
                                            <p:cond delay="0"/>
                                          </p:stCondLst>
                                        </p:cTn>
                                        <p:tgtEl>
                                          <p:spTgt spid="1563"/>
                                        </p:tgtEl>
                                        <p:attrNameLst>
                                          <p:attrName>style.visibility</p:attrName>
                                        </p:attrNameLst>
                                      </p:cBhvr>
                                      <p:to>
                                        <p:strVal val="visible"/>
                                      </p:to>
                                    </p:set>
                                    <p:animEffect filter="fade" transition="in">
                                      <p:cBhvr additive="repl">
                                        <p:cTn id="204" dur="500"/>
                                        <p:tgtEl>
                                          <p:spTgt spid="1563"/>
                                        </p:tgtEl>
                                      </p:cBhvr>
                                    </p:animEffect>
                                  </p:childTnLst>
                                </p:cTn>
                              </p:par>
                              <p:par>
                                <p:cTn id="205" nodeType="withEffect" fill="hold" presetClass="entr" presetID="10">
                                  <p:stCondLst>
                                    <p:cond delay="0"/>
                                  </p:stCondLst>
                                  <p:childTnLst>
                                    <p:set>
                                      <p:cBhvr>
                                        <p:cTn id="206" dur="1" fill="hold">
                                          <p:stCondLst>
                                            <p:cond delay="0"/>
                                          </p:stCondLst>
                                        </p:cTn>
                                        <p:tgtEl>
                                          <p:spTgt spid="1558"/>
                                        </p:tgtEl>
                                        <p:attrNameLst>
                                          <p:attrName>style.visibility</p:attrName>
                                        </p:attrNameLst>
                                      </p:cBhvr>
                                      <p:to>
                                        <p:strVal val="visible"/>
                                      </p:to>
                                    </p:set>
                                    <p:animEffect filter="fade" transition="in">
                                      <p:cBhvr additive="repl">
                                        <p:cTn id="207" dur="500"/>
                                        <p:tgtEl>
                                          <p:spTgt spid="1558"/>
                                        </p:tgtEl>
                                      </p:cBhvr>
                                    </p:animEffect>
                                  </p:childTnLst>
                                </p:cTn>
                              </p:par>
                              <p:par>
                                <p:cTn id="208" nodeType="withEffect" fill="hold" presetClass="entr" presetID="10">
                                  <p:stCondLst>
                                    <p:cond delay="0"/>
                                  </p:stCondLst>
                                  <p:childTnLst>
                                    <p:set>
                                      <p:cBhvr>
                                        <p:cTn id="209" dur="1" fill="hold">
                                          <p:stCondLst>
                                            <p:cond delay="0"/>
                                          </p:stCondLst>
                                        </p:cTn>
                                        <p:tgtEl>
                                          <p:spTgt spid="1557"/>
                                        </p:tgtEl>
                                        <p:attrNameLst>
                                          <p:attrName>style.visibility</p:attrName>
                                        </p:attrNameLst>
                                      </p:cBhvr>
                                      <p:to>
                                        <p:strVal val="visible"/>
                                      </p:to>
                                    </p:set>
                                    <p:animEffect filter="fade" transition="in">
                                      <p:cBhvr additive="repl">
                                        <p:cTn id="210" dur="500"/>
                                        <p:tgtEl>
                                          <p:spTgt spid="1557"/>
                                        </p:tgtEl>
                                      </p:cBhvr>
                                    </p:animEffect>
                                  </p:childTnLst>
                                </p:cTn>
                              </p:par>
                              <p:par>
                                <p:cTn id="211" nodeType="withEffect" fill="hold" presetClass="entr" presetID="10">
                                  <p:stCondLst>
                                    <p:cond delay="0"/>
                                  </p:stCondLst>
                                  <p:childTnLst>
                                    <p:set>
                                      <p:cBhvr>
                                        <p:cTn id="212" dur="1" fill="hold">
                                          <p:stCondLst>
                                            <p:cond delay="0"/>
                                          </p:stCondLst>
                                        </p:cTn>
                                        <p:tgtEl>
                                          <p:spTgt spid="1556"/>
                                        </p:tgtEl>
                                        <p:attrNameLst>
                                          <p:attrName>style.visibility</p:attrName>
                                        </p:attrNameLst>
                                      </p:cBhvr>
                                      <p:to>
                                        <p:strVal val="visible"/>
                                      </p:to>
                                    </p:set>
                                    <p:animEffect filter="fade" transition="in">
                                      <p:cBhvr additive="repl">
                                        <p:cTn id="213" dur="500"/>
                                        <p:tgtEl>
                                          <p:spTgt spid="15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9" name="TextShape 1"/>
          <p:cNvSpPr txBox="1"/>
          <p:nvPr/>
        </p:nvSpPr>
        <p:spPr>
          <a:xfrm>
            <a:off x="457200" y="-540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Memory model</a:t>
            </a:r>
            <a:endParaRPr b="0" lang="en-US" sz="4400" spc="-1" strike="noStrike">
              <a:solidFill>
                <a:srgbClr val="000000"/>
              </a:solidFill>
              <a:latin typeface="Trebuchet MS"/>
            </a:endParaRPr>
          </a:p>
        </p:txBody>
      </p:sp>
      <p:sp>
        <p:nvSpPr>
          <p:cNvPr id="1570" name="TextShape 2"/>
          <p:cNvSpPr txBox="1"/>
          <p:nvPr/>
        </p:nvSpPr>
        <p:spPr>
          <a:xfrm>
            <a:off x="107640" y="1052640"/>
            <a:ext cx="3888000" cy="4464000"/>
          </a:xfrm>
          <a:prstGeom prst="rect">
            <a:avLst/>
          </a:prstGeom>
          <a:noFill/>
          <a:ln>
            <a:noFill/>
          </a:ln>
        </p:spPr>
        <p:txBody>
          <a:bodyPr>
            <a:normAutofit/>
          </a:bodyPr>
          <a:p>
            <a:pPr marL="343080" indent="-342720">
              <a:lnSpc>
                <a:spcPct val="100000"/>
              </a:lnSpc>
              <a:spcBef>
                <a:spcPts val="561"/>
              </a:spcBef>
              <a:buClr>
                <a:srgbClr val="4f81bd"/>
              </a:buClr>
              <a:buFont typeface="Arial"/>
              <a:buChar char="•"/>
            </a:pPr>
            <a:r>
              <a:rPr b="0" lang="en-US" sz="2800" spc="-1" strike="noStrike">
                <a:solidFill>
                  <a:srgbClr val="4f81bd"/>
                </a:solidFill>
                <a:latin typeface="Trebuchet MS"/>
              </a:rPr>
              <a:t>Private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Per work-item</a:t>
            </a:r>
            <a:endParaRPr b="0" lang="en-US" sz="2400" spc="-1" strike="noStrike">
              <a:solidFill>
                <a:srgbClr val="000000"/>
              </a:solidFill>
              <a:latin typeface="Trebuchet MS"/>
            </a:endParaRPr>
          </a:p>
          <a:p>
            <a:pPr marL="343080" indent="-342720">
              <a:lnSpc>
                <a:spcPct val="100000"/>
              </a:lnSpc>
              <a:spcBef>
                <a:spcPts val="561"/>
              </a:spcBef>
              <a:buClr>
                <a:srgbClr val="9bbb59"/>
              </a:buClr>
              <a:buFont typeface="Arial"/>
              <a:buChar char="•"/>
            </a:pPr>
            <a:r>
              <a:rPr b="0" lang="en-US" sz="2800" spc="-1" strike="noStrike">
                <a:solidFill>
                  <a:srgbClr val="9bbb59"/>
                </a:solidFill>
                <a:latin typeface="Trebuchet MS"/>
              </a:rPr>
              <a:t>Local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Shared within a</a:t>
            </a:r>
            <a:endParaRPr b="0" lang="en-US" sz="2400" spc="-1" strike="noStrike">
              <a:solidFill>
                <a:srgbClr val="000000"/>
              </a:solidFill>
              <a:latin typeface="Trebuchet MS"/>
            </a:endParaRPr>
          </a:p>
          <a:p>
            <a:pPr marL="457200">
              <a:lnSpc>
                <a:spcPct val="100000"/>
              </a:lnSpc>
              <a:spcBef>
                <a:spcPts val="479"/>
              </a:spcBef>
            </a:pPr>
            <a:r>
              <a:rPr b="0" lang="en-US" sz="2400" spc="-1" strike="noStrike">
                <a:solidFill>
                  <a:srgbClr val="000000"/>
                </a:solidFill>
                <a:latin typeface="Trebuchet MS"/>
              </a:rPr>
              <a:t>	</a:t>
            </a:r>
            <a:r>
              <a:rPr b="0" lang="en-US" sz="2400" spc="-1" strike="noStrike">
                <a:solidFill>
                  <a:srgbClr val="000000"/>
                </a:solidFill>
                <a:latin typeface="Trebuchet MS"/>
              </a:rPr>
              <a:t>work-group</a:t>
            </a:r>
            <a:endParaRPr b="0" lang="en-US" sz="2400" spc="-1" strike="noStrike">
              <a:solidFill>
                <a:srgbClr val="000000"/>
              </a:solidFill>
              <a:latin typeface="Trebuchet MS"/>
            </a:endParaRPr>
          </a:p>
          <a:p>
            <a:pPr marL="343080" indent="-342720">
              <a:lnSpc>
                <a:spcPct val="100000"/>
              </a:lnSpc>
              <a:spcBef>
                <a:spcPts val="561"/>
              </a:spcBef>
              <a:buClr>
                <a:srgbClr val="f79646"/>
              </a:buClr>
              <a:buFont typeface="Arial"/>
              <a:buChar char="•"/>
            </a:pPr>
            <a:r>
              <a:rPr b="0" lang="en-US" sz="2800" spc="-1" strike="noStrike">
                <a:solidFill>
                  <a:srgbClr val="f79646"/>
                </a:solidFill>
                <a:latin typeface="Trebuchet MS"/>
              </a:rPr>
              <a:t>Global/Constant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Visible to all</a:t>
            </a:r>
            <a:endParaRPr b="0" lang="en-US" sz="2400" spc="-1" strike="noStrike">
              <a:solidFill>
                <a:srgbClr val="000000"/>
              </a:solidFill>
              <a:latin typeface="Trebuchet MS"/>
            </a:endParaRPr>
          </a:p>
          <a:p>
            <a:pPr marL="457200">
              <a:lnSpc>
                <a:spcPct val="100000"/>
              </a:lnSpc>
              <a:spcBef>
                <a:spcPts val="479"/>
              </a:spcBef>
            </a:pPr>
            <a:r>
              <a:rPr b="0" lang="en-US" sz="2400" spc="-1" strike="noStrike">
                <a:solidFill>
                  <a:srgbClr val="000000"/>
                </a:solidFill>
                <a:latin typeface="Trebuchet MS"/>
              </a:rPr>
              <a:t>	</a:t>
            </a:r>
            <a:r>
              <a:rPr b="0" lang="en-US" sz="2400" spc="-1" strike="noStrike">
                <a:solidFill>
                  <a:srgbClr val="000000"/>
                </a:solidFill>
                <a:latin typeface="Trebuchet MS"/>
              </a:rPr>
              <a:t>work-groups</a:t>
            </a:r>
            <a:endParaRPr b="0" lang="en-US" sz="2400" spc="-1" strike="noStrike">
              <a:solidFill>
                <a:srgbClr val="000000"/>
              </a:solidFill>
              <a:latin typeface="Trebuchet MS"/>
            </a:endParaRPr>
          </a:p>
          <a:p>
            <a:pPr marL="343080" indent="-342720">
              <a:lnSpc>
                <a:spcPct val="100000"/>
              </a:lnSpc>
              <a:spcBef>
                <a:spcPts val="561"/>
              </a:spcBef>
              <a:buClr>
                <a:srgbClr val="c0504d"/>
              </a:buClr>
              <a:buFont typeface="Arial"/>
              <a:buChar char="•"/>
            </a:pPr>
            <a:r>
              <a:rPr b="0" lang="en-US" sz="2800" spc="-1" strike="noStrike">
                <a:solidFill>
                  <a:srgbClr val="c0504d"/>
                </a:solidFill>
                <a:latin typeface="Trebuchet MS"/>
              </a:rPr>
              <a:t>Host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On the CPU</a:t>
            </a:r>
            <a:endParaRPr b="0" lang="en-US" sz="2400" spc="-1" strike="noStrike">
              <a:solidFill>
                <a:srgbClr val="000000"/>
              </a:solidFill>
              <a:latin typeface="Trebuchet MS"/>
            </a:endParaRPr>
          </a:p>
        </p:txBody>
      </p:sp>
      <p:pic>
        <p:nvPicPr>
          <p:cNvPr id="1571" name="Content Placeholder 6" descr=""/>
          <p:cNvPicPr/>
          <p:nvPr/>
        </p:nvPicPr>
        <p:blipFill>
          <a:blip r:embed="rId1"/>
          <a:stretch/>
        </p:blipFill>
        <p:spPr>
          <a:xfrm>
            <a:off x="3708000" y="1052640"/>
            <a:ext cx="5355000" cy="4035240"/>
          </a:xfrm>
          <a:prstGeom prst="rect">
            <a:avLst/>
          </a:prstGeom>
          <a:ln>
            <a:noFill/>
          </a:ln>
        </p:spPr>
      </p:pic>
      <p:sp>
        <p:nvSpPr>
          <p:cNvPr id="1572" name="CustomShape 3"/>
          <p:cNvSpPr/>
          <p:nvPr/>
        </p:nvSpPr>
        <p:spPr>
          <a:xfrm>
            <a:off x="107640" y="5428440"/>
            <a:ext cx="8928720" cy="13701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rebuchet MS"/>
              </a:rPr>
              <a:t>Memory management is </a:t>
            </a:r>
            <a:r>
              <a:rPr b="1" lang="en-US" sz="2800" spc="-1" strike="noStrike">
                <a:solidFill>
                  <a:srgbClr val="c0504d"/>
                </a:solidFill>
                <a:latin typeface="Trebuchet MS"/>
              </a:rPr>
              <a:t>explicit</a:t>
            </a:r>
            <a:r>
              <a:rPr b="0" lang="en-US" sz="2800" spc="-1" strike="noStrike">
                <a:solidFill>
                  <a:srgbClr val="000000"/>
                </a:solidFill>
                <a:latin typeface="Trebuchet MS"/>
              </a:rPr>
              <a:t>: </a:t>
            </a:r>
            <a:br/>
            <a:r>
              <a:rPr b="0" lang="en-US" sz="2800" spc="-1" strike="noStrike">
                <a:solidFill>
                  <a:srgbClr val="000000"/>
                </a:solidFill>
                <a:latin typeface="Trebuchet MS"/>
              </a:rPr>
              <a:t>You are responsible for moving data from</a:t>
            </a:r>
            <a:endParaRPr b="0" lang="en-US" sz="2800" spc="-1" strike="noStrike">
              <a:latin typeface="Arial"/>
            </a:endParaRPr>
          </a:p>
          <a:p>
            <a:pPr>
              <a:lnSpc>
                <a:spcPct val="100000"/>
              </a:lnSpc>
            </a:pPr>
            <a:r>
              <a:rPr b="0" lang="en-US" sz="2800" spc="-1" strike="noStrike">
                <a:solidFill>
                  <a:srgbClr val="000000"/>
                </a:solidFill>
                <a:latin typeface="Trebuchet MS"/>
              </a:rPr>
              <a:t>	</a:t>
            </a:r>
            <a:r>
              <a:rPr b="0" lang="en-US" sz="2800" spc="-1" strike="noStrike">
                <a:solidFill>
                  <a:srgbClr val="000000"/>
                </a:solidFill>
                <a:latin typeface="Trebuchet MS"/>
              </a:rPr>
              <a:t>host → global → local </a:t>
            </a:r>
            <a:r>
              <a:rPr b="0" i="1" lang="en-US" sz="2800" spc="-1" strike="noStrike">
                <a:solidFill>
                  <a:srgbClr val="000000"/>
                </a:solidFill>
                <a:latin typeface="Trebuchet MS"/>
              </a:rPr>
              <a:t>and</a:t>
            </a:r>
            <a:r>
              <a:rPr b="0" lang="en-US" sz="2800" spc="-1" strike="noStrike">
                <a:solidFill>
                  <a:srgbClr val="000000"/>
                </a:solidFill>
                <a:latin typeface="Trebuchet MS"/>
              </a:rPr>
              <a:t> back</a:t>
            </a:r>
            <a:endParaRPr b="0" lang="en-US" sz="2800" spc="-1" strike="noStrike">
              <a:latin typeface="Arial"/>
            </a:endParaRPr>
          </a:p>
        </p:txBody>
      </p:sp>
    </p:spTree>
  </p:cSld>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3" name="TextShape 1"/>
          <p:cNvSpPr txBox="1"/>
          <p:nvPr/>
        </p:nvSpPr>
        <p:spPr>
          <a:xfrm>
            <a:off x="457200" y="-540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Memory model</a:t>
            </a:r>
            <a:endParaRPr b="0" lang="en-US" sz="4400" spc="-1" strike="noStrike">
              <a:solidFill>
                <a:srgbClr val="000000"/>
              </a:solidFill>
              <a:latin typeface="Trebuchet MS"/>
            </a:endParaRPr>
          </a:p>
        </p:txBody>
      </p:sp>
      <p:sp>
        <p:nvSpPr>
          <p:cNvPr id="1574" name="TextShape 2"/>
          <p:cNvSpPr txBox="1"/>
          <p:nvPr/>
        </p:nvSpPr>
        <p:spPr>
          <a:xfrm>
            <a:off x="107640" y="1052640"/>
            <a:ext cx="5112360" cy="4464000"/>
          </a:xfrm>
          <a:prstGeom prst="rect">
            <a:avLst/>
          </a:prstGeom>
          <a:noFill/>
          <a:ln>
            <a:noFill/>
          </a:ln>
        </p:spPr>
        <p:txBody>
          <a:bodyPr>
            <a:normAutofit/>
          </a:bodyPr>
          <a:p>
            <a:pPr marL="343080" indent="-342720">
              <a:lnSpc>
                <a:spcPct val="100000"/>
              </a:lnSpc>
              <a:spcBef>
                <a:spcPts val="561"/>
              </a:spcBef>
              <a:buClr>
                <a:srgbClr val="4f81bd"/>
              </a:buClr>
              <a:buFont typeface="Arial"/>
              <a:buChar char="•"/>
            </a:pPr>
            <a:r>
              <a:rPr b="0" lang="en-US" sz="2800" spc="-1" strike="noStrike">
                <a:solidFill>
                  <a:srgbClr val="4f81bd"/>
                </a:solidFill>
                <a:latin typeface="Trebuchet MS"/>
              </a:rPr>
              <a:t>Private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Fastest &amp; smallest: O(10) words/WI</a:t>
            </a:r>
            <a:endParaRPr b="0" lang="en-US" sz="2400" spc="-1" strike="noStrike">
              <a:solidFill>
                <a:srgbClr val="000000"/>
              </a:solidFill>
              <a:latin typeface="Trebuchet MS"/>
            </a:endParaRPr>
          </a:p>
          <a:p>
            <a:pPr marL="343080" indent="-342720">
              <a:lnSpc>
                <a:spcPct val="100000"/>
              </a:lnSpc>
              <a:spcBef>
                <a:spcPts val="561"/>
              </a:spcBef>
              <a:buClr>
                <a:srgbClr val="9bbb59"/>
              </a:buClr>
              <a:buFont typeface="Arial"/>
              <a:buChar char="•"/>
            </a:pPr>
            <a:r>
              <a:rPr b="0" lang="en-US" sz="2800" spc="-1" strike="noStrike">
                <a:solidFill>
                  <a:srgbClr val="9bbb59"/>
                </a:solidFill>
                <a:latin typeface="Trebuchet MS"/>
              </a:rPr>
              <a:t>Local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Shared by all WI’s in a work-group</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But not shared between work-groups!</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O(1-10) Kbytes per work-group</a:t>
            </a:r>
            <a:endParaRPr b="0" lang="en-US" sz="2400" spc="-1" strike="noStrike">
              <a:solidFill>
                <a:srgbClr val="000000"/>
              </a:solidFill>
              <a:latin typeface="Trebuchet MS"/>
            </a:endParaRPr>
          </a:p>
          <a:p>
            <a:pPr marL="343080" indent="-342720">
              <a:lnSpc>
                <a:spcPct val="100000"/>
              </a:lnSpc>
              <a:spcBef>
                <a:spcPts val="561"/>
              </a:spcBef>
              <a:buClr>
                <a:srgbClr val="f79646"/>
              </a:buClr>
              <a:buFont typeface="Arial"/>
              <a:buChar char="•"/>
            </a:pPr>
            <a:r>
              <a:rPr b="0" lang="en-US" sz="2800" spc="-1" strike="noStrike">
                <a:solidFill>
                  <a:srgbClr val="f79646"/>
                </a:solidFill>
                <a:latin typeface="Trebuchet MS"/>
              </a:rPr>
              <a:t>Global/Constant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O(1-10) Gbytes of Global memory</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O(10-100) Kbytes of Constant memory</a:t>
            </a:r>
            <a:endParaRPr b="0" lang="en-US" sz="2400" spc="-1" strike="noStrike">
              <a:solidFill>
                <a:srgbClr val="000000"/>
              </a:solidFill>
              <a:latin typeface="Trebuchet MS"/>
            </a:endParaRPr>
          </a:p>
          <a:p>
            <a:pPr marL="343080" indent="-342720">
              <a:lnSpc>
                <a:spcPct val="100000"/>
              </a:lnSpc>
              <a:spcBef>
                <a:spcPts val="561"/>
              </a:spcBef>
              <a:buClr>
                <a:srgbClr val="c0504d"/>
              </a:buClr>
              <a:buFont typeface="Arial"/>
              <a:buChar char="•"/>
            </a:pPr>
            <a:r>
              <a:rPr b="0" lang="en-US" sz="2800" spc="-1" strike="noStrike">
                <a:solidFill>
                  <a:srgbClr val="c0504d"/>
                </a:solidFill>
                <a:latin typeface="Trebuchet MS"/>
              </a:rPr>
              <a:t>Host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On the CPU - GBytes</a:t>
            </a:r>
            <a:endParaRPr b="0" lang="en-US" sz="2400" spc="-1" strike="noStrike">
              <a:solidFill>
                <a:srgbClr val="000000"/>
              </a:solidFill>
              <a:latin typeface="Trebuchet MS"/>
            </a:endParaRPr>
          </a:p>
        </p:txBody>
      </p:sp>
      <p:pic>
        <p:nvPicPr>
          <p:cNvPr id="1575" name="Content Placeholder 6" descr=""/>
          <p:cNvPicPr/>
          <p:nvPr/>
        </p:nvPicPr>
        <p:blipFill>
          <a:blip r:embed="rId1"/>
          <a:stretch/>
        </p:blipFill>
        <p:spPr>
          <a:xfrm>
            <a:off x="5004000" y="1917000"/>
            <a:ext cx="4024080" cy="3032280"/>
          </a:xfrm>
          <a:prstGeom prst="rect">
            <a:avLst/>
          </a:prstGeom>
          <a:ln>
            <a:noFill/>
          </a:ln>
        </p:spPr>
      </p:pic>
      <p:sp>
        <p:nvSpPr>
          <p:cNvPr id="1576" name="CustomShape 3"/>
          <p:cNvSpPr/>
          <p:nvPr/>
        </p:nvSpPr>
        <p:spPr>
          <a:xfrm>
            <a:off x="107640" y="5428440"/>
            <a:ext cx="8928720" cy="13701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rebuchet MS"/>
              </a:rPr>
              <a:t>Memory management is </a:t>
            </a:r>
            <a:r>
              <a:rPr b="1" lang="en-US" sz="2800" spc="-1" strike="noStrike">
                <a:solidFill>
                  <a:srgbClr val="c0504d"/>
                </a:solidFill>
                <a:latin typeface="Trebuchet MS"/>
              </a:rPr>
              <a:t>explicit</a:t>
            </a:r>
            <a:r>
              <a:rPr b="0" lang="en-US" sz="2800" spc="-1" strike="noStrike">
                <a:solidFill>
                  <a:srgbClr val="000000"/>
                </a:solidFill>
                <a:latin typeface="Trebuchet MS"/>
              </a:rPr>
              <a:t>: </a:t>
            </a:r>
            <a:br/>
            <a:r>
              <a:rPr b="0" lang="en-US" sz="2800" spc="-1" strike="noStrike">
                <a:solidFill>
                  <a:srgbClr val="000000"/>
                </a:solidFill>
                <a:latin typeface="Trebuchet MS"/>
              </a:rPr>
              <a:t>O(1-10) Gbytes/s bandwidth to discrete GPUs for</a:t>
            </a:r>
            <a:endParaRPr b="0" lang="en-US" sz="2800" spc="-1" strike="noStrike">
              <a:latin typeface="Arial"/>
            </a:endParaRPr>
          </a:p>
          <a:p>
            <a:pPr>
              <a:lnSpc>
                <a:spcPct val="100000"/>
              </a:lnSpc>
            </a:pPr>
            <a:r>
              <a:rPr b="0" lang="en-US" sz="2800" spc="-1" strike="noStrike">
                <a:solidFill>
                  <a:srgbClr val="000000"/>
                </a:solidFill>
                <a:latin typeface="Trebuchet MS"/>
              </a:rPr>
              <a:t>      </a:t>
            </a:r>
            <a:r>
              <a:rPr b="0" lang="en-US" sz="2800" spc="-1" strike="noStrike">
                <a:solidFill>
                  <a:srgbClr val="000000"/>
                </a:solidFill>
                <a:latin typeface="Trebuchet MS"/>
              </a:rPr>
              <a:t>Host &lt;-&gt; Global transfers</a:t>
            </a:r>
            <a:endParaRPr b="0" lang="en-US" sz="2800" spc="-1" strike="noStrike">
              <a:latin typeface="Arial"/>
            </a:endParaRPr>
          </a:p>
        </p:txBody>
      </p:sp>
    </p:spTree>
  </p:cSld>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Private Memory</a:t>
            </a:r>
            <a:endParaRPr b="0" lang="en-US" sz="4400" spc="-1" strike="noStrike">
              <a:solidFill>
                <a:srgbClr val="000000"/>
              </a:solidFill>
              <a:latin typeface="Trebuchet MS"/>
            </a:endParaRPr>
          </a:p>
        </p:txBody>
      </p:sp>
      <p:sp>
        <p:nvSpPr>
          <p:cNvPr id="1578"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60"/>
              </a:spcBef>
              <a:buClr>
                <a:srgbClr val="000000"/>
              </a:buClr>
              <a:buFont typeface="Arial"/>
              <a:buChar char="•"/>
            </a:pPr>
            <a:r>
              <a:rPr b="0" lang="en-US" sz="3200" spc="-1" strike="noStrike">
                <a:solidFill>
                  <a:srgbClr val="000000"/>
                </a:solidFill>
                <a:latin typeface="Trebuchet MS"/>
              </a:rPr>
              <a:t>Managing the memory hierarchy is one of </a:t>
            </a:r>
            <a:r>
              <a:rPr b="1" i="1" lang="en-US" sz="3300" spc="-1" strike="noStrike" u="sng">
                <a:solidFill>
                  <a:srgbClr val="c0504d"/>
                </a:solidFill>
                <a:uFillTx/>
                <a:latin typeface="Trebuchet MS"/>
              </a:rPr>
              <a:t>the</a:t>
            </a:r>
            <a:r>
              <a:rPr b="0" lang="en-US" sz="3300" spc="-1" strike="noStrike">
                <a:solidFill>
                  <a:srgbClr val="000000"/>
                </a:solidFill>
                <a:latin typeface="Trebuchet MS"/>
              </a:rPr>
              <a:t> </a:t>
            </a:r>
            <a:r>
              <a:rPr b="0" lang="en-US" sz="3200" spc="-1" strike="noStrike">
                <a:solidFill>
                  <a:srgbClr val="000000"/>
                </a:solidFill>
                <a:latin typeface="Trebuchet MS"/>
              </a:rPr>
              <a:t>most important things to get right to achieve good performance</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Private Memory:</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a:t>
            </a:r>
            <a:r>
              <a:rPr b="1" lang="en-US" sz="2800" spc="-1" strike="noStrike">
                <a:solidFill>
                  <a:srgbClr val="4f81bd"/>
                </a:solidFill>
                <a:latin typeface="Trebuchet MS"/>
              </a:rPr>
              <a:t>very scarce </a:t>
            </a:r>
            <a:r>
              <a:rPr b="0" lang="en-US" sz="2800" spc="-1" strike="noStrike">
                <a:solidFill>
                  <a:srgbClr val="000000"/>
                </a:solidFill>
                <a:latin typeface="Trebuchet MS"/>
              </a:rPr>
              <a:t>resource, only a few tens of 32-bit words per Work-Item at most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If you use </a:t>
            </a:r>
            <a:r>
              <a:rPr b="0" lang="en-US" sz="2800" spc="-1" strike="noStrike">
                <a:solidFill>
                  <a:srgbClr val="c0504d"/>
                </a:solidFill>
                <a:latin typeface="Trebuchet MS"/>
              </a:rPr>
              <a:t>too much</a:t>
            </a:r>
            <a:r>
              <a:rPr b="0" lang="en-US" sz="2800" spc="-1" strike="noStrike">
                <a:solidFill>
                  <a:srgbClr val="000000"/>
                </a:solidFill>
                <a:latin typeface="Trebuchet MS"/>
              </a:rPr>
              <a:t> it </a:t>
            </a:r>
            <a:r>
              <a:rPr b="0" lang="en-US" sz="2800" spc="-1" strike="noStrike">
                <a:solidFill>
                  <a:srgbClr val="c0504d"/>
                </a:solidFill>
                <a:latin typeface="Trebuchet MS"/>
              </a:rPr>
              <a:t>spills to global memory </a:t>
            </a:r>
            <a:r>
              <a:rPr b="0" lang="en-US" sz="2800" spc="-1" strike="noStrike">
                <a:solidFill>
                  <a:srgbClr val="000000"/>
                </a:solidFill>
                <a:latin typeface="Trebuchet MS"/>
              </a:rPr>
              <a:t>or </a:t>
            </a:r>
            <a:r>
              <a:rPr b="0" lang="en-US" sz="2800" spc="-1" strike="noStrike">
                <a:solidFill>
                  <a:srgbClr val="c0504d"/>
                </a:solidFill>
                <a:latin typeface="Trebuchet MS"/>
              </a:rPr>
              <a:t>reduces the number of Work-Items </a:t>
            </a:r>
            <a:r>
              <a:rPr b="0" lang="en-US" sz="2800" spc="-1" strike="noStrike">
                <a:solidFill>
                  <a:srgbClr val="000000"/>
                </a:solidFill>
                <a:latin typeface="Trebuchet MS"/>
              </a:rPr>
              <a:t>that can be run at the same time, potentially harming performance*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Think of these like registers on the CPU</a:t>
            </a:r>
            <a:endParaRPr b="0" lang="en-US" sz="2800" spc="-1" strike="noStrike">
              <a:solidFill>
                <a:srgbClr val="000000"/>
              </a:solidFill>
              <a:latin typeface="Trebuchet MS"/>
            </a:endParaRPr>
          </a:p>
        </p:txBody>
      </p:sp>
      <p:sp>
        <p:nvSpPr>
          <p:cNvPr id="1579" name="CustomShape 3"/>
          <p:cNvSpPr/>
          <p:nvPr/>
        </p:nvSpPr>
        <p:spPr>
          <a:xfrm>
            <a:off x="3346560" y="6480000"/>
            <a:ext cx="27583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 Occupancy on a GPU</a:t>
            </a:r>
            <a:endParaRPr b="0" lang="en-US" sz="1800" spc="-1" strike="noStrike">
              <a:latin typeface="Arial"/>
            </a:endParaRPr>
          </a:p>
        </p:txBody>
      </p:sp>
    </p:spTree>
  </p:cSld>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TextShape 1"/>
          <p:cNvSpPr txBox="1"/>
          <p:nvPr/>
        </p:nvSpPr>
        <p:spPr>
          <a:xfrm>
            <a:off x="457200" y="-90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Local Memory*</a:t>
            </a:r>
            <a:endParaRPr b="0" lang="en-US" sz="4400" spc="-1" strike="noStrike">
              <a:solidFill>
                <a:srgbClr val="000000"/>
              </a:solidFill>
              <a:latin typeface="Trebuchet MS"/>
            </a:endParaRPr>
          </a:p>
        </p:txBody>
      </p:sp>
      <p:sp>
        <p:nvSpPr>
          <p:cNvPr id="1581" name="TextShape 2"/>
          <p:cNvSpPr txBox="1"/>
          <p:nvPr/>
        </p:nvSpPr>
        <p:spPr>
          <a:xfrm>
            <a:off x="179640" y="1124640"/>
            <a:ext cx="8784720" cy="561636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Tens of KBytes per Compute Unit</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As multiple Work-Groups will be running on each CU, this means only a fraction of the total Local Memory size is available to each Work-Group</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Assume O(1-10) KBytes of Local Memory per Work-Group</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Your kernels are responsible for transferring data between Local and Global/Constant memories … there are optimized library functions to help</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E.g. </a:t>
            </a:r>
            <a:r>
              <a:rPr b="0" lang="en-US" sz="2800" spc="-1" strike="noStrike">
                <a:solidFill>
                  <a:srgbClr val="17375e"/>
                </a:solidFill>
                <a:latin typeface="Trebuchet MS"/>
              </a:rPr>
              <a:t>async_work_group_copy</a:t>
            </a:r>
            <a:r>
              <a:rPr b="0" lang="en-US" sz="2800" spc="-1" strike="noStrike">
                <a:solidFill>
                  <a:srgbClr val="000000"/>
                </a:solidFill>
                <a:latin typeface="Trebuchet MS"/>
              </a:rPr>
              <a:t>(), </a:t>
            </a:r>
            <a:r>
              <a:rPr b="0" lang="en-US" sz="2800" spc="-1" strike="noStrike">
                <a:solidFill>
                  <a:srgbClr val="17375e"/>
                </a:solidFill>
                <a:latin typeface="Trebuchet MS"/>
              </a:rPr>
              <a:t>async_workgroup_strided_copy</a:t>
            </a:r>
            <a:r>
              <a:rPr b="0" lang="en-US" sz="2800" spc="-1" strike="noStrike">
                <a:solidFill>
                  <a:srgbClr val="000000"/>
                </a:solidFill>
                <a:latin typeface="Trebuchet MS"/>
              </a:rPr>
              <a:t>(), …</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Use Local Memory to hold data that can be </a:t>
            </a:r>
            <a:r>
              <a:rPr b="0" lang="en-US" sz="3200" spc="-1" strike="noStrike">
                <a:solidFill>
                  <a:srgbClr val="f79646"/>
                </a:solidFill>
                <a:latin typeface="Trebuchet MS"/>
              </a:rPr>
              <a:t>reused by all the work-items </a:t>
            </a:r>
            <a:r>
              <a:rPr b="0" lang="en-US" sz="3200" spc="-1" strike="noStrike">
                <a:solidFill>
                  <a:srgbClr val="000000"/>
                </a:solidFill>
                <a:latin typeface="Trebuchet MS"/>
              </a:rPr>
              <a:t>in a work-group</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Access patterns to Local Memory affect performance in a similar way to accessing Global Memory</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Have to think about things like coalescence &amp; bank conflicts</a:t>
            </a:r>
            <a:endParaRPr b="0" lang="en-US" sz="2800" spc="-1" strike="noStrike">
              <a:solidFill>
                <a:srgbClr val="000000"/>
              </a:solidFill>
              <a:latin typeface="Trebuchet MS"/>
            </a:endParaRPr>
          </a:p>
        </p:txBody>
      </p:sp>
      <p:sp>
        <p:nvSpPr>
          <p:cNvPr id="1582" name="CustomShape 3"/>
          <p:cNvSpPr/>
          <p:nvPr/>
        </p:nvSpPr>
        <p:spPr>
          <a:xfrm>
            <a:off x="5519160" y="6516000"/>
            <a:ext cx="38066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 Typical figures for a 2013 GPU</a:t>
            </a:r>
            <a:endParaRPr b="0" lang="en-US" sz="1800" spc="-1" strike="noStrike">
              <a:latin typeface="Arial"/>
            </a:endParaRPr>
          </a:p>
        </p:txBody>
      </p:sp>
    </p:spTree>
  </p:cSld>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TextShape 1"/>
          <p:cNvSpPr txBox="1"/>
          <p:nvPr/>
        </p:nvSpPr>
        <p:spPr>
          <a:xfrm>
            <a:off x="457200" y="-90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Local Memory</a:t>
            </a:r>
            <a:endParaRPr b="0" lang="en-US" sz="4400" spc="-1" strike="noStrike">
              <a:solidFill>
                <a:srgbClr val="000000"/>
              </a:solidFill>
              <a:latin typeface="Trebuchet MS"/>
            </a:endParaRPr>
          </a:p>
        </p:txBody>
      </p:sp>
      <p:sp>
        <p:nvSpPr>
          <p:cNvPr id="1584" name="TextShape 2"/>
          <p:cNvSpPr txBox="1"/>
          <p:nvPr/>
        </p:nvSpPr>
        <p:spPr>
          <a:xfrm>
            <a:off x="179640" y="1124640"/>
            <a:ext cx="8784720" cy="561636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Local Memory </a:t>
            </a:r>
            <a:r>
              <a:rPr b="0" lang="en-US" sz="3200" spc="-1" strike="noStrike">
                <a:solidFill>
                  <a:srgbClr val="000000"/>
                </a:solidFill>
                <a:latin typeface="Trebuchet MS"/>
              </a:rPr>
              <a:t>doesn’t always help…</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CPUs don’t have special hardware for it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This can mean excessive use of Local Memory might slow down kernels on CPUs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GPUs now have effective on-chip caches which can provide much of the benefit of Local Memory but without programmer intervention</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So, your mileage may vary!</a:t>
            </a:r>
            <a:endParaRPr b="0" lang="en-US" sz="2800" spc="-1" strike="noStrike">
              <a:solidFill>
                <a:srgbClr val="000000"/>
              </a:solidFill>
              <a:latin typeface="Trebuchet MS"/>
            </a:endParaRPr>
          </a:p>
        </p:txBody>
      </p:sp>
    </p:spTree>
  </p:cSld>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5" name="TextShape 1"/>
          <p:cNvSpPr txBox="1"/>
          <p:nvPr/>
        </p:nvSpPr>
        <p:spPr>
          <a:xfrm>
            <a:off x="457200" y="-99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The Memory Hierarchy</a:t>
            </a:r>
            <a:endParaRPr b="0" lang="en-US" sz="4400" spc="-1" strike="noStrike">
              <a:solidFill>
                <a:srgbClr val="000000"/>
              </a:solidFill>
              <a:latin typeface="Trebuchet MS"/>
            </a:endParaRPr>
          </a:p>
        </p:txBody>
      </p:sp>
      <p:sp>
        <p:nvSpPr>
          <p:cNvPr id="1586" name="CustomShape 2"/>
          <p:cNvSpPr/>
          <p:nvPr/>
        </p:nvSpPr>
        <p:spPr>
          <a:xfrm>
            <a:off x="5121720" y="1685880"/>
            <a:ext cx="3148200" cy="3988080"/>
          </a:xfrm>
          <a:prstGeom prst="triangle">
            <a:avLst>
              <a:gd name="adj" fmla="val 50000"/>
            </a:avLst>
          </a:prstGeom>
          <a:solidFill>
            <a:schemeClr val="bg1">
              <a:lumMod val="85000"/>
            </a:schemeClr>
          </a:solidFill>
          <a:ln w="9360">
            <a:solidFill>
              <a:schemeClr val="bg2"/>
            </a:solidFill>
            <a:round/>
          </a:ln>
        </p:spPr>
        <p:style>
          <a:lnRef idx="0"/>
          <a:fillRef idx="0"/>
          <a:effectRef idx="0"/>
          <a:fontRef idx="minor"/>
        </p:style>
      </p:sp>
      <p:sp>
        <p:nvSpPr>
          <p:cNvPr id="1587" name="CustomShape 3"/>
          <p:cNvSpPr/>
          <p:nvPr/>
        </p:nvSpPr>
        <p:spPr>
          <a:xfrm>
            <a:off x="5367960" y="1770120"/>
            <a:ext cx="2649960" cy="3829680"/>
          </a:xfrm>
          <a:prstGeom prst="rect">
            <a:avLst/>
          </a:prstGeom>
          <a:noFill/>
          <a:ln>
            <a:noFill/>
          </a:ln>
        </p:spPr>
        <p:style>
          <a:lnRef idx="0"/>
          <a:fillRef idx="0"/>
          <a:effectRef idx="0"/>
          <a:fontRef idx="minor"/>
        </p:style>
        <p:txBody>
          <a:bodyPr wrap="none" lIns="90000" rIns="90000" tIns="45000" bIns="45000"/>
          <a:p>
            <a:pPr algn="ctr">
              <a:lnSpc>
                <a:spcPct val="99000"/>
              </a:lnSpc>
            </a:pPr>
            <a:r>
              <a:rPr b="0" lang="en-US" sz="2400" spc="-1" strike="noStrike">
                <a:solidFill>
                  <a:srgbClr val="e46c0a"/>
                </a:solidFill>
                <a:latin typeface="Trebuchet MS"/>
                <a:ea typeface="ヒラギノ角ゴ ProN W3"/>
              </a:rPr>
              <a:t>Private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O(10) words/WI</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Local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O(1-10) KBytes/WG</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Global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O(1-10) GBytes</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Host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O(1-100) GBytes</a:t>
            </a:r>
            <a:endParaRPr b="0" lang="en-US" sz="2000" spc="-1" strike="noStrike">
              <a:latin typeface="Arial"/>
            </a:endParaRPr>
          </a:p>
        </p:txBody>
      </p:sp>
      <p:sp>
        <p:nvSpPr>
          <p:cNvPr id="1588" name="CustomShape 4"/>
          <p:cNvSpPr/>
          <p:nvPr/>
        </p:nvSpPr>
        <p:spPr>
          <a:xfrm flipV="1">
            <a:off x="698040" y="1712520"/>
            <a:ext cx="3148200" cy="3988080"/>
          </a:xfrm>
          <a:prstGeom prst="triangle">
            <a:avLst>
              <a:gd name="adj" fmla="val 50000"/>
            </a:avLst>
          </a:prstGeom>
          <a:solidFill>
            <a:schemeClr val="bg1">
              <a:lumMod val="85000"/>
            </a:schemeClr>
          </a:solidFill>
          <a:ln w="9360">
            <a:noFill/>
          </a:ln>
        </p:spPr>
        <p:style>
          <a:lnRef idx="0"/>
          <a:fillRef idx="0"/>
          <a:effectRef idx="0"/>
          <a:fontRef idx="minor"/>
        </p:style>
      </p:sp>
      <p:sp>
        <p:nvSpPr>
          <p:cNvPr id="1589" name="CustomShape 5"/>
          <p:cNvSpPr/>
          <p:nvPr/>
        </p:nvSpPr>
        <p:spPr>
          <a:xfrm>
            <a:off x="778680" y="1754280"/>
            <a:ext cx="3017160" cy="3829680"/>
          </a:xfrm>
          <a:prstGeom prst="rect">
            <a:avLst/>
          </a:prstGeom>
          <a:noFill/>
          <a:ln>
            <a:noFill/>
          </a:ln>
        </p:spPr>
        <p:style>
          <a:lnRef idx="0"/>
          <a:fillRef idx="0"/>
          <a:effectRef idx="0"/>
          <a:fontRef idx="minor"/>
        </p:style>
        <p:txBody>
          <a:bodyPr wrap="none" lIns="90000" rIns="90000" tIns="45000" bIns="45000"/>
          <a:p>
            <a:pPr algn="ctr">
              <a:lnSpc>
                <a:spcPct val="99000"/>
              </a:lnSpc>
            </a:pPr>
            <a:r>
              <a:rPr b="0" lang="en-US" sz="2400" spc="-1" strike="noStrike">
                <a:solidFill>
                  <a:srgbClr val="e46c0a"/>
                </a:solidFill>
                <a:latin typeface="Trebuchet MS"/>
                <a:ea typeface="ヒラギノ角ゴ ProN W3"/>
              </a:rPr>
              <a:t>Private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O(2-3) words/cycle/WI</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Local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O(10) words/cycle/WG</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Global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O(100-200) GBytes/s</a:t>
            </a:r>
            <a:endParaRPr b="0" lang="en-US" sz="2000" spc="-1" strike="noStrike">
              <a:latin typeface="Arial"/>
            </a:endParaRPr>
          </a:p>
          <a:p>
            <a:pPr algn="ctr">
              <a:lnSpc>
                <a:spcPct val="99000"/>
              </a:lnSpc>
            </a:pPr>
            <a:endParaRPr b="0" lang="en-US" sz="2000" spc="-1" strike="noStrike">
              <a:latin typeface="Arial"/>
            </a:endParaRPr>
          </a:p>
          <a:p>
            <a:pPr algn="ctr">
              <a:lnSpc>
                <a:spcPct val="99000"/>
              </a:lnSpc>
            </a:pPr>
            <a:r>
              <a:rPr b="0" lang="en-US" sz="2400" spc="-1" strike="noStrike">
                <a:solidFill>
                  <a:srgbClr val="e46c0a"/>
                </a:solidFill>
                <a:latin typeface="Trebuchet MS"/>
                <a:ea typeface="ヒラギノ角ゴ ProN W3"/>
              </a:rPr>
              <a:t>Host memory</a:t>
            </a:r>
            <a:endParaRPr b="0" lang="en-US" sz="2400" spc="-1" strike="noStrike">
              <a:latin typeface="Arial"/>
            </a:endParaRPr>
          </a:p>
          <a:p>
            <a:pPr algn="ctr">
              <a:lnSpc>
                <a:spcPct val="99000"/>
              </a:lnSpc>
            </a:pPr>
            <a:r>
              <a:rPr b="0" lang="en-US" sz="2000" spc="-1" strike="noStrike">
                <a:solidFill>
                  <a:srgbClr val="e46c0a"/>
                </a:solidFill>
                <a:latin typeface="Trebuchet MS"/>
                <a:ea typeface="ヒラギノ角ゴ ProN W3"/>
              </a:rPr>
              <a:t>O(1-100) GBytes/s</a:t>
            </a:r>
            <a:endParaRPr b="0" lang="en-US" sz="2000" spc="-1" strike="noStrike">
              <a:latin typeface="Arial"/>
            </a:endParaRPr>
          </a:p>
        </p:txBody>
      </p:sp>
      <p:sp>
        <p:nvSpPr>
          <p:cNvPr id="1590" name="CustomShape 6"/>
          <p:cNvSpPr/>
          <p:nvPr/>
        </p:nvSpPr>
        <p:spPr>
          <a:xfrm>
            <a:off x="802080" y="6045120"/>
            <a:ext cx="6856200" cy="331200"/>
          </a:xfrm>
          <a:prstGeom prst="rect">
            <a:avLst/>
          </a:prstGeom>
          <a:noFill/>
          <a:ln>
            <a:noFill/>
          </a:ln>
        </p:spPr>
        <p:style>
          <a:lnRef idx="0"/>
          <a:fillRef idx="0"/>
          <a:effectRef idx="0"/>
          <a:fontRef idx="minor"/>
        </p:style>
        <p:txBody>
          <a:bodyPr wrap="none" lIns="90000" rIns="90000" tIns="45000" bIns="45000"/>
          <a:p>
            <a:pPr>
              <a:lnSpc>
                <a:spcPct val="99000"/>
              </a:lnSpc>
            </a:pPr>
            <a:r>
              <a:rPr b="0" lang="en-US" sz="1600" spc="-1" strike="noStrike">
                <a:solidFill>
                  <a:srgbClr val="000000"/>
                </a:solidFill>
                <a:latin typeface="Trebuchet MS"/>
                <a:ea typeface="ヒラギノ角ゴ ProN W3"/>
              </a:rPr>
              <a:t>Speeds and feeds approx. for a high-end discrete GPU, circa 2011</a:t>
            </a:r>
            <a:endParaRPr b="0" lang="en-US" sz="1600" spc="-1" strike="noStrike">
              <a:latin typeface="Arial"/>
            </a:endParaRPr>
          </a:p>
        </p:txBody>
      </p:sp>
      <p:sp>
        <p:nvSpPr>
          <p:cNvPr id="1591" name="CustomShape 7"/>
          <p:cNvSpPr/>
          <p:nvPr/>
        </p:nvSpPr>
        <p:spPr>
          <a:xfrm>
            <a:off x="1067400" y="1177200"/>
            <a:ext cx="2200320" cy="452160"/>
          </a:xfrm>
          <a:prstGeom prst="rect">
            <a:avLst/>
          </a:prstGeom>
          <a:noFill/>
          <a:ln>
            <a:noFill/>
          </a:ln>
        </p:spPr>
        <p:style>
          <a:lnRef idx="0"/>
          <a:fillRef idx="0"/>
          <a:effectRef idx="0"/>
          <a:fontRef idx="minor"/>
        </p:style>
        <p:txBody>
          <a:bodyPr wrap="none" lIns="90000" rIns="90000" tIns="45000" bIns="45000"/>
          <a:p>
            <a:pPr>
              <a:lnSpc>
                <a:spcPct val="99000"/>
              </a:lnSpc>
            </a:pPr>
            <a:r>
              <a:rPr b="1" lang="en-US" sz="2400" spc="-1" strike="noStrike">
                <a:solidFill>
                  <a:srgbClr val="c0504d"/>
                </a:solidFill>
                <a:latin typeface="Trebuchet MS"/>
                <a:ea typeface="ヒラギノ角ゴ ProN W3"/>
              </a:rPr>
              <a:t>Bandwidths</a:t>
            </a:r>
            <a:endParaRPr b="0" lang="en-US" sz="2400" spc="-1" strike="noStrike">
              <a:latin typeface="Arial"/>
            </a:endParaRPr>
          </a:p>
        </p:txBody>
      </p:sp>
      <p:sp>
        <p:nvSpPr>
          <p:cNvPr id="1592" name="CustomShape 8"/>
          <p:cNvSpPr/>
          <p:nvPr/>
        </p:nvSpPr>
        <p:spPr>
          <a:xfrm>
            <a:off x="6135840" y="1177200"/>
            <a:ext cx="1069560" cy="452160"/>
          </a:xfrm>
          <a:prstGeom prst="rect">
            <a:avLst/>
          </a:prstGeom>
          <a:noFill/>
          <a:ln>
            <a:noFill/>
          </a:ln>
        </p:spPr>
        <p:style>
          <a:lnRef idx="0"/>
          <a:fillRef idx="0"/>
          <a:effectRef idx="0"/>
          <a:fontRef idx="minor"/>
        </p:style>
        <p:txBody>
          <a:bodyPr wrap="none" lIns="90000" rIns="90000" tIns="45000" bIns="45000"/>
          <a:p>
            <a:pPr>
              <a:lnSpc>
                <a:spcPct val="99000"/>
              </a:lnSpc>
            </a:pPr>
            <a:r>
              <a:rPr b="1" lang="en-US" sz="2400" spc="-1" strike="noStrike">
                <a:solidFill>
                  <a:srgbClr val="c0504d"/>
                </a:solidFill>
                <a:latin typeface="Trebuchet MS"/>
                <a:ea typeface="ヒラギノ角ゴ ProN W3"/>
              </a:rPr>
              <a:t>Sizes</a:t>
            </a:r>
            <a:endParaRPr b="0" lang="en-US" sz="2400" spc="-1" strike="noStrike">
              <a:latin typeface="Arial"/>
            </a:endParaRPr>
          </a:p>
        </p:txBody>
      </p:sp>
    </p:spTree>
  </p:cSld>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3" name="TextShape 1"/>
          <p:cNvSpPr txBox="1"/>
          <p:nvPr/>
        </p:nvSpPr>
        <p:spPr>
          <a:xfrm>
            <a:off x="457200" y="-99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Memory Consistency</a:t>
            </a:r>
            <a:endParaRPr b="0" lang="en-US" sz="4400" spc="-1" strike="noStrike">
              <a:solidFill>
                <a:srgbClr val="000000"/>
              </a:solidFill>
              <a:latin typeface="Trebuchet MS"/>
            </a:endParaRPr>
          </a:p>
        </p:txBody>
      </p:sp>
      <p:sp>
        <p:nvSpPr>
          <p:cNvPr id="1594" name="TextShape 2"/>
          <p:cNvSpPr txBox="1"/>
          <p:nvPr/>
        </p:nvSpPr>
        <p:spPr>
          <a:xfrm>
            <a:off x="179640" y="908640"/>
            <a:ext cx="8784720" cy="59490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OpenCL uses a </a:t>
            </a:r>
            <a:r>
              <a:rPr b="1" lang="en-US" sz="3200" spc="-1" strike="noStrike">
                <a:solidFill>
                  <a:srgbClr val="4f81bd"/>
                </a:solidFill>
                <a:latin typeface="Trebuchet MS"/>
              </a:rPr>
              <a:t>relaxed consistency </a:t>
            </a:r>
            <a:r>
              <a:rPr b="0" lang="en-US" sz="3200" spc="-1" strike="noStrike">
                <a:solidFill>
                  <a:srgbClr val="000000"/>
                </a:solidFill>
                <a:latin typeface="Trebuchet MS"/>
              </a:rPr>
              <a:t>memory model; i.e.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The state of memory visible to a work-item is not guaranteed to be consistent across the collection of work-items at all times.</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Within a work-item:</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Memory has load/store consistency to the work-item’s private view of memory, i.e. it sees its own reads and writes correctly</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Within a work-group:</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Local memory is consistent between work-items at a barrier.</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Global memory is consistent within a work-group at a barrier, </a:t>
            </a:r>
            <a:r>
              <a:rPr b="1" lang="en-US" sz="3200" spc="-1" strike="noStrike" u="sng">
                <a:solidFill>
                  <a:srgbClr val="000000"/>
                </a:solidFill>
                <a:uFillTx/>
                <a:latin typeface="Trebuchet MS"/>
              </a:rPr>
              <a:t>but </a:t>
            </a:r>
            <a:r>
              <a:rPr b="1" i="1" lang="en-US" sz="3200" spc="-1" strike="noStrike" u="sng">
                <a:solidFill>
                  <a:srgbClr val="c0504d"/>
                </a:solidFill>
                <a:uFillTx/>
                <a:latin typeface="Trebuchet MS"/>
              </a:rPr>
              <a:t>not</a:t>
            </a:r>
            <a:r>
              <a:rPr b="1" lang="en-US" sz="3200" spc="-1" strike="noStrike" u="sng">
                <a:solidFill>
                  <a:srgbClr val="c0504d"/>
                </a:solidFill>
                <a:uFillTx/>
                <a:latin typeface="Trebuchet MS"/>
              </a:rPr>
              <a:t> </a:t>
            </a:r>
            <a:r>
              <a:rPr b="1" lang="en-US" sz="3200" spc="-1" strike="noStrike" u="sng">
                <a:solidFill>
                  <a:srgbClr val="000000"/>
                </a:solidFill>
                <a:uFillTx/>
                <a:latin typeface="Trebuchet MS"/>
              </a:rPr>
              <a:t>guaranteed across different work-groups!!</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This is a common source of bugs!</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Consistency of memory shared between </a:t>
            </a:r>
            <a:r>
              <a:rPr b="0" lang="en-US" sz="3200" spc="-1" strike="noStrike">
                <a:solidFill>
                  <a:srgbClr val="c0504d"/>
                </a:solidFill>
                <a:latin typeface="Trebuchet MS"/>
              </a:rPr>
              <a:t>commands </a:t>
            </a:r>
            <a:r>
              <a:rPr b="0" lang="en-US" sz="3200" spc="-1" strike="noStrike">
                <a:solidFill>
                  <a:srgbClr val="000000"/>
                </a:solidFill>
                <a:latin typeface="Trebuchet MS"/>
              </a:rPr>
              <a:t>(e.g. kernel invocations) is enforced by </a:t>
            </a:r>
            <a:r>
              <a:rPr b="0" lang="en-US" sz="3200" spc="-1" strike="noStrike">
                <a:solidFill>
                  <a:srgbClr val="c0504d"/>
                </a:solidFill>
                <a:latin typeface="Trebuchet MS"/>
              </a:rPr>
              <a:t>synchronization </a:t>
            </a:r>
            <a:r>
              <a:rPr b="0" lang="en-US" sz="3200" spc="-1" strike="noStrike">
                <a:solidFill>
                  <a:srgbClr val="000000"/>
                </a:solidFill>
                <a:latin typeface="Trebuchet MS"/>
              </a:rPr>
              <a:t>(barriers, events, in-order queue) </a:t>
            </a:r>
            <a:endParaRPr b="0" lang="en-US" sz="3200" spc="-1" strike="noStrike">
              <a:solidFill>
                <a:srgbClr val="000000"/>
              </a:solidFill>
              <a:latin typeface="Trebuchet MS"/>
            </a:endParaRPr>
          </a:p>
        </p:txBody>
      </p:sp>
    </p:spTree>
  </p:cSld>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5" name="TextShape 1"/>
          <p:cNvSpPr txBox="1"/>
          <p:nvPr/>
        </p:nvSpPr>
        <p:spPr>
          <a:xfrm>
            <a:off x="107640" y="19764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Optimizing matrix multiplication</a:t>
            </a:r>
            <a:endParaRPr b="0" lang="en-US" sz="4400" spc="-1" strike="noStrike">
              <a:solidFill>
                <a:srgbClr val="000000"/>
              </a:solidFill>
              <a:latin typeface="Trebuchet MS"/>
            </a:endParaRPr>
          </a:p>
        </p:txBody>
      </p:sp>
      <p:sp>
        <p:nvSpPr>
          <p:cNvPr id="1596" name="TextShape 2"/>
          <p:cNvSpPr txBox="1"/>
          <p:nvPr/>
        </p:nvSpPr>
        <p:spPr>
          <a:xfrm>
            <a:off x="123840" y="1584360"/>
            <a:ext cx="8784720" cy="216072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There may be significant overhead to manage work-items and work-groups.</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So let’s have each work-item compute a full row of C</a:t>
            </a:r>
            <a:endParaRPr b="0" lang="en-US" sz="2400" spc="-1" strike="noStrike">
              <a:solidFill>
                <a:srgbClr val="000000"/>
              </a:solidFill>
              <a:latin typeface="Trebuchet MS"/>
            </a:endParaRPr>
          </a:p>
        </p:txBody>
      </p:sp>
      <p:sp>
        <p:nvSpPr>
          <p:cNvPr id="1597" name="CustomShape 3"/>
          <p:cNvSpPr/>
          <p:nvPr/>
        </p:nvSpPr>
        <p:spPr>
          <a:xfrm>
            <a:off x="3475080" y="3310920"/>
            <a:ext cx="1150560" cy="1079280"/>
          </a:xfrm>
          <a:prstGeom prst="rect">
            <a:avLst/>
          </a:prstGeom>
          <a:noFill/>
          <a:ln w="12600">
            <a:solidFill>
              <a:schemeClr val="tx1"/>
            </a:solidFill>
            <a:miter/>
          </a:ln>
        </p:spPr>
        <p:style>
          <a:lnRef idx="0"/>
          <a:fillRef idx="0"/>
          <a:effectRef idx="0"/>
          <a:fontRef idx="minor"/>
        </p:style>
      </p:sp>
      <p:sp>
        <p:nvSpPr>
          <p:cNvPr id="1598" name="CustomShape 4"/>
          <p:cNvSpPr/>
          <p:nvPr/>
        </p:nvSpPr>
        <p:spPr>
          <a:xfrm>
            <a:off x="2829240" y="3653280"/>
            <a:ext cx="541080" cy="36468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a:t>
            </a:r>
            <a:endParaRPr b="0" lang="en-US" sz="1800" spc="-1" strike="noStrike">
              <a:latin typeface="Arial"/>
            </a:endParaRPr>
          </a:p>
        </p:txBody>
      </p:sp>
      <p:sp>
        <p:nvSpPr>
          <p:cNvPr id="1599" name="CustomShape 5"/>
          <p:cNvSpPr/>
          <p:nvPr/>
        </p:nvSpPr>
        <p:spPr>
          <a:xfrm>
            <a:off x="4690440" y="3653280"/>
            <a:ext cx="163080" cy="36468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x</a:t>
            </a:r>
            <a:endParaRPr b="0" lang="en-US" sz="1800" spc="-1" strike="noStrike">
              <a:latin typeface="Arial"/>
            </a:endParaRPr>
          </a:p>
        </p:txBody>
      </p:sp>
      <p:sp>
        <p:nvSpPr>
          <p:cNvPr id="1600" name="CustomShape 6"/>
          <p:cNvSpPr/>
          <p:nvPr/>
        </p:nvSpPr>
        <p:spPr>
          <a:xfrm>
            <a:off x="3475080" y="3755160"/>
            <a:ext cx="1150560" cy="126720"/>
          </a:xfrm>
          <a:prstGeom prst="rect">
            <a:avLst/>
          </a:prstGeom>
          <a:solidFill>
            <a:srgbClr val="fc0128"/>
          </a:solidFill>
          <a:ln w="12600">
            <a:solidFill>
              <a:srgbClr val="000000"/>
            </a:solidFill>
            <a:miter/>
          </a:ln>
        </p:spPr>
        <p:style>
          <a:lnRef idx="0"/>
          <a:fillRef idx="0"/>
          <a:effectRef idx="0"/>
          <a:fontRef idx="minor"/>
        </p:style>
      </p:sp>
      <p:sp>
        <p:nvSpPr>
          <p:cNvPr id="1601" name="CustomShape 7"/>
          <p:cNvSpPr/>
          <p:nvPr/>
        </p:nvSpPr>
        <p:spPr>
          <a:xfrm>
            <a:off x="3543480" y="3437640"/>
            <a:ext cx="67608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602" name="CustomShape 8"/>
          <p:cNvSpPr/>
          <p:nvPr/>
        </p:nvSpPr>
        <p:spPr>
          <a:xfrm>
            <a:off x="5024520" y="3310920"/>
            <a:ext cx="1152000" cy="1079280"/>
          </a:xfrm>
          <a:prstGeom prst="rect">
            <a:avLst/>
          </a:prstGeom>
          <a:noFill/>
          <a:ln w="12600">
            <a:solidFill>
              <a:schemeClr val="tx1"/>
            </a:solidFill>
            <a:miter/>
          </a:ln>
        </p:spPr>
        <p:style>
          <a:lnRef idx="0"/>
          <a:fillRef idx="0"/>
          <a:effectRef idx="0"/>
          <a:fontRef idx="minor"/>
        </p:style>
      </p:sp>
      <p:sp>
        <p:nvSpPr>
          <p:cNvPr id="1603" name="CustomShape 9"/>
          <p:cNvSpPr/>
          <p:nvPr/>
        </p:nvSpPr>
        <p:spPr>
          <a:xfrm>
            <a:off x="5253120" y="3310920"/>
            <a:ext cx="134640" cy="1079280"/>
          </a:xfrm>
          <a:prstGeom prst="rect">
            <a:avLst/>
          </a:prstGeom>
          <a:solidFill>
            <a:srgbClr val="fc0128"/>
          </a:solidFill>
          <a:ln w="12600">
            <a:solidFill>
              <a:srgbClr val="000000"/>
            </a:solidFill>
            <a:miter/>
          </a:ln>
        </p:spPr>
        <p:style>
          <a:lnRef idx="0"/>
          <a:fillRef idx="0"/>
          <a:effectRef idx="0"/>
          <a:fontRef idx="minor"/>
        </p:style>
      </p:sp>
      <p:sp>
        <p:nvSpPr>
          <p:cNvPr id="1604" name="CustomShape 10"/>
          <p:cNvSpPr/>
          <p:nvPr/>
        </p:nvSpPr>
        <p:spPr>
          <a:xfrm>
            <a:off x="5438880" y="369180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605" name="CustomShape 11"/>
          <p:cNvSpPr/>
          <p:nvPr/>
        </p:nvSpPr>
        <p:spPr>
          <a:xfrm>
            <a:off x="1412280" y="3310920"/>
            <a:ext cx="1150560" cy="1079280"/>
          </a:xfrm>
          <a:prstGeom prst="rect">
            <a:avLst/>
          </a:prstGeom>
          <a:noFill/>
          <a:ln w="12600">
            <a:solidFill>
              <a:schemeClr val="tx1"/>
            </a:solidFill>
            <a:miter/>
          </a:ln>
        </p:spPr>
        <p:style>
          <a:lnRef idx="0"/>
          <a:fillRef idx="0"/>
          <a:effectRef idx="0"/>
          <a:fontRef idx="minor"/>
        </p:style>
      </p:sp>
      <p:sp>
        <p:nvSpPr>
          <p:cNvPr id="1606" name="CustomShape 12"/>
          <p:cNvSpPr/>
          <p:nvPr/>
        </p:nvSpPr>
        <p:spPr>
          <a:xfrm>
            <a:off x="1598040" y="350136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607" name="CustomShape 13"/>
          <p:cNvSpPr/>
          <p:nvPr/>
        </p:nvSpPr>
        <p:spPr>
          <a:xfrm>
            <a:off x="611640" y="4491720"/>
            <a:ext cx="8064360" cy="69300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Dot product of a row of A and a column of B for each element of C</a:t>
            </a:r>
            <a:endParaRPr b="0" lang="en-US" sz="2000" spc="-1" strike="noStrike">
              <a:latin typeface="Arial"/>
            </a:endParaRPr>
          </a:p>
        </p:txBody>
      </p:sp>
      <p:sp>
        <p:nvSpPr>
          <p:cNvPr id="1608" name="CustomShape 14"/>
          <p:cNvSpPr/>
          <p:nvPr/>
        </p:nvSpPr>
        <p:spPr>
          <a:xfrm>
            <a:off x="1412280" y="3762000"/>
            <a:ext cx="1150560" cy="126720"/>
          </a:xfrm>
          <a:prstGeom prst="rect">
            <a:avLst/>
          </a:prstGeom>
          <a:solidFill>
            <a:srgbClr val="fc0128"/>
          </a:solidFill>
          <a:ln w="12600">
            <a:solidFill>
              <a:srgbClr val="000000"/>
            </a:solidFill>
            <a:miter/>
          </a:ln>
        </p:spPr>
        <p:style>
          <a:lnRef idx="0"/>
          <a:fillRef idx="0"/>
          <a:effectRef idx="0"/>
          <a:fontRef idx="minor"/>
        </p:style>
      </p:sp>
      <p:sp>
        <p:nvSpPr>
          <p:cNvPr id="1609" name="CustomShape 15"/>
          <p:cNvSpPr/>
          <p:nvPr/>
        </p:nvSpPr>
        <p:spPr>
          <a:xfrm>
            <a:off x="1752120" y="3760200"/>
            <a:ext cx="136080" cy="126720"/>
          </a:xfrm>
          <a:prstGeom prst="rect">
            <a:avLst/>
          </a:prstGeom>
          <a:solidFill>
            <a:schemeClr val="accent2"/>
          </a:solidFill>
          <a:ln w="12600">
            <a:solidFill>
              <a:srgbClr val="000000"/>
            </a:solidFill>
            <a:miter/>
          </a:ln>
        </p:spPr>
        <p:style>
          <a:lnRef idx="0"/>
          <a:fillRef idx="0"/>
          <a:effectRef idx="0"/>
          <a:fontRef idx="minor"/>
        </p:style>
      </p:sp>
      <p:sp>
        <p:nvSpPr>
          <p:cNvPr id="1610" name="CustomShape 16"/>
          <p:cNvSpPr/>
          <p:nvPr/>
        </p:nvSpPr>
        <p:spPr>
          <a:xfrm>
            <a:off x="251640" y="5015880"/>
            <a:ext cx="8784720" cy="1274040"/>
          </a:xfrm>
          <a:prstGeom prst="rect">
            <a:avLst/>
          </a:prstGeom>
          <a:noFill/>
          <a:ln>
            <a:noFill/>
          </a:ln>
        </p:spPr>
        <p:style>
          <a:lnRef idx="0"/>
          <a:fillRef idx="0"/>
          <a:effectRef idx="0"/>
          <a:fontRef idx="minor"/>
        </p:style>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And with an eye towards future optimizations, let’s collect work-items into work-groups with 64 work-items per work-group </a:t>
            </a:r>
            <a:endParaRPr b="0" lang="en-US" sz="2400" spc="-1" strike="noStrike">
              <a:latin typeface="Arial"/>
            </a:endParaRPr>
          </a:p>
        </p:txBody>
      </p:sp>
    </p:spTree>
  </p:cSld>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1" name="TextShape 1"/>
          <p:cNvSpPr txBox="1"/>
          <p:nvPr/>
        </p:nvSpPr>
        <p:spPr>
          <a:xfrm>
            <a:off x="107640" y="-13320"/>
            <a:ext cx="8856720" cy="99360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An N-dimension domain of work-items</a:t>
            </a:r>
            <a:endParaRPr b="0" lang="en-US" sz="3600" spc="-1" strike="noStrike">
              <a:solidFill>
                <a:srgbClr val="000000"/>
              </a:solidFill>
              <a:latin typeface="Trebuchet MS"/>
            </a:endParaRPr>
          </a:p>
        </p:txBody>
      </p:sp>
      <p:sp>
        <p:nvSpPr>
          <p:cNvPr id="1612" name="TextShape 2"/>
          <p:cNvSpPr txBox="1"/>
          <p:nvPr/>
        </p:nvSpPr>
        <p:spPr>
          <a:xfrm>
            <a:off x="107640" y="1124640"/>
            <a:ext cx="8856720" cy="173556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Global </a:t>
            </a:r>
            <a:r>
              <a:rPr b="0" lang="en-US" sz="3200" spc="-1" strike="noStrike">
                <a:solidFill>
                  <a:srgbClr val="000000"/>
                </a:solidFill>
                <a:latin typeface="Trebuchet MS"/>
              </a:rPr>
              <a:t>Dimensions: 1024 (1D)</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Whole problem space (index space)</a:t>
            </a:r>
            <a:endParaRPr b="0" lang="en-US" sz="32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Local </a:t>
            </a:r>
            <a:r>
              <a:rPr b="0" lang="en-US" sz="3200" spc="-1" strike="noStrike">
                <a:solidFill>
                  <a:srgbClr val="000000"/>
                </a:solidFill>
                <a:latin typeface="Trebuchet MS"/>
              </a:rPr>
              <a:t>Dimensions:  64 (work-items per work-group)</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Only 1024/64 = 16 work-groups in total</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
        <p:nvSpPr>
          <p:cNvPr id="1613" name="CustomShape 3"/>
          <p:cNvSpPr/>
          <p:nvPr/>
        </p:nvSpPr>
        <p:spPr>
          <a:xfrm>
            <a:off x="107640" y="5445360"/>
            <a:ext cx="8856720" cy="1223640"/>
          </a:xfrm>
          <a:prstGeom prst="rect">
            <a:avLst/>
          </a:prstGeom>
          <a:noFill/>
          <a:ln>
            <a:noFill/>
          </a:ln>
        </p:spPr>
        <p:style>
          <a:lnRef idx="0"/>
          <a:fillRef idx="0"/>
          <a:effectRef idx="0"/>
          <a:fontRef idx="minor"/>
        </p:style>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Important implication: we will have a lot fewer work-items per work-group (64) and work-groups (16). Why might this matter?</a:t>
            </a:r>
            <a:endParaRPr b="0" lang="en-US" sz="3200" spc="-1" strike="noStrike">
              <a:latin typeface="Arial"/>
            </a:endParaRPr>
          </a:p>
        </p:txBody>
      </p:sp>
      <p:sp>
        <p:nvSpPr>
          <p:cNvPr id="1614" name="CustomShape 4"/>
          <p:cNvSpPr/>
          <p:nvPr/>
        </p:nvSpPr>
        <p:spPr>
          <a:xfrm>
            <a:off x="861840" y="2205000"/>
            <a:ext cx="36720" cy="322920"/>
          </a:xfrm>
          <a:prstGeom prst="rect">
            <a:avLst/>
          </a:prstGeom>
          <a:noFill/>
          <a:ln w="12600">
            <a:noFill/>
          </a:ln>
        </p:spPr>
        <p:style>
          <a:lnRef idx="0"/>
          <a:fillRef idx="0"/>
          <a:effectRef idx="0"/>
          <a:fontRef idx="minor"/>
        </p:style>
      </p:sp>
      <p:sp>
        <p:nvSpPr>
          <p:cNvPr id="1615" name="Line 5"/>
          <p:cNvSpPr/>
          <p:nvPr/>
        </p:nvSpPr>
        <p:spPr>
          <a:xfrm flipV="1">
            <a:off x="3242160" y="3212640"/>
            <a:ext cx="360" cy="200340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616" name="CustomShape 6"/>
          <p:cNvSpPr/>
          <p:nvPr/>
        </p:nvSpPr>
        <p:spPr>
          <a:xfrm rot="16200000">
            <a:off x="2781720" y="4151880"/>
            <a:ext cx="542160" cy="27432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Arial"/>
              </a:rPr>
              <a:t>1024</a:t>
            </a:r>
            <a:endParaRPr b="0" lang="en-US" sz="1800" spc="-1" strike="noStrike">
              <a:latin typeface="Arial"/>
            </a:endParaRPr>
          </a:p>
        </p:txBody>
      </p:sp>
      <p:sp>
        <p:nvSpPr>
          <p:cNvPr id="1617" name="CustomShape 7"/>
          <p:cNvSpPr/>
          <p:nvPr/>
        </p:nvSpPr>
        <p:spPr>
          <a:xfrm>
            <a:off x="3450240" y="3328200"/>
            <a:ext cx="1902960" cy="1860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618"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19"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20"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21" name="Line 11"/>
          <p:cNvSpPr/>
          <p:nvPr/>
        </p:nvSpPr>
        <p:spPr>
          <a:xfrm flipV="1">
            <a:off x="5637960" y="3301560"/>
            <a:ext cx="360" cy="174960"/>
          </a:xfrm>
          <a:prstGeom prst="line">
            <a:avLst/>
          </a:prstGeom>
          <a:ln w="12600">
            <a:solidFill>
              <a:schemeClr val="tx1"/>
            </a:solidFill>
            <a:miter/>
            <a:headEnd len="med" type="triangle" w="med"/>
            <a:tailEnd len="med" type="triangle" w="med"/>
          </a:ln>
        </p:spPr>
        <p:style>
          <a:lnRef idx="0"/>
          <a:fillRef idx="0"/>
          <a:effectRef idx="0"/>
          <a:fontRef idx="minor"/>
        </p:style>
      </p:sp>
      <p:sp>
        <p:nvSpPr>
          <p:cNvPr id="1622" name="CustomShape 12"/>
          <p:cNvSpPr/>
          <p:nvPr/>
        </p:nvSpPr>
        <p:spPr>
          <a:xfrm rot="16200000">
            <a:off x="5704920" y="3238560"/>
            <a:ext cx="289440" cy="27432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Arial"/>
              </a:rPr>
              <a:t>64</a:t>
            </a:r>
            <a:endParaRPr b="0" lang="en-US" sz="1800" spc="-1" strike="noStrike">
              <a:latin typeface="Arial"/>
            </a:endParaRPr>
          </a:p>
        </p:txBody>
      </p:sp>
      <p:sp>
        <p:nvSpPr>
          <p:cNvPr id="1623"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24"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25"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26"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27"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28"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29"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30"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31"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32"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33"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634"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Intel CPU </a:t>
            </a:r>
            <a:r>
              <a:rPr b="0" lang="en-US" sz="4400" spc="-1" strike="noStrike">
                <a:solidFill>
                  <a:srgbClr val="000000"/>
                </a:solidFill>
                <a:latin typeface="Trebuchet MS"/>
              </a:rPr>
              <a:t>用户的安装过程（旧版）</a:t>
            </a:r>
            <a:endParaRPr b="0" lang="en-US" sz="4400" spc="-1" strike="noStrike">
              <a:solidFill>
                <a:srgbClr val="000000"/>
              </a:solidFill>
              <a:latin typeface="Trebuchet MS"/>
            </a:endParaRPr>
          </a:p>
        </p:txBody>
      </p:sp>
      <p:sp>
        <p:nvSpPr>
          <p:cNvPr id="494" name="TextShape 2"/>
          <p:cNvSpPr txBox="1"/>
          <p:nvPr/>
        </p:nvSpPr>
        <p:spPr>
          <a:xfrm>
            <a:off x="179640" y="1600200"/>
            <a:ext cx="8784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注意</a:t>
            </a:r>
            <a:r>
              <a:rPr b="0" lang="en-US" sz="3200" spc="-1" strike="noStrike">
                <a:solidFill>
                  <a:srgbClr val="000000"/>
                </a:solidFill>
                <a:latin typeface="Trebuchet MS"/>
              </a:rPr>
              <a:t>: </a:t>
            </a:r>
            <a:r>
              <a:rPr b="0" lang="en-US" sz="3200" spc="-1" strike="noStrike">
                <a:solidFill>
                  <a:srgbClr val="000000"/>
                </a:solidFill>
                <a:latin typeface="Trebuchet MS"/>
              </a:rPr>
              <a:t>在 </a:t>
            </a:r>
            <a:r>
              <a:rPr b="0" lang="en-US" sz="3200" spc="-1" strike="noStrike">
                <a:solidFill>
                  <a:srgbClr val="000000"/>
                </a:solidFill>
                <a:latin typeface="Trebuchet MS"/>
              </a:rPr>
              <a:t>Linux </a:t>
            </a:r>
            <a:r>
              <a:rPr b="0" lang="en-US" sz="3200" spc="-1" strike="noStrike">
                <a:solidFill>
                  <a:srgbClr val="000000"/>
                </a:solidFill>
                <a:latin typeface="Trebuchet MS"/>
              </a:rPr>
              <a:t>系统上需要英特尔至强 </a:t>
            </a:r>
            <a:r>
              <a:rPr b="0" lang="en-US" sz="3200" spc="-1" strike="noStrike">
                <a:solidFill>
                  <a:srgbClr val="000000"/>
                </a:solidFill>
                <a:latin typeface="Trebuchet MS"/>
              </a:rPr>
              <a:t>Intel® Xeon™ </a:t>
            </a:r>
            <a:r>
              <a:rPr b="0" lang="en-US" sz="3200" spc="-1" strike="noStrike">
                <a:solidFill>
                  <a:srgbClr val="000000"/>
                </a:solidFill>
                <a:latin typeface="Trebuchet MS"/>
              </a:rPr>
              <a:t>处理器 </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从 </a:t>
            </a:r>
            <a:r>
              <a:rPr b="0" lang="en-US" sz="3200" spc="-1" strike="noStrike">
                <a:solidFill>
                  <a:srgbClr val="000000"/>
                </a:solidFill>
                <a:latin typeface="Trebuchet MS"/>
              </a:rPr>
              <a:t>Intel </a:t>
            </a:r>
            <a:r>
              <a:rPr b="0" lang="en-US" sz="3200" spc="-1" strike="noStrike">
                <a:solidFill>
                  <a:srgbClr val="000000"/>
                </a:solidFill>
                <a:latin typeface="Trebuchet MS"/>
              </a:rPr>
              <a:t>官网下载 </a:t>
            </a:r>
            <a:r>
              <a:rPr b="0" lang="en-US" sz="3200" spc="-1" strike="noStrike">
                <a:solidFill>
                  <a:srgbClr val="000000"/>
                </a:solidFill>
                <a:latin typeface="Trebuchet MS"/>
              </a:rPr>
              <a:t>Xeon Linux SDK</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解压缩下载的文件</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e46c0a"/>
                </a:solidFill>
                <a:latin typeface="Courier New Bold"/>
              </a:rPr>
              <a:t>  </a:t>
            </a:r>
            <a:r>
              <a:rPr b="1" lang="en-US" sz="3200" spc="-1" strike="noStrike">
                <a:solidFill>
                  <a:srgbClr val="e46c0a"/>
                </a:solidFill>
                <a:latin typeface="Courier New Bold"/>
              </a:rPr>
              <a:t>tar -zxf download.tar.gz</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安装依赖包</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e46c0a"/>
                </a:solidFill>
                <a:latin typeface="Courier New Bold"/>
              </a:rPr>
              <a:t>  </a:t>
            </a:r>
            <a:r>
              <a:rPr b="1" lang="en-US" sz="3200" spc="-1" strike="noStrike">
                <a:solidFill>
                  <a:srgbClr val="e46c0a"/>
                </a:solidFill>
                <a:latin typeface="Courier New Bold"/>
              </a:rPr>
              <a:t>sudo apt-get install rpm alien libnuma1</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还可以使用 </a:t>
            </a:r>
            <a:r>
              <a:rPr b="0" lang="en-US" sz="3200" spc="-1" strike="noStrike">
                <a:solidFill>
                  <a:srgbClr val="000000"/>
                </a:solidFill>
                <a:latin typeface="Trebuchet MS"/>
              </a:rPr>
              <a:t>alien </a:t>
            </a:r>
            <a:r>
              <a:rPr b="0" lang="en-US" sz="3200" spc="-1" strike="noStrike">
                <a:solidFill>
                  <a:srgbClr val="000000"/>
                </a:solidFill>
                <a:latin typeface="Trebuchet MS"/>
              </a:rPr>
              <a:t>来安装</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alien –i *base*.rpm *intel-cpu*.rpm *devel*.rpm</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将 </a:t>
            </a:r>
            <a:r>
              <a:rPr b="0" lang="en-US" sz="3200" spc="-1" strike="noStrike">
                <a:solidFill>
                  <a:srgbClr val="000000"/>
                </a:solidFill>
                <a:latin typeface="Trebuchet MS"/>
              </a:rPr>
              <a:t>ICD </a:t>
            </a:r>
            <a:r>
              <a:rPr b="0" lang="en-US" sz="3200" spc="-1" strike="noStrike">
                <a:solidFill>
                  <a:srgbClr val="000000"/>
                </a:solidFill>
                <a:latin typeface="Trebuchet MS"/>
              </a:rPr>
              <a:t>复制到正确路径下</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cp /opt/intel/&lt;version&gt;/etc/intel64.icd /etc/OpenCL/vendors/</a:t>
            </a:r>
            <a:endParaRPr b="0" lang="en-US" sz="2800" spc="-1" strike="noStrike">
              <a:solidFill>
                <a:srgbClr val="000000"/>
              </a:solidFill>
              <a:latin typeface="Trebuchet MS"/>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5" name="TextShape 1"/>
          <p:cNvSpPr txBox="1"/>
          <p:nvPr/>
        </p:nvSpPr>
        <p:spPr>
          <a:xfrm>
            <a:off x="0" y="2041200"/>
            <a:ext cx="3491640" cy="3744000"/>
          </a:xfrm>
          <a:prstGeom prst="rect">
            <a:avLst/>
          </a:prstGeom>
          <a:noFill/>
          <a:ln>
            <a:noFill/>
          </a:ln>
        </p:spPr>
        <p:txBody>
          <a:bodyPr>
            <a:normAutofit/>
          </a:bodyPr>
          <a:p>
            <a:pPr>
              <a:lnSpc>
                <a:spcPct val="100000"/>
              </a:lnSpc>
              <a:spcBef>
                <a:spcPts val="400"/>
              </a:spcBef>
            </a:pPr>
            <a:r>
              <a:rPr b="1" lang="en-US" sz="2000" spc="-1" strike="noStrike">
                <a:solidFill>
                  <a:srgbClr val="401b5b"/>
                </a:solidFill>
                <a:latin typeface="Courier New"/>
              </a:rPr>
              <a:t>__kernel </a:t>
            </a:r>
            <a:r>
              <a:rPr b="1" lang="en-US" sz="2000" spc="-1" strike="noStrike">
                <a:solidFill>
                  <a:srgbClr val="c0504d"/>
                </a:solidFill>
                <a:latin typeface="Courier New"/>
              </a:rPr>
              <a:t>void</a:t>
            </a:r>
            <a:r>
              <a:rPr b="1" lang="en-US" sz="2000" spc="-1" strike="noStrike">
                <a:solidFill>
                  <a:srgbClr val="000000"/>
                </a:solidFill>
                <a:latin typeface="Courier New"/>
              </a:rPr>
              <a:t> </a:t>
            </a:r>
            <a:r>
              <a:rPr b="1" lang="en-US" sz="2000" spc="-1" strike="noStrike">
                <a:solidFill>
                  <a:srgbClr val="17375e"/>
                </a:solidFill>
                <a:latin typeface="Courier New"/>
              </a:rPr>
              <a:t>mmul</a:t>
            </a:r>
            <a:r>
              <a:rPr b="1" lang="en-US" sz="2000" spc="-1" strike="noStrike">
                <a:solidFill>
                  <a:srgbClr val="000000"/>
                </a:solidFill>
                <a:latin typeface="Courier New"/>
              </a:rPr>
              <a:t>(</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const int </a:t>
            </a:r>
            <a:r>
              <a:rPr b="1" lang="en-US" sz="2000" spc="-1" strike="noStrike">
                <a:solidFill>
                  <a:srgbClr val="000000"/>
                </a:solidFill>
                <a:latin typeface="Courier New"/>
              </a:rPr>
              <a:t>N,</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*A,</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9bbb59"/>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*B,</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401b5b"/>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*C)</a:t>
            </a:r>
            <a:endParaRPr b="0" lang="en-US" sz="2000" spc="-1" strike="noStrike">
              <a:solidFill>
                <a:srgbClr val="000000"/>
              </a:solidFill>
              <a:latin typeface="Trebuchet MS"/>
            </a:endParaRPr>
          </a:p>
        </p:txBody>
      </p:sp>
      <p:sp>
        <p:nvSpPr>
          <p:cNvPr id="1636" name="TextShape 2"/>
          <p:cNvSpPr txBox="1"/>
          <p:nvPr/>
        </p:nvSpPr>
        <p:spPr>
          <a:xfrm>
            <a:off x="107640" y="-90360"/>
            <a:ext cx="8928720" cy="1142640"/>
          </a:xfrm>
          <a:prstGeom prst="rect">
            <a:avLst/>
          </a:prstGeom>
          <a:noFill/>
          <a:ln>
            <a:noFill/>
          </a:ln>
        </p:spPr>
        <p:txBody>
          <a:bodyPr anchor="ctr"/>
          <a:p>
            <a:pPr algn="ctr">
              <a:lnSpc>
                <a:spcPct val="100000"/>
              </a:lnSpc>
            </a:pPr>
            <a:r>
              <a:rPr b="0" lang="en-US" sz="3200" spc="-1" strike="noStrike">
                <a:solidFill>
                  <a:srgbClr val="000000"/>
                </a:solidFill>
                <a:latin typeface="Trebuchet MS"/>
              </a:rPr>
              <a:t>Matrix multiplication: </a:t>
            </a:r>
            <a:r>
              <a:rPr b="0" lang="en-US" sz="2800" spc="-1" strike="noStrike">
                <a:solidFill>
                  <a:srgbClr val="000000"/>
                </a:solidFill>
                <a:latin typeface="Trebuchet MS"/>
              </a:rPr>
              <a:t>One work item per row of C</a:t>
            </a:r>
            <a:endParaRPr b="0" lang="en-US" sz="2800" spc="-1" strike="noStrike">
              <a:solidFill>
                <a:srgbClr val="000000"/>
              </a:solidFill>
              <a:latin typeface="Trebuchet MS"/>
            </a:endParaRPr>
          </a:p>
        </p:txBody>
      </p:sp>
      <p:sp>
        <p:nvSpPr>
          <p:cNvPr id="1637" name="CustomShape 3"/>
          <p:cNvSpPr/>
          <p:nvPr/>
        </p:nvSpPr>
        <p:spPr>
          <a:xfrm>
            <a:off x="3564000" y="1700640"/>
            <a:ext cx="5122440" cy="4425120"/>
          </a:xfrm>
          <a:prstGeom prst="rect">
            <a:avLst/>
          </a:prstGeom>
          <a:noFill/>
          <a:ln>
            <a:noFill/>
          </a:ln>
        </p:spPr>
        <p:style>
          <a:lnRef idx="0"/>
          <a:fillRef idx="0"/>
          <a:effectRef idx="0"/>
          <a:fontRef idx="minor"/>
        </p:style>
        <p:txBody>
          <a:bodyPr>
            <a:normAutofit/>
          </a:bodyPr>
          <a:p>
            <a:pPr>
              <a:lnSpc>
                <a:spcPct val="100000"/>
              </a:lnSpc>
              <a:spcBef>
                <a:spcPts val="400"/>
              </a:spcBef>
            </a:pP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a:t>
            </a:r>
            <a:r>
              <a:rPr b="1" lang="en-US" sz="2000" spc="-1" strike="noStrike">
                <a:solidFill>
                  <a:srgbClr val="000000"/>
                </a:solidFill>
                <a:latin typeface="Courier New"/>
              </a:rPr>
              <a:t> j,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i = </a:t>
            </a:r>
            <a:r>
              <a:rPr b="1" lang="en-US" sz="2000" spc="-1" strike="noStrike">
                <a:solidFill>
                  <a:srgbClr val="17375e"/>
                </a:solidFill>
                <a:latin typeface="Courier New"/>
              </a:rPr>
              <a:t>get_global_id</a:t>
            </a:r>
            <a:r>
              <a:rPr b="1" lang="en-US" sz="2000" spc="-1" strike="noStrike">
                <a:solidFill>
                  <a:srgbClr val="000000"/>
                </a:solidFill>
                <a:latin typeface="Courier New"/>
              </a:rPr>
              <a:t>(0);</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float </a:t>
            </a:r>
            <a:r>
              <a:rPr b="1" lang="en-US" sz="2000" spc="-1" strike="noStrike">
                <a:solidFill>
                  <a:srgbClr val="000000"/>
                </a:solidFill>
                <a:latin typeface="Courier New"/>
              </a:rPr>
              <a:t>tmp;</a:t>
            </a:r>
            <a:endParaRPr b="0" lang="en-US" sz="2000" spc="-1" strike="noStrike">
              <a:latin typeface="Arial"/>
            </a:endParaRPr>
          </a:p>
          <a:p>
            <a:pPr>
              <a:lnSpc>
                <a:spcPct val="100000"/>
              </a:lnSpc>
              <a:spcBef>
                <a:spcPts val="400"/>
              </a:spcBef>
            </a:pPr>
            <a:r>
              <a:rPr b="1" lang="en-US" sz="2000" spc="-1" strike="noStrike">
                <a:solidFill>
                  <a:srgbClr val="4f81bd"/>
                </a:solidFill>
                <a:latin typeface="Courier New"/>
              </a:rPr>
              <a:t>  </a:t>
            </a:r>
            <a:r>
              <a:rPr b="1" lang="en-US" sz="2000" spc="-1" strike="noStrike">
                <a:solidFill>
                  <a:srgbClr val="000000"/>
                </a:solidFill>
                <a:latin typeface="Courier New"/>
              </a:rPr>
              <a:t>for (j = 0; j &lt; N; j++)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tmp = 0.0f;</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for (k = 0; k &lt; N; k++)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tmp += A[i*N+k]*B[k*N+j];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C[i*N+j] = tmp;</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a:t>
            </a:r>
            <a:endParaRPr b="0" lang="en-US" sz="2000" spc="-1" strike="noStrike">
              <a:latin typeface="Arial"/>
            </a:endParaRPr>
          </a:p>
        </p:txBody>
      </p:sp>
      <p:sp>
        <p:nvSpPr>
          <p:cNvPr id="1638"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9" name="CustomShape 1"/>
          <p:cNvSpPr/>
          <p:nvPr/>
        </p:nvSpPr>
        <p:spPr>
          <a:xfrm>
            <a:off x="4314240" y="1091880"/>
            <a:ext cx="4859640" cy="461016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Setup the buffers, initialize matrices,</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and write them into global memory</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initmat(Mdim, Ndim, Pdim, h_A, h_B, h_C);</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d_a(context, h_A.begin(),h_A.end(), true);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d_b(context, h_B.begin(),h_B.end(), true);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d_c = cl::Buffer(context,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CL_MEM_WRITE_ONLY,</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sizeof(float) * szC);</a:t>
            </a:r>
            <a:endParaRPr b="0" lang="en-US" sz="1100" spc="-1" strike="noStrike">
              <a:latin typeface="Arial"/>
            </a:endParaRPr>
          </a:p>
          <a:p>
            <a:pPr>
              <a:lnSpc>
                <a:spcPct val="100000"/>
              </a:lnSpc>
            </a:pPr>
            <a:r>
              <a:rPr b="1" lang="en-US" sz="1100" spc="-1" strike="noStrike">
                <a:solidFill>
                  <a:srgbClr val="000000"/>
                </a:solidFill>
                <a:latin typeface="Courier New Bold"/>
              </a:rPr>
              <a:t>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cl::make_kernel&lt;int, int, int,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cl::Buffer, cl::Buffer&gt;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krow(program, "mmul");</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zero_mat(Ndim, Mdim, h_C);</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start_time = wtime();</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krow(cl::EnqueueArgs(queue,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cl::NDRange(Ndim),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cl::NDRange(ORDER/16)),</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Ndim, Mdim, Pdim, d_a, d_b, d_c);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cl::copy(queue, d_c, h_C.begin(), h_C.end());</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run_time  = wtime() - start_time;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results(Mdim, Ndim, Pdim, h_C, run_time);</a:t>
            </a:r>
            <a:endParaRPr b="0" lang="en-US" sz="1100" spc="-1" strike="noStrike">
              <a:latin typeface="Arial"/>
            </a:endParaRPr>
          </a:p>
          <a:p>
            <a:pPr>
              <a:lnSpc>
                <a:spcPct val="100000"/>
              </a:lnSpc>
            </a:pPr>
            <a:r>
              <a:rPr b="1" lang="en-US" sz="1100" spc="-1" strike="noStrike">
                <a:solidFill>
                  <a:srgbClr val="000000"/>
                </a:solidFill>
                <a:latin typeface="Courier New Bold"/>
              </a:rPr>
              <a:t>}</a:t>
            </a:r>
            <a:endParaRPr b="0" lang="en-US" sz="1100" spc="-1" strike="noStrike">
              <a:latin typeface="Arial"/>
            </a:endParaRPr>
          </a:p>
        </p:txBody>
      </p:sp>
      <p:sp>
        <p:nvSpPr>
          <p:cNvPr id="1640" name="CustomShape 2"/>
          <p:cNvSpPr/>
          <p:nvPr/>
        </p:nvSpPr>
        <p:spPr>
          <a:xfrm>
            <a:off x="35640" y="1138680"/>
            <a:ext cx="4536000" cy="511236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int main(int argc, char *argv[])</a:t>
            </a:r>
            <a:endParaRPr b="0" lang="en-US" sz="1100" spc="-1" strike="noStrike">
              <a:latin typeface="Arial"/>
            </a:endParaRPr>
          </a:p>
          <a:p>
            <a:pPr>
              <a:lnSpc>
                <a:spcPct val="100000"/>
              </a:lnSpc>
            </a:pPr>
            <a:r>
              <a:rPr b="1" lang="en-US" sz="1100" spc="-1" strike="noStrike">
                <a:solidFill>
                  <a:srgbClr val="000000"/>
                </a:solidFill>
                <a:latin typeface="Courier New Bold"/>
              </a:rPr>
              <a: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std::vector&lt;float&gt; h_A, h_B, h_C; // matrices</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int Mdim, Ndim, Pdim; // A[N][P],B[P][M],C[N][M]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int i, err;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int szA, szB, szC; // num elements in each matrix</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double start_time, run_time; // timing data</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cl::Program program;</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Ndim = Pdim = Mdim = ORDER;</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szA = Ndim*Pdim;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szB = Pdim*Mdim;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szC = Ndim*Mdim;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h_A   = std::vector&lt;float&gt;(szA);</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h_B   = std::vector&lt;float&gt;(szB);</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h_C   = std::vector&lt;float&gt;(szC);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initmat(Mdim, Ndim, Pdim, h_A, h_B, h_C);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Compile for first kernel to setup program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program = cl::Program(C_elem_KernelSource, true);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Context context(CL_DEVICE_TYPE_DEFAULT);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cl::CommandQueue queue(context);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std::vector&lt;Device&gt; devices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context.getInfo&lt;CL_CONTEXT_DEVICES&gt;();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cl::Device device = devices[0];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std::string s =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device.getInfo&lt;CL_DEVICE_NAME&gt;();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std::cout &lt;&lt; "\nUsing OpenCL Device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&lt;&lt; s &lt;&lt; "\n";</a:t>
            </a:r>
            <a:endParaRPr b="0" lang="en-US" sz="1100" spc="-1" strike="noStrike">
              <a:latin typeface="Arial"/>
            </a:endParaRPr>
          </a:p>
        </p:txBody>
      </p:sp>
      <p:sp>
        <p:nvSpPr>
          <p:cNvPr id="1641" name="TextShape 3"/>
          <p:cNvSpPr txBox="1"/>
          <p:nvPr/>
        </p:nvSpPr>
        <p:spPr>
          <a:xfrm>
            <a:off x="228600" y="147600"/>
            <a:ext cx="8648280" cy="617040"/>
          </a:xfrm>
          <a:prstGeom prst="rect">
            <a:avLst/>
          </a:prstGeom>
          <a:noFill/>
          <a:ln>
            <a:noFill/>
          </a:ln>
        </p:spPr>
        <p:txBody>
          <a:bodyPr anchor="ctr"/>
          <a:p>
            <a:pPr algn="ctr">
              <a:lnSpc>
                <a:spcPct val="100000"/>
              </a:lnSpc>
            </a:pPr>
            <a:r>
              <a:rPr b="0" lang="en-US" sz="2800" spc="-1" strike="noStrike">
                <a:solidFill>
                  <a:srgbClr val="000000"/>
                </a:solidFill>
                <a:latin typeface="Trebuchet MS"/>
              </a:rPr>
              <a:t>Matrix multiplication host program (C++ API)</a:t>
            </a:r>
            <a:endParaRPr b="0" lang="en-US" sz="2800" spc="-1" strike="noStrike">
              <a:solidFill>
                <a:srgbClr val="000000"/>
              </a:solidFill>
              <a:latin typeface="Trebuchet MS"/>
            </a:endParaRPr>
          </a:p>
        </p:txBody>
      </p:sp>
      <p:sp>
        <p:nvSpPr>
          <p:cNvPr id="1642" name="CustomShape 4"/>
          <p:cNvSpPr/>
          <p:nvPr/>
        </p:nvSpPr>
        <p:spPr>
          <a:xfrm>
            <a:off x="4714920" y="1328040"/>
            <a:ext cx="4428720" cy="276480"/>
          </a:xfrm>
          <a:prstGeom prst="rect">
            <a:avLst/>
          </a:prstGeom>
          <a:noFill/>
          <a:ln>
            <a:noFill/>
          </a:ln>
        </p:spPr>
        <p:style>
          <a:lnRef idx="0"/>
          <a:fillRef idx="0"/>
          <a:effectRef idx="0"/>
          <a:fontRef idx="minor"/>
        </p:style>
      </p:sp>
      <p:sp>
        <p:nvSpPr>
          <p:cNvPr id="1643" name="CustomShape 5"/>
          <p:cNvSpPr/>
          <p:nvPr/>
        </p:nvSpPr>
        <p:spPr>
          <a:xfrm>
            <a:off x="1187640" y="980640"/>
            <a:ext cx="7267320" cy="1919160"/>
          </a:xfrm>
          <a:prstGeom prst="rect">
            <a:avLst/>
          </a:prstGeom>
          <a:solidFill>
            <a:schemeClr val="accent4"/>
          </a:solid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latin typeface="Trebuchet MS"/>
              </a:rPr>
              <a:t>Changes to host program:</a:t>
            </a:r>
            <a:endParaRPr b="0" lang="en-US" sz="2000" spc="-1" strike="noStrike">
              <a:latin typeface="Arial"/>
            </a:endParaRPr>
          </a:p>
          <a:p>
            <a:pPr lvl="1" marL="652320" indent="-456840">
              <a:lnSpc>
                <a:spcPct val="100000"/>
              </a:lnSpc>
              <a:buClr>
                <a:srgbClr val="ffffff"/>
              </a:buClr>
              <a:buFont typeface="Trebuchet MS"/>
              <a:buAutoNum type="arabicPeriod"/>
            </a:pPr>
            <a:r>
              <a:rPr b="0" lang="en-US" sz="2000" spc="-1" strike="noStrike">
                <a:solidFill>
                  <a:srgbClr val="ffffff"/>
                </a:solidFill>
                <a:latin typeface="Trebuchet MS"/>
              </a:rPr>
              <a:t>1D ND Range set to number of rows in the C matrix</a:t>
            </a:r>
            <a:endParaRPr b="0" lang="en-US" sz="2000" spc="-1" strike="noStrike">
              <a:latin typeface="Arial"/>
            </a:endParaRPr>
          </a:p>
          <a:p>
            <a:pPr lvl="1" marL="652320" indent="-456840">
              <a:lnSpc>
                <a:spcPct val="100000"/>
              </a:lnSpc>
              <a:buClr>
                <a:srgbClr val="ffffff"/>
              </a:buClr>
              <a:buFont typeface="Trebuchet MS"/>
              <a:buAutoNum type="arabicPeriod"/>
            </a:pPr>
            <a:r>
              <a:rPr b="0" lang="en-US" sz="2000" spc="-1" strike="noStrike">
                <a:solidFill>
                  <a:srgbClr val="ffffff"/>
                </a:solidFill>
                <a:latin typeface="Trebuchet MS"/>
              </a:rPr>
              <a:t>Local Dimension set to 64 so number of work-groups match number of compute units (16 in this case) for our order 1024 matrices</a:t>
            </a:r>
            <a:endParaRPr b="0" lang="en-US" sz="2000" spc="-1" strike="noStrike">
              <a:latin typeface="Arial"/>
            </a:endParaRPr>
          </a:p>
        </p:txBody>
      </p:sp>
      <p:sp>
        <p:nvSpPr>
          <p:cNvPr id="1644" name="CustomShape 6"/>
          <p:cNvSpPr/>
          <p:nvPr/>
        </p:nvSpPr>
        <p:spPr>
          <a:xfrm>
            <a:off x="4500000" y="3972240"/>
            <a:ext cx="4032000" cy="759960"/>
          </a:xfrm>
          <a:prstGeom prst="rect">
            <a:avLst/>
          </a:prstGeom>
          <a:solidFill>
            <a:schemeClr val="bg1"/>
          </a:solidFill>
          <a:ln w="22320">
            <a:solidFill>
              <a:schemeClr val="accent4"/>
            </a:solidFill>
            <a:round/>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krow(cl::EnqueueArgs(queue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cl::NDRange(Ndim),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cl::NDRange(ORDER/16)),</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Ndim, Mdim, Pdim, a_in, b_in, c_out);</a:t>
            </a:r>
            <a:endParaRPr b="0" lang="en-US" sz="1100" spc="-1" strike="noStrike">
              <a:latin typeface="Arial"/>
            </a:endParaRPr>
          </a:p>
        </p:txBody>
      </p:sp>
    </p:spTree>
  </p:cSld>
  <p:timing>
    <p:tnLst>
      <p:par>
        <p:cTn id="214" dur="indefinite" restart="never" nodeType="tmRoot">
          <p:childTnLst>
            <p:seq>
              <p:cTn id="215" dur="indefinite" nodeType="mainSeq">
                <p:childTnLst>
                  <p:par>
                    <p:cTn id="216" fill="hold">
                      <p:stCondLst>
                        <p:cond delay="indefinite"/>
                      </p:stCondLst>
                      <p:childTnLst>
                        <p:par>
                          <p:cTn id="217" fill="hold">
                            <p:stCondLst>
                              <p:cond delay="0"/>
                            </p:stCondLst>
                            <p:childTnLst>
                              <p:par>
                                <p:cTn id="218" nodeType="clickEffect" fill="hold" presetClass="entr" presetID="42">
                                  <p:stCondLst>
                                    <p:cond delay="0"/>
                                  </p:stCondLst>
                                  <p:childTnLst>
                                    <p:set>
                                      <p:cBhvr>
                                        <p:cTn id="219" dur="1" fill="hold">
                                          <p:stCondLst>
                                            <p:cond delay="0"/>
                                          </p:stCondLst>
                                        </p:cTn>
                                        <p:tgtEl>
                                          <p:spTgt spid="1644"/>
                                        </p:tgtEl>
                                        <p:attrNameLst>
                                          <p:attrName>style.visibility</p:attrName>
                                        </p:attrNameLst>
                                      </p:cBhvr>
                                      <p:to>
                                        <p:strVal val="visible"/>
                                      </p:to>
                                    </p:set>
                                    <p:animEffect filter="fade" transition="in">
                                      <p:cBhvr additive="repl">
                                        <p:cTn id="220" dur="500"/>
                                        <p:tgtEl>
                                          <p:spTgt spid="1644"/>
                                        </p:tgtEl>
                                      </p:cBhvr>
                                    </p:animEffect>
                                    <p:anim calcmode="lin" valueType="num">
                                      <p:cBhvr additive="repl">
                                        <p:cTn id="221" dur="500" fill="hold"/>
                                        <p:tgtEl>
                                          <p:spTgt spid="1644"/>
                                        </p:tgtEl>
                                        <p:attrNameLst>
                                          <p:attrName>ppt_x</p:attrName>
                                        </p:attrNameLst>
                                      </p:cBhvr>
                                      <p:tavLst>
                                        <p:tav tm="0">
                                          <p:val>
                                            <p:strVal val="#ppt_x"/>
                                          </p:val>
                                        </p:tav>
                                        <p:tav tm="100000">
                                          <p:val>
                                            <p:strVal val="#ppt_x"/>
                                          </p:val>
                                        </p:tav>
                                      </p:tavLst>
                                    </p:anim>
                                    <p:anim calcmode="lin" valueType="num">
                                      <p:cBhvr additive="repl">
                                        <p:cTn id="222" dur="500" fill="hold"/>
                                        <p:tgtEl>
                                          <p:spTgt spid="16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5"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solidFill>
                <a:srgbClr val="000000"/>
              </a:solidFill>
              <a:latin typeface="Trebuchet MS"/>
            </a:endParaRPr>
          </a:p>
        </p:txBody>
      </p:sp>
      <p:sp>
        <p:nvSpPr>
          <p:cNvPr id="1646" name="TextShape 2"/>
          <p:cNvSpPr txBox="1"/>
          <p:nvPr/>
        </p:nvSpPr>
        <p:spPr>
          <a:xfrm>
            <a:off x="179640" y="1600200"/>
            <a:ext cx="8784720" cy="820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solidFill>
                <a:srgbClr val="000000"/>
              </a:solidFill>
              <a:latin typeface="Trebuchet MS"/>
            </a:endParaRPr>
          </a:p>
        </p:txBody>
      </p:sp>
      <p:graphicFrame>
        <p:nvGraphicFramePr>
          <p:cNvPr id="1647" name="Table 3"/>
          <p:cNvGraphicFramePr/>
          <p:nvPr/>
        </p:nvGraphicFramePr>
        <p:xfrm>
          <a:off x="611640" y="2637000"/>
          <a:ext cx="7920360" cy="148284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nchor="ct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nchor="ct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C row per work-item, all global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3,379.5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4,195.8</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bl>
          </a:graphicData>
        </a:graphic>
      </p:graphicFrame>
      <p:sp>
        <p:nvSpPr>
          <p:cNvPr id="1648" name="CustomShape 4"/>
          <p:cNvSpPr/>
          <p:nvPr/>
        </p:nvSpPr>
        <p:spPr>
          <a:xfrm>
            <a:off x="0" y="5158800"/>
            <a:ext cx="889200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rPr>
              <a:t>Device is Intel® Xeon® CPU, E5649 @ 2.53GHz</a:t>
            </a:r>
            <a:endParaRPr b="0" lang="en-US" sz="1800" spc="-1" strike="noStrike">
              <a:latin typeface="Arial"/>
            </a:endParaRPr>
          </a:p>
        </p:txBody>
      </p:sp>
      <p:sp>
        <p:nvSpPr>
          <p:cNvPr id="1649" name="CustomShape 5"/>
          <p:cNvSpPr/>
          <p:nvPr/>
        </p:nvSpPr>
        <p:spPr>
          <a:xfrm>
            <a:off x="107640" y="645336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
        <p:nvSpPr>
          <p:cNvPr id="1650" name="CustomShape 6"/>
          <p:cNvSpPr/>
          <p:nvPr/>
        </p:nvSpPr>
        <p:spPr>
          <a:xfrm>
            <a:off x="3852000" y="5877360"/>
            <a:ext cx="521928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
        <p:nvSpPr>
          <p:cNvPr id="1651" name="CustomShape 7"/>
          <p:cNvSpPr/>
          <p:nvPr/>
        </p:nvSpPr>
        <p:spPr>
          <a:xfrm>
            <a:off x="3330720" y="4653000"/>
            <a:ext cx="38844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9bbb59"/>
                </a:solidFill>
                <a:latin typeface="Trebuchet MS"/>
              </a:rPr>
              <a:t>This has started to help.</a:t>
            </a:r>
            <a:endParaRPr b="0" lang="en-US" sz="2400" spc="-1" strike="noStrike">
              <a:latin typeface="Arial"/>
            </a:endParaRPr>
          </a:p>
        </p:txBody>
      </p:sp>
      <p:sp>
        <p:nvSpPr>
          <p:cNvPr id="1652" name="CustomShape 8"/>
          <p:cNvSpPr/>
          <p:nvPr/>
        </p:nvSpPr>
        <p:spPr>
          <a:xfrm flipV="1">
            <a:off x="7054200" y="4509000"/>
            <a:ext cx="228240" cy="374400"/>
          </a:xfrm>
          <a:custGeom>
            <a:avLst/>
            <a:gdLst/>
            <a:ahLst/>
            <a:rect l="l" t="t" r="r" b="b"/>
            <a:pathLst>
              <a:path w="21600" h="21600">
                <a:moveTo>
                  <a:pt x="0" y="0"/>
                </a:moveTo>
                <a:lnTo>
                  <a:pt x="21600" y="21600"/>
                </a:lnTo>
              </a:path>
            </a:pathLst>
          </a:custGeom>
          <a:noFill/>
          <a:ln w="38160">
            <a:solidFill>
              <a:schemeClr val="accent3"/>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3" name="TextShape 1"/>
          <p:cNvSpPr txBox="1"/>
          <p:nvPr/>
        </p:nvSpPr>
        <p:spPr>
          <a:xfrm>
            <a:off x="107640" y="19764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Optimizing matrix multiplication</a:t>
            </a:r>
            <a:endParaRPr b="0" lang="en-US" sz="4400" spc="-1" strike="noStrike">
              <a:solidFill>
                <a:srgbClr val="000000"/>
              </a:solidFill>
              <a:latin typeface="Trebuchet MS"/>
            </a:endParaRPr>
          </a:p>
        </p:txBody>
      </p:sp>
      <p:sp>
        <p:nvSpPr>
          <p:cNvPr id="1654" name="TextShape 2"/>
          <p:cNvSpPr txBox="1"/>
          <p:nvPr/>
        </p:nvSpPr>
        <p:spPr>
          <a:xfrm>
            <a:off x="123840" y="1700640"/>
            <a:ext cx="8784720" cy="216072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Notice that, in one row of C, each element reuses the same row of A.</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Let’s copy that row of A into private memory of the work-item that’s (exclusively) using it to avoid the overhead of loading it from global memory for each C(i,j) computation.</a:t>
            </a:r>
            <a:endParaRPr b="0" lang="en-US" sz="2400" spc="-1" strike="noStrike">
              <a:solidFill>
                <a:srgbClr val="000000"/>
              </a:solidFill>
              <a:latin typeface="Trebuchet MS"/>
            </a:endParaRPr>
          </a:p>
        </p:txBody>
      </p:sp>
      <p:sp>
        <p:nvSpPr>
          <p:cNvPr id="1655" name="CustomShape 3"/>
          <p:cNvSpPr/>
          <p:nvPr/>
        </p:nvSpPr>
        <p:spPr>
          <a:xfrm>
            <a:off x="3542400" y="4299480"/>
            <a:ext cx="1150560" cy="1079280"/>
          </a:xfrm>
          <a:prstGeom prst="rect">
            <a:avLst/>
          </a:prstGeom>
          <a:noFill/>
          <a:ln w="12600">
            <a:solidFill>
              <a:schemeClr val="tx1"/>
            </a:solidFill>
            <a:miter/>
          </a:ln>
        </p:spPr>
        <p:style>
          <a:lnRef idx="0"/>
          <a:fillRef idx="0"/>
          <a:effectRef idx="0"/>
          <a:fontRef idx="minor"/>
        </p:style>
      </p:sp>
      <p:sp>
        <p:nvSpPr>
          <p:cNvPr id="1656" name="CustomShape 4"/>
          <p:cNvSpPr/>
          <p:nvPr/>
        </p:nvSpPr>
        <p:spPr>
          <a:xfrm>
            <a:off x="2829240" y="4641840"/>
            <a:ext cx="541080" cy="36468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a:t>
            </a:r>
            <a:endParaRPr b="0" lang="en-US" sz="1800" spc="-1" strike="noStrike">
              <a:latin typeface="Arial"/>
            </a:endParaRPr>
          </a:p>
        </p:txBody>
      </p:sp>
      <p:sp>
        <p:nvSpPr>
          <p:cNvPr id="1657" name="CustomShape 5"/>
          <p:cNvSpPr/>
          <p:nvPr/>
        </p:nvSpPr>
        <p:spPr>
          <a:xfrm>
            <a:off x="4757400" y="4641840"/>
            <a:ext cx="163080" cy="36468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x</a:t>
            </a:r>
            <a:endParaRPr b="0" lang="en-US" sz="1800" spc="-1" strike="noStrike">
              <a:latin typeface="Arial"/>
            </a:endParaRPr>
          </a:p>
        </p:txBody>
      </p:sp>
      <p:sp>
        <p:nvSpPr>
          <p:cNvPr id="1658" name="CustomShape 6"/>
          <p:cNvSpPr/>
          <p:nvPr/>
        </p:nvSpPr>
        <p:spPr>
          <a:xfrm>
            <a:off x="3542400" y="4743720"/>
            <a:ext cx="1150560" cy="126720"/>
          </a:xfrm>
          <a:prstGeom prst="rect">
            <a:avLst/>
          </a:prstGeom>
          <a:solidFill>
            <a:srgbClr val="fc0128"/>
          </a:solidFill>
          <a:ln w="12600">
            <a:solidFill>
              <a:srgbClr val="000000"/>
            </a:solidFill>
            <a:miter/>
          </a:ln>
        </p:spPr>
        <p:style>
          <a:lnRef idx="0"/>
          <a:fillRef idx="0"/>
          <a:effectRef idx="0"/>
          <a:fontRef idx="minor"/>
        </p:style>
      </p:sp>
      <p:sp>
        <p:nvSpPr>
          <p:cNvPr id="1659" name="CustomShape 7"/>
          <p:cNvSpPr/>
          <p:nvPr/>
        </p:nvSpPr>
        <p:spPr>
          <a:xfrm>
            <a:off x="3610440" y="4426200"/>
            <a:ext cx="67608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660" name="CustomShape 8"/>
          <p:cNvSpPr/>
          <p:nvPr/>
        </p:nvSpPr>
        <p:spPr>
          <a:xfrm>
            <a:off x="5091480" y="4299480"/>
            <a:ext cx="1152000" cy="1079280"/>
          </a:xfrm>
          <a:prstGeom prst="rect">
            <a:avLst/>
          </a:prstGeom>
          <a:noFill/>
          <a:ln w="12600">
            <a:solidFill>
              <a:schemeClr val="tx1"/>
            </a:solidFill>
            <a:miter/>
          </a:ln>
        </p:spPr>
        <p:style>
          <a:lnRef idx="0"/>
          <a:fillRef idx="0"/>
          <a:effectRef idx="0"/>
          <a:fontRef idx="minor"/>
        </p:style>
      </p:sp>
      <p:sp>
        <p:nvSpPr>
          <p:cNvPr id="1661" name="CustomShape 9"/>
          <p:cNvSpPr/>
          <p:nvPr/>
        </p:nvSpPr>
        <p:spPr>
          <a:xfrm>
            <a:off x="5320080" y="4299480"/>
            <a:ext cx="134640" cy="1079280"/>
          </a:xfrm>
          <a:prstGeom prst="rect">
            <a:avLst/>
          </a:prstGeom>
          <a:solidFill>
            <a:srgbClr val="fc0128"/>
          </a:solidFill>
          <a:ln w="12600">
            <a:solidFill>
              <a:srgbClr val="000000"/>
            </a:solidFill>
            <a:miter/>
          </a:ln>
        </p:spPr>
        <p:style>
          <a:lnRef idx="0"/>
          <a:fillRef idx="0"/>
          <a:effectRef idx="0"/>
          <a:fontRef idx="minor"/>
        </p:style>
      </p:sp>
      <p:sp>
        <p:nvSpPr>
          <p:cNvPr id="1662" name="CustomShape 10"/>
          <p:cNvSpPr/>
          <p:nvPr/>
        </p:nvSpPr>
        <p:spPr>
          <a:xfrm>
            <a:off x="5505840" y="468036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663" name="CustomShape 11"/>
          <p:cNvSpPr/>
          <p:nvPr/>
        </p:nvSpPr>
        <p:spPr>
          <a:xfrm>
            <a:off x="1412280" y="4299480"/>
            <a:ext cx="1150560" cy="1079280"/>
          </a:xfrm>
          <a:prstGeom prst="rect">
            <a:avLst/>
          </a:prstGeom>
          <a:noFill/>
          <a:ln w="12600">
            <a:solidFill>
              <a:schemeClr val="tx1"/>
            </a:solidFill>
            <a:miter/>
          </a:ln>
        </p:spPr>
        <p:style>
          <a:lnRef idx="0"/>
          <a:fillRef idx="0"/>
          <a:effectRef idx="0"/>
          <a:fontRef idx="minor"/>
        </p:style>
      </p:sp>
      <p:sp>
        <p:nvSpPr>
          <p:cNvPr id="1664" name="CustomShape 12"/>
          <p:cNvSpPr/>
          <p:nvPr/>
        </p:nvSpPr>
        <p:spPr>
          <a:xfrm>
            <a:off x="1598040" y="448992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665" name="CustomShape 13"/>
          <p:cNvSpPr/>
          <p:nvPr/>
        </p:nvSpPr>
        <p:spPr>
          <a:xfrm>
            <a:off x="3901320" y="5831280"/>
            <a:ext cx="3289320" cy="69372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Private memory of each work-item</a:t>
            </a:r>
            <a:endParaRPr b="0" lang="en-US" sz="2000" spc="-1" strike="noStrike">
              <a:latin typeface="Arial"/>
            </a:endParaRPr>
          </a:p>
        </p:txBody>
      </p:sp>
      <p:sp>
        <p:nvSpPr>
          <p:cNvPr id="1666" name="CustomShape 14"/>
          <p:cNvSpPr/>
          <p:nvPr/>
        </p:nvSpPr>
        <p:spPr>
          <a:xfrm>
            <a:off x="1412280" y="4750560"/>
            <a:ext cx="1150560" cy="126720"/>
          </a:xfrm>
          <a:prstGeom prst="rect">
            <a:avLst/>
          </a:prstGeom>
          <a:solidFill>
            <a:srgbClr val="fc0128"/>
          </a:solidFill>
          <a:ln w="12600">
            <a:solidFill>
              <a:srgbClr val="000000"/>
            </a:solidFill>
            <a:miter/>
          </a:ln>
        </p:spPr>
        <p:style>
          <a:lnRef idx="0"/>
          <a:fillRef idx="0"/>
          <a:effectRef idx="0"/>
          <a:fontRef idx="minor"/>
        </p:style>
      </p:sp>
      <p:sp>
        <p:nvSpPr>
          <p:cNvPr id="1667" name="CustomShape 15"/>
          <p:cNvSpPr/>
          <p:nvPr/>
        </p:nvSpPr>
        <p:spPr>
          <a:xfrm>
            <a:off x="1752120" y="4748760"/>
            <a:ext cx="136080" cy="126720"/>
          </a:xfrm>
          <a:prstGeom prst="rect">
            <a:avLst/>
          </a:prstGeom>
          <a:solidFill>
            <a:schemeClr val="accent2"/>
          </a:solidFill>
          <a:ln w="12600">
            <a:solidFill>
              <a:srgbClr val="000000"/>
            </a:solidFill>
            <a:miter/>
          </a:ln>
        </p:spPr>
        <p:style>
          <a:lnRef idx="0"/>
          <a:fillRef idx="0"/>
          <a:effectRef idx="0"/>
          <a:fontRef idx="minor"/>
        </p:style>
      </p:sp>
      <p:sp>
        <p:nvSpPr>
          <p:cNvPr id="1668" name="CustomShape 16"/>
          <p:cNvSpPr/>
          <p:nvPr/>
        </p:nvSpPr>
        <p:spPr>
          <a:xfrm>
            <a:off x="3407400" y="4398480"/>
            <a:ext cx="1431720" cy="68940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17"/>
          <p:cNvSpPr/>
          <p:nvPr/>
        </p:nvSpPr>
        <p:spPr>
          <a:xfrm flipH="1" flipV="1">
            <a:off x="4123440" y="5088240"/>
            <a:ext cx="1422720" cy="7423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0" name="TextShape 1"/>
          <p:cNvSpPr txBox="1"/>
          <p:nvPr/>
        </p:nvSpPr>
        <p:spPr>
          <a:xfrm>
            <a:off x="245520" y="1820520"/>
            <a:ext cx="3491640" cy="3744000"/>
          </a:xfrm>
          <a:prstGeom prst="rect">
            <a:avLst/>
          </a:prstGeom>
          <a:noFill/>
          <a:ln>
            <a:noFill/>
          </a:ln>
        </p:spPr>
        <p:txBody>
          <a:bodyPr>
            <a:normAutofit/>
          </a:bodyPr>
          <a:p>
            <a:pPr>
              <a:lnSpc>
                <a:spcPct val="100000"/>
              </a:lnSpc>
              <a:spcBef>
                <a:spcPts val="400"/>
              </a:spcBef>
            </a:pPr>
            <a:r>
              <a:rPr b="1" lang="en-US" sz="2000" spc="-1" strike="noStrike">
                <a:solidFill>
                  <a:srgbClr val="401b5b"/>
                </a:solidFill>
                <a:latin typeface="Courier New"/>
              </a:rPr>
              <a:t>__kernel </a:t>
            </a:r>
            <a:r>
              <a:rPr b="1" lang="en-US" sz="2000" spc="-1" strike="noStrike">
                <a:solidFill>
                  <a:srgbClr val="c0504d"/>
                </a:solidFill>
                <a:latin typeface="Courier New"/>
              </a:rPr>
              <a:t>void</a:t>
            </a:r>
            <a:r>
              <a:rPr b="1" lang="en-US" sz="2000" spc="-1" strike="noStrike">
                <a:solidFill>
                  <a:srgbClr val="000000"/>
                </a:solidFill>
                <a:latin typeface="Courier New"/>
              </a:rPr>
              <a:t> </a:t>
            </a:r>
            <a:r>
              <a:rPr b="1" lang="en-US" sz="2000" spc="-1" strike="noStrike">
                <a:solidFill>
                  <a:srgbClr val="17375e"/>
                </a:solidFill>
                <a:latin typeface="Courier New"/>
              </a:rPr>
              <a:t>mmul</a:t>
            </a:r>
            <a:r>
              <a:rPr b="1" lang="en-US" sz="2000" spc="-1" strike="noStrike">
                <a:solidFill>
                  <a:srgbClr val="000000"/>
                </a:solidFill>
                <a:latin typeface="Courier New"/>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const int </a:t>
            </a:r>
            <a:r>
              <a:rPr b="1" lang="en-US" sz="2000" spc="-1" strike="noStrike">
                <a:solidFill>
                  <a:srgbClr val="000000"/>
                </a:solidFill>
                <a:latin typeface="Courier New"/>
              </a:rPr>
              <a:t>N,</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*A,</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9bbb59"/>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*B,</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401b5b"/>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*C)</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a:t>
            </a:r>
            <a:r>
              <a:rPr b="1" lang="en-US" sz="2000" spc="-1" strike="noStrike">
                <a:solidFill>
                  <a:srgbClr val="000000"/>
                </a:solidFill>
                <a:latin typeface="Courier New"/>
              </a:rPr>
              <a:t> j, k;</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i = </a:t>
            </a:r>
            <a:br/>
            <a:r>
              <a:rPr b="1" lang="en-US" sz="2000" spc="-1" strike="noStrike">
                <a:solidFill>
                  <a:srgbClr val="000000"/>
                </a:solidFill>
                <a:latin typeface="Courier New"/>
              </a:rPr>
              <a:t>    </a:t>
            </a:r>
            <a:r>
              <a:rPr b="1" lang="en-US" sz="2000" spc="-1" strike="noStrike">
                <a:solidFill>
                  <a:srgbClr val="17375e"/>
                </a:solidFill>
                <a:latin typeface="Courier New"/>
              </a:rPr>
              <a:t>get_global_id</a:t>
            </a:r>
            <a:r>
              <a:rPr b="1" lang="en-US" sz="2000" spc="-1" strike="noStrike">
                <a:solidFill>
                  <a:srgbClr val="000000"/>
                </a:solidFill>
                <a:latin typeface="Courier New"/>
              </a:rPr>
              <a:t>(0);</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float </a:t>
            </a:r>
            <a:r>
              <a:rPr b="1" lang="en-US" sz="2000" spc="-1" strike="noStrike">
                <a:solidFill>
                  <a:srgbClr val="000000"/>
                </a:solidFill>
                <a:latin typeface="Courier New"/>
              </a:rPr>
              <a:t>tmp;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float </a:t>
            </a:r>
            <a:r>
              <a:rPr b="1" lang="en-US" sz="2000" spc="-1" strike="noStrike">
                <a:solidFill>
                  <a:srgbClr val="000000"/>
                </a:solidFill>
                <a:latin typeface="Courier New"/>
              </a:rPr>
              <a:t>Awrk[1024];</a:t>
            </a:r>
            <a:endParaRPr b="0" lang="en-US" sz="2000" spc="-1" strike="noStrike">
              <a:solidFill>
                <a:srgbClr val="000000"/>
              </a:solidFill>
              <a:latin typeface="Letter Gothic Std"/>
            </a:endParaRPr>
          </a:p>
          <a:p>
            <a:pPr>
              <a:lnSpc>
                <a:spcPct val="100000"/>
              </a:lnSpc>
              <a:spcBef>
                <a:spcPts val="400"/>
              </a:spcBef>
            </a:pPr>
            <a:endParaRPr b="0" lang="en-US" sz="2000" spc="-1" strike="noStrike">
              <a:solidFill>
                <a:srgbClr val="000000"/>
              </a:solidFill>
              <a:latin typeface="Letter Gothic Std"/>
            </a:endParaRPr>
          </a:p>
        </p:txBody>
      </p:sp>
      <p:sp>
        <p:nvSpPr>
          <p:cNvPr id="1671" name="TextShape 2"/>
          <p:cNvSpPr txBox="1"/>
          <p:nvPr/>
        </p:nvSpPr>
        <p:spPr>
          <a:xfrm>
            <a:off x="107640" y="-90360"/>
            <a:ext cx="8928720" cy="1142640"/>
          </a:xfrm>
          <a:prstGeom prst="rect">
            <a:avLst/>
          </a:prstGeom>
          <a:noFill/>
          <a:ln>
            <a:noFill/>
          </a:ln>
        </p:spPr>
        <p:txBody>
          <a:bodyPr anchor="ctr"/>
          <a:p>
            <a:pPr algn="ctr">
              <a:lnSpc>
                <a:spcPct val="100000"/>
              </a:lnSpc>
            </a:pPr>
            <a:r>
              <a:rPr b="0" lang="en-US" sz="3200" spc="-1" strike="noStrike">
                <a:solidFill>
                  <a:srgbClr val="000000"/>
                </a:solidFill>
                <a:latin typeface="Trebuchet MS"/>
              </a:rPr>
              <a:t>Matrix multiplication: </a:t>
            </a:r>
            <a:r>
              <a:rPr b="0" lang="en-US" sz="2800" spc="-1" strike="noStrike">
                <a:solidFill>
                  <a:srgbClr val="000000"/>
                </a:solidFill>
                <a:latin typeface="Trebuchet MS"/>
              </a:rPr>
              <a:t>(Row of A in private memory)</a:t>
            </a:r>
            <a:endParaRPr b="0" lang="en-US" sz="2800" spc="-1" strike="noStrike">
              <a:solidFill>
                <a:srgbClr val="000000"/>
              </a:solidFill>
              <a:latin typeface="Letter Gothic Std"/>
            </a:endParaRPr>
          </a:p>
        </p:txBody>
      </p:sp>
      <p:sp>
        <p:nvSpPr>
          <p:cNvPr id="1672" name="CustomShape 3"/>
          <p:cNvSpPr/>
          <p:nvPr/>
        </p:nvSpPr>
        <p:spPr>
          <a:xfrm>
            <a:off x="3737160" y="1653480"/>
            <a:ext cx="5248800" cy="4425120"/>
          </a:xfrm>
          <a:prstGeom prst="rect">
            <a:avLst/>
          </a:prstGeom>
          <a:noFill/>
          <a:ln>
            <a:noFill/>
          </a:ln>
        </p:spPr>
        <p:style>
          <a:lnRef idx="0"/>
          <a:fillRef idx="0"/>
          <a:effectRef idx="0"/>
          <a:fontRef idx="minor"/>
        </p:style>
        <p:txBody>
          <a:bodyPr>
            <a:normAutofit/>
          </a:bodyPr>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for (k = 0; k &lt; N;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Awrk[k] = A[i*N+k];</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4f81bd"/>
                </a:solidFill>
                <a:latin typeface="Courier New"/>
              </a:rPr>
              <a:t>  </a:t>
            </a:r>
            <a:r>
              <a:rPr b="1" lang="en-US" sz="2000" spc="-1" strike="noStrike">
                <a:solidFill>
                  <a:srgbClr val="000000"/>
                </a:solidFill>
                <a:latin typeface="Courier New"/>
              </a:rPr>
              <a:t>for (j = 0; j &lt; N; j++)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tmp = 0.0f;</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for (k = 0; k &lt; N; k++)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tmp += Awrk[k]*B[k*N+j];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C[i*N+j] += tmp;</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a:t>
            </a:r>
            <a:endParaRPr b="0" lang="en-US" sz="2000" spc="-1" strike="noStrike">
              <a:latin typeface="Arial"/>
            </a:endParaRPr>
          </a:p>
        </p:txBody>
      </p:sp>
      <p:sp>
        <p:nvSpPr>
          <p:cNvPr id="1673"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535320" y="6550200"/>
            <a:ext cx="102700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000000"/>
                </a:solidFill>
                <a:latin typeface="Trebuchet MS"/>
              </a:rPr>
              <a:t>(*Actually, this is using </a:t>
            </a:r>
            <a:r>
              <a:rPr b="1" i="1" lang="en-US" sz="1400" spc="-1" strike="noStrike">
                <a:solidFill>
                  <a:srgbClr val="000000"/>
                </a:solidFill>
                <a:latin typeface="Trebuchet MS"/>
              </a:rPr>
              <a:t>far</a:t>
            </a:r>
            <a:r>
              <a:rPr b="0" lang="en-US" sz="1400" spc="-1" strike="noStrike">
                <a:solidFill>
                  <a:srgbClr val="000000"/>
                </a:solidFill>
                <a:latin typeface="Trebuchet MS"/>
              </a:rPr>
              <a:t> more private memory than we’ll have and so Awrk[] will be spilled to global memory)</a:t>
            </a:r>
            <a:endParaRPr b="0" lang="en-US" sz="1400" spc="-1" strike="noStrike">
              <a:latin typeface="Arial"/>
            </a:endParaRPr>
          </a:p>
        </p:txBody>
      </p:sp>
      <p:sp>
        <p:nvSpPr>
          <p:cNvPr id="1675" name="CustomShape 6"/>
          <p:cNvSpPr/>
          <p:nvPr/>
        </p:nvSpPr>
        <p:spPr>
          <a:xfrm>
            <a:off x="2743200" y="866880"/>
            <a:ext cx="6058800" cy="819720"/>
          </a:xfrm>
          <a:prstGeom prst="rect">
            <a:avLst/>
          </a:prstGeom>
          <a:noFill/>
          <a:ln>
            <a:solidFill>
              <a:srgbClr val="002060"/>
            </a:solidFill>
          </a:ln>
        </p:spPr>
        <p:style>
          <a:lnRef idx="0"/>
          <a:fillRef idx="0"/>
          <a:effectRef idx="0"/>
          <a:fontRef idx="minor"/>
        </p:style>
        <p:txBody>
          <a:bodyPr lIns="90000" rIns="90000" tIns="45000" bIns="45000"/>
          <a:p>
            <a:pPr algn="ctr">
              <a:lnSpc>
                <a:spcPct val="100000"/>
              </a:lnSpc>
            </a:pPr>
            <a:r>
              <a:rPr b="1" lang="en-US" sz="1600" spc="-1" strike="noStrike">
                <a:solidFill>
                  <a:srgbClr val="002060"/>
                </a:solidFill>
                <a:latin typeface="Trebuchet MS"/>
              </a:rPr>
              <a:t>Copy a row of A into private memory from global memory before we start with the matrix multiplications.</a:t>
            </a:r>
            <a:endParaRPr b="0" lang="en-US" sz="1600" spc="-1" strike="noStrike">
              <a:latin typeface="Arial"/>
            </a:endParaRPr>
          </a:p>
        </p:txBody>
      </p:sp>
      <p:sp>
        <p:nvSpPr>
          <p:cNvPr id="1676" name="CustomShape 7"/>
          <p:cNvSpPr/>
          <p:nvPr/>
        </p:nvSpPr>
        <p:spPr>
          <a:xfrm>
            <a:off x="494280" y="5700240"/>
            <a:ext cx="3084840" cy="912600"/>
          </a:xfrm>
          <a:prstGeom prst="rect">
            <a:avLst/>
          </a:prstGeom>
          <a:noFill/>
          <a:ln>
            <a:solidFill>
              <a:srgbClr val="002060"/>
            </a:solidFill>
          </a:ln>
        </p:spPr>
        <p:style>
          <a:lnRef idx="0"/>
          <a:fillRef idx="0"/>
          <a:effectRef idx="0"/>
          <a:fontRef idx="minor"/>
        </p:style>
        <p:txBody>
          <a:bodyPr lIns="90000" rIns="90000" tIns="45000" bIns="45000"/>
          <a:p>
            <a:pPr algn="ctr">
              <a:lnSpc>
                <a:spcPct val="100000"/>
              </a:lnSpc>
            </a:pPr>
            <a:r>
              <a:rPr b="1" lang="en-US" sz="1800" spc="-1" strike="noStrike">
                <a:solidFill>
                  <a:srgbClr val="002060"/>
                </a:solidFill>
                <a:latin typeface="Trebuchet MS"/>
              </a:rPr>
              <a:t>Setup a work array for A in private memory*</a:t>
            </a:r>
            <a:endParaRPr b="0" lang="en-US" sz="1800" spc="-1" strike="noStrike">
              <a:latin typeface="Arial"/>
            </a:endParaRPr>
          </a:p>
        </p:txBody>
      </p:sp>
    </p:spTree>
  </p:cSld>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7"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solidFill>
                <a:srgbClr val="000000"/>
              </a:solidFill>
              <a:latin typeface="Trebuchet MS"/>
            </a:endParaRPr>
          </a:p>
        </p:txBody>
      </p:sp>
      <p:sp>
        <p:nvSpPr>
          <p:cNvPr id="1678" name="TextShape 2"/>
          <p:cNvSpPr txBox="1"/>
          <p:nvPr/>
        </p:nvSpPr>
        <p:spPr>
          <a:xfrm>
            <a:off x="179640" y="1600200"/>
            <a:ext cx="8784720" cy="820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solidFill>
                <a:srgbClr val="000000"/>
              </a:solidFill>
              <a:latin typeface="Trebuchet MS"/>
            </a:endParaRPr>
          </a:p>
        </p:txBody>
      </p:sp>
      <p:graphicFrame>
        <p:nvGraphicFramePr>
          <p:cNvPr id="1679" name="Table 3"/>
          <p:cNvGraphicFramePr/>
          <p:nvPr/>
        </p:nvGraphicFramePr>
        <p:xfrm>
          <a:off x="611640" y="2637000"/>
          <a:ext cx="7920360" cy="185400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nchor="ct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nchor="ct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C row per work-item, all global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3,379.5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4,195.8</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 row per work-item, A row private</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3,385.8</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8,584.3</a:t>
                      </a:r>
                      <a:endParaRPr b="0" lang="en-US" sz="1800" spc="-1" strike="noStrike">
                        <a:latin typeface="Arial"/>
                      </a:endParaRPr>
                    </a:p>
                  </a:txBody>
                  <a:tcPr marL="91440" marR="91440">
                    <a:lnT w="12240">
                      <a:solidFill>
                        <a:srgbClr val="000000"/>
                      </a:solidFill>
                    </a:lnT>
                    <a:lnB w="12240">
                      <a:solidFill>
                        <a:srgbClr val="000000"/>
                      </a:solidFill>
                    </a:lnB>
                    <a:noFill/>
                  </a:tcPr>
                </a:tc>
              </a:tr>
            </a:tbl>
          </a:graphicData>
        </a:graphic>
      </p:graphicFrame>
      <p:sp>
        <p:nvSpPr>
          <p:cNvPr id="1680" name="CustomShape 4"/>
          <p:cNvSpPr/>
          <p:nvPr/>
        </p:nvSpPr>
        <p:spPr>
          <a:xfrm>
            <a:off x="181080" y="4869000"/>
            <a:ext cx="3670200" cy="1461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rPr>
              <a:t>Device is Intel® Xeon® CPU, E5649 @ 2.53GHz</a:t>
            </a:r>
            <a:endParaRPr b="0" lang="en-US" sz="1800" spc="-1" strike="noStrike">
              <a:latin typeface="Arial"/>
            </a:endParaRPr>
          </a:p>
        </p:txBody>
      </p:sp>
      <p:sp>
        <p:nvSpPr>
          <p:cNvPr id="1681" name="CustomShape 5"/>
          <p:cNvSpPr/>
          <p:nvPr/>
        </p:nvSpPr>
        <p:spPr>
          <a:xfrm>
            <a:off x="107640" y="645336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
        <p:nvSpPr>
          <p:cNvPr id="1682" name="CustomShape 6"/>
          <p:cNvSpPr/>
          <p:nvPr/>
        </p:nvSpPr>
        <p:spPr>
          <a:xfrm>
            <a:off x="3852000" y="5877360"/>
            <a:ext cx="521928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
        <p:nvSpPr>
          <p:cNvPr id="1683" name="CustomShape 7"/>
          <p:cNvSpPr/>
          <p:nvPr/>
        </p:nvSpPr>
        <p:spPr>
          <a:xfrm>
            <a:off x="4483080" y="5169240"/>
            <a:ext cx="19368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c0504d"/>
                </a:solidFill>
                <a:latin typeface="Trebuchet MS"/>
              </a:rPr>
              <a:t>Big impact!</a:t>
            </a:r>
            <a:endParaRPr b="0" lang="en-US" sz="2400" spc="-1" strike="noStrike">
              <a:latin typeface="Arial"/>
            </a:endParaRPr>
          </a:p>
        </p:txBody>
      </p:sp>
      <p:sp>
        <p:nvSpPr>
          <p:cNvPr id="1684" name="CustomShape 8"/>
          <p:cNvSpPr/>
          <p:nvPr/>
        </p:nvSpPr>
        <p:spPr>
          <a:xfrm flipV="1">
            <a:off x="6330960" y="4892400"/>
            <a:ext cx="1193040" cy="507600"/>
          </a:xfrm>
          <a:custGeom>
            <a:avLst/>
            <a:gdLst/>
            <a:ahLst/>
            <a:rect l="l" t="t" r="r" b="b"/>
            <a:pathLst>
              <a:path w="21600" h="21600">
                <a:moveTo>
                  <a:pt x="0" y="0"/>
                </a:moveTo>
                <a:lnTo>
                  <a:pt x="21600" y="21600"/>
                </a:lnTo>
              </a:path>
            </a:pathLst>
          </a:custGeom>
          <a:noFill/>
          <a:ln w="38160">
            <a:solidFill>
              <a:schemeClr val="accent2"/>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5" name="TextShape 1"/>
          <p:cNvSpPr txBox="1"/>
          <p:nvPr/>
        </p:nvSpPr>
        <p:spPr>
          <a:xfrm>
            <a:off x="107640" y="5364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Why using too much private memory can be a good thing</a:t>
            </a:r>
            <a:endParaRPr b="0" lang="en-US" sz="4400" spc="-1" strike="noStrike">
              <a:solidFill>
                <a:srgbClr val="000000"/>
              </a:solidFill>
              <a:latin typeface="Trebuchet MS"/>
            </a:endParaRPr>
          </a:p>
        </p:txBody>
      </p:sp>
      <p:sp>
        <p:nvSpPr>
          <p:cNvPr id="1686" name="TextShape 2"/>
          <p:cNvSpPr txBox="1"/>
          <p:nvPr/>
        </p:nvSpPr>
        <p:spPr>
          <a:xfrm>
            <a:off x="457200" y="1600200"/>
            <a:ext cx="8229240" cy="5257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In reality private memory is just hardware registers, so only dozens of these are available per work-item</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Many kernels will allocate too many variables to private memory</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So the compiler already has to be able to deal with this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It does so by </a:t>
            </a:r>
            <a:r>
              <a:rPr b="0" i="1" lang="en-US" sz="3200" spc="-1" strike="noStrike">
                <a:solidFill>
                  <a:srgbClr val="000000"/>
                </a:solidFill>
                <a:latin typeface="Trebuchet MS"/>
              </a:rPr>
              <a:t>spilling</a:t>
            </a:r>
            <a:r>
              <a:rPr b="0" lang="en-US" sz="3200" spc="-1" strike="noStrike">
                <a:solidFill>
                  <a:srgbClr val="000000"/>
                </a:solidFill>
                <a:latin typeface="Trebuchet MS"/>
              </a:rPr>
              <a:t> excess private variables to (global) memory</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You still told the compiler something useful – that the data will only be accessed by a single work-item</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This lets the compiler allocate the data in such as way as to enable more efficient memory access</a:t>
            </a:r>
            <a:endParaRPr b="0" lang="en-US" sz="3200" spc="-1" strike="noStrike">
              <a:solidFill>
                <a:srgbClr val="000000"/>
              </a:solidFill>
              <a:latin typeface="Trebuchet MS"/>
            </a:endParaRPr>
          </a:p>
        </p:txBody>
      </p:sp>
    </p:spTree>
  </p:cSld>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7" name="TextShape 1"/>
          <p:cNvSpPr txBox="1"/>
          <p:nvPr/>
        </p:nvSpPr>
        <p:spPr>
          <a:xfrm>
            <a:off x="35640" y="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7: using private memory</a:t>
            </a:r>
            <a:endParaRPr b="0" lang="en-US" sz="3600" spc="-1" strike="noStrike">
              <a:solidFill>
                <a:srgbClr val="000000"/>
              </a:solidFill>
              <a:latin typeface="Trebuchet MS"/>
            </a:endParaRPr>
          </a:p>
        </p:txBody>
      </p:sp>
      <p:sp>
        <p:nvSpPr>
          <p:cNvPr id="1688" name="TextShape 2"/>
          <p:cNvSpPr txBox="1"/>
          <p:nvPr/>
        </p:nvSpPr>
        <p:spPr>
          <a:xfrm>
            <a:off x="179640" y="1127520"/>
            <a:ext cx="8784720" cy="554148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Use private memory to minimize memory movement costs and optimize performance of your matrix multiplication program</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Start with your matrix multiplication solution</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Modify the kernel so that each work-item copies its own row of A into private memory</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Optimize step by step, saving the intermediate versions and tracking performance improvements</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message to standard output verifying that the matrix multiplication program is generating the correct results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Report the runtime and the MFLOPS</a:t>
            </a:r>
            <a:endParaRPr b="0" lang="en-US" sz="2800" spc="-1" strike="noStrike">
              <a:solidFill>
                <a:srgbClr val="000000"/>
              </a:solidFill>
              <a:latin typeface="Trebuchet MS"/>
            </a:endParaRPr>
          </a:p>
        </p:txBody>
      </p:sp>
    </p:spTree>
  </p:cSld>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9" name="TextShape 1"/>
          <p:cNvSpPr txBox="1"/>
          <p:nvPr/>
        </p:nvSpPr>
        <p:spPr>
          <a:xfrm>
            <a:off x="107640" y="19764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Optimizing matrix multiplication</a:t>
            </a:r>
            <a:endParaRPr b="0" lang="en-US" sz="4400" spc="-1" strike="noStrike">
              <a:solidFill>
                <a:srgbClr val="000000"/>
              </a:solidFill>
              <a:latin typeface="Trebuchet MS"/>
            </a:endParaRPr>
          </a:p>
        </p:txBody>
      </p:sp>
      <p:sp>
        <p:nvSpPr>
          <p:cNvPr id="1690" name="TextShape 2"/>
          <p:cNvSpPr txBox="1"/>
          <p:nvPr/>
        </p:nvSpPr>
        <p:spPr>
          <a:xfrm>
            <a:off x="123840" y="1412640"/>
            <a:ext cx="8861760" cy="244800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We already noticed that, in one row of C, each element uses the same row of A</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Each work-item in a work-group also uses the same columns of B</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So let’s store the B columns in </a:t>
            </a:r>
            <a:r>
              <a:rPr b="1" lang="en-US" sz="2400" spc="-1" strike="noStrike">
                <a:solidFill>
                  <a:srgbClr val="c0504d"/>
                </a:solidFill>
                <a:latin typeface="Trebuchet MS"/>
              </a:rPr>
              <a:t>local</a:t>
            </a:r>
            <a:r>
              <a:rPr b="0" lang="en-US" sz="2400" spc="-1" strike="noStrike">
                <a:solidFill>
                  <a:srgbClr val="c0504d"/>
                </a:solidFill>
                <a:latin typeface="Trebuchet MS"/>
              </a:rPr>
              <a:t> </a:t>
            </a:r>
            <a:r>
              <a:rPr b="0" lang="en-US" sz="2400" spc="-1" strike="noStrike">
                <a:solidFill>
                  <a:srgbClr val="000000"/>
                </a:solidFill>
                <a:latin typeface="Trebuchet MS"/>
              </a:rPr>
              <a:t>memory (which is shared by the work-items in the work-group)</a:t>
            </a:r>
            <a:endParaRPr b="0" lang="en-US" sz="2400" spc="-1" strike="noStrike">
              <a:solidFill>
                <a:srgbClr val="000000"/>
              </a:solidFill>
              <a:latin typeface="Trebuchet MS"/>
            </a:endParaRPr>
          </a:p>
        </p:txBody>
      </p:sp>
      <p:sp>
        <p:nvSpPr>
          <p:cNvPr id="1691" name="CustomShape 3"/>
          <p:cNvSpPr/>
          <p:nvPr/>
        </p:nvSpPr>
        <p:spPr>
          <a:xfrm>
            <a:off x="3483360" y="4299480"/>
            <a:ext cx="1150560" cy="1079280"/>
          </a:xfrm>
          <a:prstGeom prst="rect">
            <a:avLst/>
          </a:prstGeom>
          <a:noFill/>
          <a:ln w="12600">
            <a:solidFill>
              <a:schemeClr val="tx1"/>
            </a:solidFill>
            <a:miter/>
          </a:ln>
        </p:spPr>
        <p:style>
          <a:lnRef idx="0"/>
          <a:fillRef idx="0"/>
          <a:effectRef idx="0"/>
          <a:fontRef idx="minor"/>
        </p:style>
      </p:sp>
      <p:sp>
        <p:nvSpPr>
          <p:cNvPr id="1692" name="CustomShape 4"/>
          <p:cNvSpPr/>
          <p:nvPr/>
        </p:nvSpPr>
        <p:spPr>
          <a:xfrm>
            <a:off x="2829240" y="4641840"/>
            <a:ext cx="541080" cy="36468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a:t>
            </a:r>
            <a:endParaRPr b="0" lang="en-US" sz="1800" spc="-1" strike="noStrike">
              <a:latin typeface="Arial"/>
            </a:endParaRPr>
          </a:p>
        </p:txBody>
      </p:sp>
      <p:sp>
        <p:nvSpPr>
          <p:cNvPr id="1693" name="CustomShape 5"/>
          <p:cNvSpPr/>
          <p:nvPr/>
        </p:nvSpPr>
        <p:spPr>
          <a:xfrm>
            <a:off x="4698720" y="4641840"/>
            <a:ext cx="163080" cy="36468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x</a:t>
            </a:r>
            <a:endParaRPr b="0" lang="en-US" sz="1800" spc="-1" strike="noStrike">
              <a:latin typeface="Arial"/>
            </a:endParaRPr>
          </a:p>
        </p:txBody>
      </p:sp>
      <p:sp>
        <p:nvSpPr>
          <p:cNvPr id="1694" name="CustomShape 6"/>
          <p:cNvSpPr/>
          <p:nvPr/>
        </p:nvSpPr>
        <p:spPr>
          <a:xfrm>
            <a:off x="3483360" y="4743720"/>
            <a:ext cx="1150560" cy="126720"/>
          </a:xfrm>
          <a:prstGeom prst="rect">
            <a:avLst/>
          </a:prstGeom>
          <a:solidFill>
            <a:srgbClr val="fc0128"/>
          </a:solidFill>
          <a:ln w="12600">
            <a:solidFill>
              <a:srgbClr val="000000"/>
            </a:solidFill>
            <a:miter/>
          </a:ln>
        </p:spPr>
        <p:style>
          <a:lnRef idx="0"/>
          <a:fillRef idx="0"/>
          <a:effectRef idx="0"/>
          <a:fontRef idx="minor"/>
        </p:style>
      </p:sp>
      <p:sp>
        <p:nvSpPr>
          <p:cNvPr id="1695" name="CustomShape 7"/>
          <p:cNvSpPr/>
          <p:nvPr/>
        </p:nvSpPr>
        <p:spPr>
          <a:xfrm>
            <a:off x="3551760" y="4426200"/>
            <a:ext cx="67608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696" name="CustomShape 8"/>
          <p:cNvSpPr/>
          <p:nvPr/>
        </p:nvSpPr>
        <p:spPr>
          <a:xfrm>
            <a:off x="5032800" y="4299480"/>
            <a:ext cx="1152000" cy="1079280"/>
          </a:xfrm>
          <a:prstGeom prst="rect">
            <a:avLst/>
          </a:prstGeom>
          <a:noFill/>
          <a:ln w="12600">
            <a:solidFill>
              <a:schemeClr val="tx1"/>
            </a:solidFill>
            <a:miter/>
          </a:ln>
        </p:spPr>
        <p:style>
          <a:lnRef idx="0"/>
          <a:fillRef idx="0"/>
          <a:effectRef idx="0"/>
          <a:fontRef idx="minor"/>
        </p:style>
      </p:sp>
      <p:sp>
        <p:nvSpPr>
          <p:cNvPr id="1697" name="CustomShape 9"/>
          <p:cNvSpPr/>
          <p:nvPr/>
        </p:nvSpPr>
        <p:spPr>
          <a:xfrm>
            <a:off x="5261400" y="4299480"/>
            <a:ext cx="134640" cy="1079280"/>
          </a:xfrm>
          <a:prstGeom prst="rect">
            <a:avLst/>
          </a:prstGeom>
          <a:solidFill>
            <a:srgbClr val="fc0128"/>
          </a:solidFill>
          <a:ln w="12600">
            <a:solidFill>
              <a:srgbClr val="000000"/>
            </a:solidFill>
            <a:miter/>
          </a:ln>
        </p:spPr>
        <p:style>
          <a:lnRef idx="0"/>
          <a:fillRef idx="0"/>
          <a:effectRef idx="0"/>
          <a:fontRef idx="minor"/>
        </p:style>
      </p:sp>
      <p:sp>
        <p:nvSpPr>
          <p:cNvPr id="1698" name="CustomShape 10"/>
          <p:cNvSpPr/>
          <p:nvPr/>
        </p:nvSpPr>
        <p:spPr>
          <a:xfrm>
            <a:off x="5447160" y="468036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699" name="CustomShape 11"/>
          <p:cNvSpPr/>
          <p:nvPr/>
        </p:nvSpPr>
        <p:spPr>
          <a:xfrm>
            <a:off x="1412280" y="4299480"/>
            <a:ext cx="1150560" cy="1079280"/>
          </a:xfrm>
          <a:prstGeom prst="rect">
            <a:avLst/>
          </a:prstGeom>
          <a:noFill/>
          <a:ln w="12600">
            <a:solidFill>
              <a:schemeClr val="tx1"/>
            </a:solidFill>
            <a:miter/>
          </a:ln>
        </p:spPr>
        <p:style>
          <a:lnRef idx="0"/>
          <a:fillRef idx="0"/>
          <a:effectRef idx="0"/>
          <a:fontRef idx="minor"/>
        </p:style>
      </p:sp>
      <p:sp>
        <p:nvSpPr>
          <p:cNvPr id="1700" name="CustomShape 12"/>
          <p:cNvSpPr/>
          <p:nvPr/>
        </p:nvSpPr>
        <p:spPr>
          <a:xfrm>
            <a:off x="1598040" y="448992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701" name="CustomShape 13"/>
          <p:cNvSpPr/>
          <p:nvPr/>
        </p:nvSpPr>
        <p:spPr>
          <a:xfrm>
            <a:off x="1184400" y="5600880"/>
            <a:ext cx="3289320" cy="69372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Private memory of each work-item</a:t>
            </a:r>
            <a:endParaRPr b="0" lang="en-US" sz="2000" spc="-1" strike="noStrike">
              <a:latin typeface="Arial"/>
            </a:endParaRPr>
          </a:p>
        </p:txBody>
      </p:sp>
      <p:sp>
        <p:nvSpPr>
          <p:cNvPr id="1702" name="CustomShape 14"/>
          <p:cNvSpPr/>
          <p:nvPr/>
        </p:nvSpPr>
        <p:spPr>
          <a:xfrm>
            <a:off x="1412280" y="4750560"/>
            <a:ext cx="1150560" cy="126720"/>
          </a:xfrm>
          <a:prstGeom prst="rect">
            <a:avLst/>
          </a:prstGeom>
          <a:solidFill>
            <a:srgbClr val="fc0128"/>
          </a:solidFill>
          <a:ln w="12600">
            <a:solidFill>
              <a:srgbClr val="000000"/>
            </a:solidFill>
            <a:miter/>
          </a:ln>
        </p:spPr>
        <p:style>
          <a:lnRef idx="0"/>
          <a:fillRef idx="0"/>
          <a:effectRef idx="0"/>
          <a:fontRef idx="minor"/>
        </p:style>
      </p:sp>
      <p:sp>
        <p:nvSpPr>
          <p:cNvPr id="1703" name="CustomShape 15"/>
          <p:cNvSpPr/>
          <p:nvPr/>
        </p:nvSpPr>
        <p:spPr>
          <a:xfrm>
            <a:off x="1752120" y="4748760"/>
            <a:ext cx="136080" cy="126720"/>
          </a:xfrm>
          <a:prstGeom prst="rect">
            <a:avLst/>
          </a:prstGeom>
          <a:solidFill>
            <a:schemeClr val="accent2"/>
          </a:solidFill>
          <a:ln w="12600">
            <a:solidFill>
              <a:srgbClr val="000000"/>
            </a:solidFill>
            <a:miter/>
          </a:ln>
        </p:spPr>
        <p:style>
          <a:lnRef idx="0"/>
          <a:fillRef idx="0"/>
          <a:effectRef idx="0"/>
          <a:fontRef idx="minor"/>
        </p:style>
      </p:sp>
      <p:sp>
        <p:nvSpPr>
          <p:cNvPr id="1704" name="CustomShape 16"/>
          <p:cNvSpPr/>
          <p:nvPr/>
        </p:nvSpPr>
        <p:spPr>
          <a:xfrm>
            <a:off x="3302280" y="4420080"/>
            <a:ext cx="1513440" cy="6134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705" name="CustomShape 17"/>
          <p:cNvSpPr/>
          <p:nvPr/>
        </p:nvSpPr>
        <p:spPr>
          <a:xfrm flipV="1">
            <a:off x="2829240" y="5033880"/>
            <a:ext cx="1229400" cy="5666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1706" name="CustomShape 18"/>
          <p:cNvSpPr/>
          <p:nvPr/>
        </p:nvSpPr>
        <p:spPr>
          <a:xfrm>
            <a:off x="4073760" y="5929200"/>
            <a:ext cx="3289320" cy="69372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Local memory for each work-group</a:t>
            </a:r>
            <a:endParaRPr b="0" lang="en-US" sz="2000" spc="-1" strike="noStrike">
              <a:latin typeface="Arial"/>
            </a:endParaRPr>
          </a:p>
        </p:txBody>
      </p:sp>
      <p:sp>
        <p:nvSpPr>
          <p:cNvPr id="1707" name="CustomShape 19"/>
          <p:cNvSpPr/>
          <p:nvPr/>
        </p:nvSpPr>
        <p:spPr>
          <a:xfrm rot="16200000">
            <a:off x="4572000" y="4489920"/>
            <a:ext cx="1513440" cy="6134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708" name="CustomShape 20"/>
          <p:cNvSpPr/>
          <p:nvPr/>
        </p:nvSpPr>
        <p:spPr>
          <a:xfrm flipH="1" flipV="1">
            <a:off x="5469840" y="5517360"/>
            <a:ext cx="248400" cy="4118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9" name="TextShape 1"/>
          <p:cNvSpPr txBox="1"/>
          <p:nvPr/>
        </p:nvSpPr>
        <p:spPr>
          <a:xfrm>
            <a:off x="199080" y="896760"/>
            <a:ext cx="3695760" cy="5361840"/>
          </a:xfrm>
          <a:prstGeom prst="rect">
            <a:avLst/>
          </a:prstGeom>
          <a:noFill/>
          <a:ln>
            <a:noFill/>
          </a:ln>
        </p:spPr>
        <p:txBody>
          <a:bodyPr>
            <a:normAutofit/>
          </a:bodyPr>
          <a:p>
            <a:pPr>
              <a:lnSpc>
                <a:spcPct val="100000"/>
              </a:lnSpc>
              <a:spcBef>
                <a:spcPts val="400"/>
              </a:spcBef>
            </a:pPr>
            <a:r>
              <a:rPr b="1" lang="en-US" sz="2000" spc="-1" strike="noStrike">
                <a:solidFill>
                  <a:srgbClr val="401b5b"/>
                </a:solidFill>
                <a:latin typeface="Courier New"/>
              </a:rPr>
              <a:t>__kernel </a:t>
            </a:r>
            <a:r>
              <a:rPr b="1" lang="en-US" sz="2000" spc="-1" strike="noStrike">
                <a:solidFill>
                  <a:srgbClr val="c0504d"/>
                </a:solidFill>
                <a:latin typeface="Courier New"/>
              </a:rPr>
              <a:t>void</a:t>
            </a:r>
            <a:r>
              <a:rPr b="1" lang="en-US" sz="2000" spc="-1" strike="noStrike">
                <a:solidFill>
                  <a:srgbClr val="000000"/>
                </a:solidFill>
                <a:latin typeface="Courier New"/>
              </a:rPr>
              <a:t> </a:t>
            </a:r>
            <a:r>
              <a:rPr b="1" lang="en-US" sz="2000" spc="-1" strike="noStrike">
                <a:solidFill>
                  <a:srgbClr val="17375e"/>
                </a:solidFill>
                <a:latin typeface="Courier New"/>
              </a:rPr>
              <a:t>mmul</a:t>
            </a:r>
            <a:r>
              <a:rPr b="1" lang="en-US" sz="2000" spc="-1" strike="noStrike">
                <a:solidFill>
                  <a:srgbClr val="000000"/>
                </a:solidFill>
                <a:latin typeface="Courier New"/>
              </a:rPr>
              <a:t>(</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const int </a:t>
            </a:r>
            <a:r>
              <a:rPr b="1" lang="en-US" sz="2000" spc="-1" strike="noStrike">
                <a:solidFill>
                  <a:srgbClr val="000000"/>
                </a:solidFill>
                <a:latin typeface="Courier New"/>
              </a:rPr>
              <a:t>N,</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*A,</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9bbb59"/>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*B,</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401b5b"/>
                </a:solidFill>
                <a:latin typeface="Courier New"/>
              </a:rPr>
              <a:t>   </a:t>
            </a:r>
            <a:r>
              <a:rPr b="1" lang="en-US" sz="2000" spc="-1" strike="noStrike">
                <a:solidFill>
                  <a:srgbClr val="401b5b"/>
                </a:solidFill>
                <a:latin typeface="Courier New"/>
              </a:rPr>
              <a:t>__global </a:t>
            </a:r>
            <a:r>
              <a:rPr b="1" lang="en-US" sz="2000" spc="-1" strike="noStrike">
                <a:solidFill>
                  <a:srgbClr val="c0504d"/>
                </a:solidFill>
                <a:latin typeface="Courier New"/>
              </a:rPr>
              <a:t>float</a:t>
            </a:r>
            <a:r>
              <a:rPr b="1" lang="en-US" sz="2000" spc="-1" strike="noStrike">
                <a:solidFill>
                  <a:srgbClr val="000000"/>
                </a:solidFill>
                <a:latin typeface="Courier New"/>
              </a:rPr>
              <a:t> *C,</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401b5b"/>
                </a:solidFill>
                <a:latin typeface="Courier New"/>
              </a:rPr>
              <a:t>   </a:t>
            </a:r>
            <a:r>
              <a:rPr b="1" lang="en-US" sz="2000" spc="-1" strike="noStrike">
                <a:solidFill>
                  <a:srgbClr val="401b5b"/>
                </a:solidFill>
                <a:latin typeface="Courier New"/>
              </a:rPr>
              <a:t>__local  </a:t>
            </a:r>
            <a:r>
              <a:rPr b="1" lang="en-US" sz="2000" spc="-1" strike="noStrike">
                <a:solidFill>
                  <a:srgbClr val="c0504d"/>
                </a:solidFill>
                <a:latin typeface="Courier New"/>
              </a:rPr>
              <a:t>float</a:t>
            </a:r>
            <a:r>
              <a:rPr b="1" lang="en-US" sz="2000" spc="-1" strike="noStrike">
                <a:solidFill>
                  <a:srgbClr val="000000"/>
                </a:solidFill>
                <a:latin typeface="Courier New"/>
              </a:rPr>
              <a:t> *Bwrk)</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a:rPr>
              <a:t>{</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a:t>
            </a:r>
            <a:r>
              <a:rPr b="1" lang="en-US" sz="2000" spc="-1" strike="noStrike">
                <a:solidFill>
                  <a:srgbClr val="000000"/>
                </a:solidFill>
                <a:latin typeface="Courier New"/>
              </a:rPr>
              <a:t> j, k;</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i =</a:t>
            </a:r>
            <a:br/>
            <a:r>
              <a:rPr b="1" lang="en-US" sz="2000" spc="-1" strike="noStrike">
                <a:solidFill>
                  <a:srgbClr val="000000"/>
                </a:solidFill>
                <a:latin typeface="Courier New"/>
              </a:rPr>
              <a:t>    </a:t>
            </a:r>
            <a:r>
              <a:rPr b="1" lang="en-US" sz="2000" spc="-1" strike="noStrike">
                <a:solidFill>
                  <a:srgbClr val="17375e"/>
                </a:solidFill>
                <a:latin typeface="Courier New"/>
              </a:rPr>
              <a:t>get_global_id</a:t>
            </a:r>
            <a:r>
              <a:rPr b="1" lang="en-US" sz="2000" spc="-1" strike="noStrike">
                <a:solidFill>
                  <a:srgbClr val="000000"/>
                </a:solidFill>
                <a:latin typeface="Courier New"/>
              </a:rPr>
              <a:t>(0);</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iloc  =</a:t>
            </a:r>
            <a:br/>
            <a:r>
              <a:rPr b="1" lang="en-US" sz="2000" spc="-1" strike="noStrike">
                <a:solidFill>
                  <a:srgbClr val="000000"/>
                </a:solidFill>
                <a:latin typeface="Courier New"/>
              </a:rPr>
              <a:t>      </a:t>
            </a:r>
            <a:r>
              <a:rPr b="1" lang="en-US" sz="2000" spc="-1" strike="noStrike">
                <a:solidFill>
                  <a:srgbClr val="17375e"/>
                </a:solidFill>
                <a:latin typeface="Courier New"/>
              </a:rPr>
              <a:t>get_local_id</a:t>
            </a:r>
            <a:r>
              <a:rPr b="1" lang="en-US" sz="2000" spc="-1" strike="noStrike">
                <a:solidFill>
                  <a:srgbClr val="000000"/>
                </a:solidFill>
                <a:latin typeface="Courier New"/>
              </a:rPr>
              <a:t>(0);</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nloc =</a:t>
            </a:r>
            <a:br/>
            <a:r>
              <a:rPr b="1" lang="en-US" sz="2000" spc="-1" strike="noStrike">
                <a:solidFill>
                  <a:srgbClr val="000000"/>
                </a:solidFill>
                <a:latin typeface="Courier New"/>
              </a:rPr>
              <a:t>      </a:t>
            </a:r>
            <a:r>
              <a:rPr b="1" lang="en-US" sz="2000" spc="-1" strike="noStrike">
                <a:solidFill>
                  <a:srgbClr val="17375e"/>
                </a:solidFill>
                <a:latin typeface="Courier New"/>
              </a:rPr>
              <a:t>get_local_size</a:t>
            </a:r>
            <a:r>
              <a:rPr b="1" lang="en-US" sz="2000" spc="-1" strike="noStrike">
                <a:solidFill>
                  <a:srgbClr val="000000"/>
                </a:solidFill>
                <a:latin typeface="Courier New"/>
              </a:rPr>
              <a:t>(0);</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c0504d"/>
                </a:solidFill>
                <a:latin typeface="Courier New"/>
              </a:rPr>
              <a:t> </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c0504d"/>
                </a:solidFill>
                <a:latin typeface="Courier New"/>
              </a:rPr>
              <a:t> </a:t>
            </a:r>
            <a:r>
              <a:rPr b="1" lang="en-US" sz="2000" spc="-1" strike="noStrike">
                <a:solidFill>
                  <a:srgbClr val="c0504d"/>
                </a:solidFill>
                <a:latin typeface="Courier New"/>
              </a:rPr>
              <a:t>float </a:t>
            </a:r>
            <a:r>
              <a:rPr b="1" lang="en-US" sz="2000" spc="-1" strike="noStrike">
                <a:solidFill>
                  <a:srgbClr val="000000"/>
                </a:solidFill>
                <a:latin typeface="Courier New"/>
              </a:rPr>
              <a:t>tmp;  </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float </a:t>
            </a:r>
            <a:r>
              <a:rPr b="1" lang="en-US" sz="2000" spc="-1" strike="noStrike">
                <a:solidFill>
                  <a:srgbClr val="000000"/>
                </a:solidFill>
                <a:latin typeface="Courier New"/>
              </a:rPr>
              <a:t>Awrk[1024];</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p:txBody>
      </p:sp>
      <p:sp>
        <p:nvSpPr>
          <p:cNvPr id="1710" name="TextShape 2"/>
          <p:cNvSpPr txBox="1"/>
          <p:nvPr/>
        </p:nvSpPr>
        <p:spPr>
          <a:xfrm>
            <a:off x="0" y="0"/>
            <a:ext cx="9143640" cy="768600"/>
          </a:xfrm>
          <a:prstGeom prst="rect">
            <a:avLst/>
          </a:prstGeom>
          <a:noFill/>
          <a:ln>
            <a:noFill/>
          </a:ln>
        </p:spPr>
        <p:txBody>
          <a:bodyPr anchor="ctr"/>
          <a:p>
            <a:pPr algn="ctr">
              <a:lnSpc>
                <a:spcPct val="100000"/>
              </a:lnSpc>
            </a:pPr>
            <a:r>
              <a:rPr b="0" lang="en-US" sz="3200" spc="-1" strike="noStrike">
                <a:solidFill>
                  <a:srgbClr val="000000"/>
                </a:solidFill>
                <a:latin typeface="Trebuchet MS"/>
              </a:rPr>
              <a:t>Matrix multiplication: </a:t>
            </a:r>
            <a:r>
              <a:rPr b="0" lang="en-US" sz="2000" spc="-1" strike="noStrike">
                <a:solidFill>
                  <a:srgbClr val="000000"/>
                </a:solidFill>
                <a:latin typeface="Trebuchet MS"/>
              </a:rPr>
              <a:t>B column shared between work-items</a:t>
            </a:r>
            <a:endParaRPr b="0" lang="en-US" sz="2000" spc="-1" strike="noStrike">
              <a:solidFill>
                <a:srgbClr val="000000"/>
              </a:solidFill>
              <a:latin typeface="Trebuchet MS"/>
            </a:endParaRPr>
          </a:p>
        </p:txBody>
      </p:sp>
      <p:sp>
        <p:nvSpPr>
          <p:cNvPr id="1711" name="CustomShape 3"/>
          <p:cNvSpPr/>
          <p:nvPr/>
        </p:nvSpPr>
        <p:spPr>
          <a:xfrm>
            <a:off x="3894840" y="756720"/>
            <a:ext cx="4996440" cy="5627880"/>
          </a:xfrm>
          <a:prstGeom prst="rect">
            <a:avLst/>
          </a:prstGeom>
          <a:noFill/>
          <a:ln>
            <a:noFill/>
          </a:ln>
        </p:spPr>
        <p:style>
          <a:lnRef idx="0"/>
          <a:fillRef idx="0"/>
          <a:effectRef idx="0"/>
          <a:fontRef idx="minor"/>
        </p:style>
        <p:txBody>
          <a:bodyPr>
            <a:normAutofit/>
          </a:bodyPr>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for (k = 0; k &lt; N; 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Awrk[k] = A[i*N+k];</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4f81bd"/>
                </a:solidFill>
                <a:latin typeface="Courier New"/>
              </a:rPr>
              <a:t>  </a:t>
            </a:r>
            <a:r>
              <a:rPr b="1" lang="en-US" sz="2000" spc="-1" strike="noStrike">
                <a:solidFill>
                  <a:srgbClr val="000000"/>
                </a:solidFill>
                <a:latin typeface="Courier New"/>
              </a:rPr>
              <a:t>for (j = 0; j &lt; N; j++) {</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for (k=iloc; k&lt;N; k+=nloc)</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Bwrk[k] = B[k* 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barrier(CLK_LOCAL_MEM_FENCE);</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tmp = 0.0f;</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for (k = 0; k &lt; N; k++)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tmp += Awrk[k]*Bwrk[k];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C[i*N+j] = tmp;</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barrier(CLK_LOCAL_MEM_FENCE);</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a:rPr>
              <a:t>}</a:t>
            </a:r>
            <a:endParaRPr b="0" lang="en-US" sz="2000" spc="-1" strike="noStrike">
              <a:latin typeface="Arial"/>
            </a:endParaRPr>
          </a:p>
        </p:txBody>
      </p:sp>
      <p:sp>
        <p:nvSpPr>
          <p:cNvPr id="1712"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713" name="CustomShape 5"/>
          <p:cNvSpPr/>
          <p:nvPr/>
        </p:nvSpPr>
        <p:spPr>
          <a:xfrm>
            <a:off x="4429080" y="5693760"/>
            <a:ext cx="4682160" cy="1306440"/>
          </a:xfrm>
          <a:prstGeom prst="rect">
            <a:avLst/>
          </a:prstGeom>
          <a:solidFill>
            <a:schemeClr val="bg1"/>
          </a:solidFill>
          <a:ln>
            <a:solidFill>
              <a:srgbClr val="002060"/>
            </a:solidFill>
          </a:ln>
        </p:spPr>
        <p:style>
          <a:lnRef idx="0"/>
          <a:fillRef idx="0"/>
          <a:effectRef idx="0"/>
          <a:fontRef idx="minor"/>
        </p:style>
        <p:txBody>
          <a:bodyPr lIns="90000" rIns="90000" tIns="45000" bIns="45000"/>
          <a:p>
            <a:pPr algn="ctr">
              <a:lnSpc>
                <a:spcPct val="100000"/>
              </a:lnSpc>
            </a:pPr>
            <a:r>
              <a:rPr b="1" lang="en-US" sz="1600" spc="-1" strike="noStrike">
                <a:solidFill>
                  <a:srgbClr val="002060"/>
                </a:solidFill>
                <a:latin typeface="Trebuchet MS"/>
              </a:rPr>
              <a:t>Pass a work array in local memory to hold a column of B.  All the work-items do the copy “in parallel” using a cyclic loop distribution (hence why we need iloc and nloc) </a:t>
            </a:r>
            <a:endParaRPr b="0" lang="en-US" sz="1600" spc="-1" strike="noStrike">
              <a:latin typeface="Arial"/>
            </a:endParaRPr>
          </a:p>
        </p:txBody>
      </p:sp>
      <p:sp>
        <p:nvSpPr>
          <p:cNvPr id="1714" name="CustomShape 6"/>
          <p:cNvSpPr/>
          <p:nvPr/>
        </p:nvSpPr>
        <p:spPr>
          <a:xfrm>
            <a:off x="680760" y="2301840"/>
            <a:ext cx="3323520" cy="39600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715" name="CustomShape 7"/>
          <p:cNvSpPr/>
          <p:nvPr/>
        </p:nvSpPr>
        <p:spPr>
          <a:xfrm>
            <a:off x="0" y="3831120"/>
            <a:ext cx="4003920" cy="171792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716" name="CustomShape 8"/>
          <p:cNvSpPr/>
          <p:nvPr/>
        </p:nvSpPr>
        <p:spPr>
          <a:xfrm>
            <a:off x="4092480" y="1923480"/>
            <a:ext cx="4754160" cy="118080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Intel GPU </a:t>
            </a:r>
            <a:r>
              <a:rPr b="0" lang="en-US" sz="4400" spc="-1" strike="noStrike">
                <a:solidFill>
                  <a:srgbClr val="000000"/>
                </a:solidFill>
                <a:latin typeface="Trebuchet MS"/>
              </a:rPr>
              <a:t>用户的安装过程（旧版）</a:t>
            </a:r>
            <a:endParaRPr b="0" lang="en-US" sz="4400" spc="-1" strike="noStrike">
              <a:solidFill>
                <a:srgbClr val="000000"/>
              </a:solidFill>
              <a:latin typeface="Trebuchet MS"/>
            </a:endParaRPr>
          </a:p>
        </p:txBody>
      </p:sp>
      <p:sp>
        <p:nvSpPr>
          <p:cNvPr id="496" name="TextShape 2"/>
          <p:cNvSpPr txBox="1"/>
          <p:nvPr/>
        </p:nvSpPr>
        <p:spPr>
          <a:xfrm>
            <a:off x="179640" y="1600200"/>
            <a:ext cx="8784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注意</a:t>
            </a:r>
            <a:r>
              <a:rPr b="0" lang="en-US" sz="3200" spc="-1" strike="noStrike">
                <a:solidFill>
                  <a:srgbClr val="000000"/>
                </a:solidFill>
                <a:latin typeface="Trebuchet MS"/>
              </a:rPr>
              <a:t>: </a:t>
            </a:r>
            <a:r>
              <a:rPr b="0" lang="en-US" sz="3200" spc="-1" strike="noStrike">
                <a:solidFill>
                  <a:srgbClr val="000000"/>
                </a:solidFill>
                <a:latin typeface="Trebuchet MS"/>
              </a:rPr>
              <a:t>在 </a:t>
            </a:r>
            <a:r>
              <a:rPr b="0" lang="en-US" sz="3200" spc="-1" strike="noStrike">
                <a:solidFill>
                  <a:srgbClr val="000000"/>
                </a:solidFill>
                <a:latin typeface="Trebuchet MS"/>
              </a:rPr>
              <a:t>macOS </a:t>
            </a:r>
            <a:r>
              <a:rPr b="0" lang="en-US" sz="3200" spc="-1" strike="noStrike">
                <a:solidFill>
                  <a:srgbClr val="000000"/>
                </a:solidFill>
                <a:latin typeface="Trebuchet MS"/>
              </a:rPr>
              <a:t>系统上需要英特尔至强 </a:t>
            </a:r>
            <a:r>
              <a:rPr b="0" lang="en-US" sz="3200" spc="-1" strike="noStrike">
                <a:solidFill>
                  <a:srgbClr val="000000"/>
                </a:solidFill>
                <a:latin typeface="Trebuchet MS"/>
              </a:rPr>
              <a:t>Intel® Xeon™ </a:t>
            </a:r>
            <a:r>
              <a:rPr b="0" lang="en-US" sz="3200" spc="-1" strike="noStrike">
                <a:solidFill>
                  <a:srgbClr val="000000"/>
                </a:solidFill>
                <a:latin typeface="Trebuchet MS"/>
              </a:rPr>
              <a:t>处理器 </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根本不用折腾，出场就能用</a:t>
            </a:r>
            <a:r>
              <a:rPr b="0" lang="en-US" sz="3200" spc="-1" strike="noStrike">
                <a:solidFill>
                  <a:srgbClr val="000000"/>
                </a:solidFill>
                <a:latin typeface="Trebuchet MS"/>
              </a:rPr>
              <a:t>!</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只要选择 </a:t>
            </a:r>
            <a:r>
              <a:rPr b="0" lang="en-US" sz="3200" spc="-1" strike="noStrike">
                <a:solidFill>
                  <a:srgbClr val="000000"/>
                </a:solidFill>
                <a:latin typeface="Trebuchet MS"/>
              </a:rPr>
              <a:t>Intel® GPU </a:t>
            </a:r>
            <a:r>
              <a:rPr b="0" lang="en-US" sz="3200" spc="-1" strike="noStrike">
                <a:solidFill>
                  <a:srgbClr val="000000"/>
                </a:solidFill>
                <a:latin typeface="Trebuchet MS"/>
              </a:rPr>
              <a:t>设备来运行 </a:t>
            </a:r>
            <a:r>
              <a:rPr b="0" lang="en-US" sz="3200" spc="-1" strike="noStrike">
                <a:solidFill>
                  <a:srgbClr val="000000"/>
                </a:solidFill>
                <a:latin typeface="Trebuchet MS"/>
              </a:rPr>
              <a:t>OpenCL</a:t>
            </a:r>
            <a:r>
              <a:rPr b="0" lang="en-US" sz="3200" spc="-1" strike="noStrike">
                <a:solidFill>
                  <a:srgbClr val="000000"/>
                </a:solidFill>
                <a:latin typeface="Trebuchet MS"/>
              </a:rPr>
              <a:t>即可</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Intel® </a:t>
            </a:r>
            <a:r>
              <a:rPr b="0" lang="en-US" sz="3200" spc="-1" strike="noStrike">
                <a:solidFill>
                  <a:srgbClr val="000000"/>
                </a:solidFill>
                <a:latin typeface="Trebuchet MS"/>
              </a:rPr>
              <a:t>还有专门针对 </a:t>
            </a:r>
            <a:r>
              <a:rPr b="0" lang="en-US" sz="3200" spc="-1" strike="noStrike">
                <a:solidFill>
                  <a:srgbClr val="000000"/>
                </a:solidFill>
                <a:latin typeface="Trebuchet MS"/>
              </a:rPr>
              <a:t>Windows </a:t>
            </a:r>
            <a:r>
              <a:rPr b="0" lang="en-US" sz="3200" spc="-1" strike="noStrike">
                <a:solidFill>
                  <a:srgbClr val="000000"/>
                </a:solidFill>
                <a:latin typeface="Trebuchet MS"/>
              </a:rPr>
              <a:t>的驱动</a:t>
            </a:r>
            <a:r>
              <a:rPr b="0" lang="en-US" sz="3200" spc="-1" strike="noStrike">
                <a:solidFill>
                  <a:srgbClr val="000000"/>
                </a:solidFill>
                <a:latin typeface="Trebuchet MS"/>
              </a:rPr>
              <a:t>: https://software.intel.com/en-us/articles/opencl-drivers</a:t>
            </a:r>
            <a:endParaRPr b="0" lang="en-US" sz="3200" spc="-1" strike="noStrike">
              <a:solidFill>
                <a:srgbClr val="000000"/>
              </a:solidFill>
              <a:latin typeface="Trebuchet MS"/>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7" name="CustomShape 1"/>
          <p:cNvSpPr/>
          <p:nvPr/>
        </p:nvSpPr>
        <p:spPr>
          <a:xfrm>
            <a:off x="4314240" y="1091880"/>
            <a:ext cx="4859640" cy="494496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Setup the buffers, initialize matrices,</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and write them into global memory</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initmat(Mdim, Ndim, Pdim, h_A, h_B, h_C);</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d_a(context, h_A.begin(),h_A.end(), true);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d_b(context, h_B.begin(),h_B.end(), true);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d_c = cl::Buffer(context,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CL_MEM_WRITE_ONLY,</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sizeof(float) * szC);</a:t>
            </a:r>
            <a:endParaRPr b="0" lang="en-US" sz="1100" spc="-1" strike="noStrike">
              <a:latin typeface="Arial"/>
            </a:endParaRPr>
          </a:p>
          <a:p>
            <a:pPr>
              <a:lnSpc>
                <a:spcPct val="100000"/>
              </a:lnSpc>
            </a:pPr>
            <a:r>
              <a:rPr b="1" lang="en-US" sz="1100" spc="-1" strike="noStrike">
                <a:solidFill>
                  <a:srgbClr val="000000"/>
                </a:solidFill>
                <a:latin typeface="Courier New Bold"/>
              </a:rPr>
              <a:t> </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cl::make_kernel&lt;int, int, int,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cl::Buffer, cl::Buffer&gt;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rowcol(program, "mmul");</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zero_mat(Ndim, Mdim, h_C);</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start_time = wtime();</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rowcol(cl::EnqueueArgs(queue,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cl::NDRange(Ndim),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cl::NDRange(ORDER/16)),</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Ndim, Mdim, Pdim, d_a, d_b, d_c);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cl::copy(queue, d_c, h_C.begin(), h_C.end());</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run_time  = wtime() - start_time;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results(Mdim, Ndim, Pdim, h_C, run_time);</a:t>
            </a:r>
            <a:endParaRPr b="0" lang="en-US" sz="1100" spc="-1" strike="noStrike">
              <a:latin typeface="Arial"/>
            </a:endParaRPr>
          </a:p>
          <a:p>
            <a:pPr>
              <a:lnSpc>
                <a:spcPct val="100000"/>
              </a:lnSpc>
            </a:pPr>
            <a:r>
              <a:rPr b="1" lang="en-US" sz="1100" spc="-1" strike="noStrike">
                <a:solidFill>
                  <a:srgbClr val="000000"/>
                </a:solidFill>
                <a:latin typeface="Courier New Bold"/>
              </a:rPr>
              <a:t>}</a:t>
            </a:r>
            <a:endParaRPr b="0" lang="en-US" sz="1100" spc="-1" strike="noStrike">
              <a:latin typeface="Arial"/>
            </a:endParaRPr>
          </a:p>
        </p:txBody>
      </p:sp>
      <p:sp>
        <p:nvSpPr>
          <p:cNvPr id="1718" name="CustomShape 2"/>
          <p:cNvSpPr/>
          <p:nvPr/>
        </p:nvSpPr>
        <p:spPr>
          <a:xfrm>
            <a:off x="35640" y="1138680"/>
            <a:ext cx="4536000" cy="511236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int main(int argc, char *argv[])</a:t>
            </a:r>
            <a:endParaRPr b="0" lang="en-US" sz="1100" spc="-1" strike="noStrike">
              <a:latin typeface="Arial"/>
            </a:endParaRPr>
          </a:p>
          <a:p>
            <a:pPr>
              <a:lnSpc>
                <a:spcPct val="100000"/>
              </a:lnSpc>
            </a:pPr>
            <a:r>
              <a:rPr b="1" lang="en-US" sz="1100" spc="-1" strike="noStrike">
                <a:solidFill>
                  <a:srgbClr val="000000"/>
                </a:solidFill>
                <a:latin typeface="Courier New Bold"/>
              </a:rPr>
              <a: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std::vector&lt;float&gt; h_A, h_B, h_C; // matrices</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int Mdim, Ndim, Pdim; // A[N][P],B[P][M],C[N][M]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int i, err;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int szA, szB, szC; // num elements in each matrix</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double start_time, run_time; // timing data</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cl::Program program;</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Ndim = Pdim = Mdim = ORDER;</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szA = Ndim*Pdim;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szB = Pdim*Mdim;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szC = Ndim*Mdim;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h_A   = std::vector&lt;float&gt;(szA);</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h_B   = std::vector&lt;float&gt;(szB);</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h_C   = std::vector&lt;float&gt;(szC);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initmat(Mdim, Ndim, Pdim, h_A, h_B, h_C);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Compile for first kernel to setup program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program = cl::Program(C_elem_KernelSource, true);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Context context(CL_DEVICE_TYPE_DEFAULT);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cl::CommandQueue queue(context);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std::vector&lt;Device&gt; devices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context.getInfo&lt;CL_CONTEXT_DEVICES&gt;();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cl::Device device = devices[0];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std::string s =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device.getInfo&lt;CL_DEVICE_NAME&gt;();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std::cout &lt;&lt; "\nUsing OpenCL Device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&lt;&lt; s &lt;&lt; "\n";</a:t>
            </a:r>
            <a:endParaRPr b="0" lang="en-US" sz="1100" spc="-1" strike="noStrike">
              <a:latin typeface="Arial"/>
            </a:endParaRPr>
          </a:p>
        </p:txBody>
      </p:sp>
      <p:sp>
        <p:nvSpPr>
          <p:cNvPr id="1719" name="TextShape 3"/>
          <p:cNvSpPr txBox="1"/>
          <p:nvPr/>
        </p:nvSpPr>
        <p:spPr>
          <a:xfrm>
            <a:off x="228600" y="147600"/>
            <a:ext cx="8648280" cy="617040"/>
          </a:xfrm>
          <a:prstGeom prst="rect">
            <a:avLst/>
          </a:prstGeom>
          <a:noFill/>
          <a:ln>
            <a:noFill/>
          </a:ln>
        </p:spPr>
        <p:txBody>
          <a:bodyPr anchor="ctr"/>
          <a:p>
            <a:pPr algn="ctr">
              <a:lnSpc>
                <a:spcPct val="100000"/>
              </a:lnSpc>
            </a:pPr>
            <a:r>
              <a:rPr b="0" lang="en-US" sz="2800" spc="-1" strike="noStrike">
                <a:solidFill>
                  <a:srgbClr val="000000"/>
                </a:solidFill>
                <a:latin typeface="Trebuchet MS"/>
              </a:rPr>
              <a:t>Matrix multiplication host program (C++ API)</a:t>
            </a:r>
            <a:endParaRPr b="0" lang="en-US" sz="2800" spc="-1" strike="noStrike">
              <a:solidFill>
                <a:srgbClr val="000000"/>
              </a:solidFill>
              <a:latin typeface="Trebuchet MS"/>
            </a:endParaRPr>
          </a:p>
        </p:txBody>
      </p:sp>
      <p:sp>
        <p:nvSpPr>
          <p:cNvPr id="1720" name="CustomShape 4"/>
          <p:cNvSpPr/>
          <p:nvPr/>
        </p:nvSpPr>
        <p:spPr>
          <a:xfrm>
            <a:off x="4714920" y="1328040"/>
            <a:ext cx="4428720" cy="276480"/>
          </a:xfrm>
          <a:prstGeom prst="rect">
            <a:avLst/>
          </a:prstGeom>
          <a:noFill/>
          <a:ln>
            <a:noFill/>
          </a:ln>
        </p:spPr>
        <p:style>
          <a:lnRef idx="0"/>
          <a:fillRef idx="0"/>
          <a:effectRef idx="0"/>
          <a:fontRef idx="minor"/>
        </p:style>
      </p:sp>
      <p:sp>
        <p:nvSpPr>
          <p:cNvPr id="1721" name="CustomShape 5"/>
          <p:cNvSpPr/>
          <p:nvPr/>
        </p:nvSpPr>
        <p:spPr>
          <a:xfrm>
            <a:off x="4500000" y="2637000"/>
            <a:ext cx="4608000" cy="42516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cl::LocalSpaceArg localmem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cl::Local(sizeof(float) * Pdim);</a:t>
            </a:r>
            <a:endParaRPr b="0" lang="en-US" sz="1100" spc="-1" strike="noStrike">
              <a:latin typeface="Arial"/>
            </a:endParaRPr>
          </a:p>
        </p:txBody>
      </p:sp>
      <p:sp>
        <p:nvSpPr>
          <p:cNvPr id="1722" name="CustomShape 6"/>
          <p:cNvSpPr/>
          <p:nvPr/>
        </p:nvSpPr>
        <p:spPr>
          <a:xfrm>
            <a:off x="4458240" y="4293000"/>
            <a:ext cx="4649760" cy="75996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rowcol(cl::EnqueueArgs(queue,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cl::NDRange(Ndim),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cl::NDRange(ORDER/16)),</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Ndim, Mdim, Pdim, d_a, d_b, d_c, localmem);</a:t>
            </a:r>
            <a:endParaRPr b="0" lang="en-US" sz="1100" spc="-1" strike="noStrike">
              <a:latin typeface="Arial"/>
            </a:endParaRPr>
          </a:p>
        </p:txBody>
      </p:sp>
      <p:sp>
        <p:nvSpPr>
          <p:cNvPr id="1723" name="CustomShape 7"/>
          <p:cNvSpPr/>
          <p:nvPr/>
        </p:nvSpPr>
        <p:spPr>
          <a:xfrm>
            <a:off x="179640" y="620640"/>
            <a:ext cx="7837200" cy="1919880"/>
          </a:xfrm>
          <a:prstGeom prst="rect">
            <a:avLst/>
          </a:prstGeom>
          <a:solidFill>
            <a:schemeClr val="accent4"/>
          </a:solid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latin typeface="Trebuchet MS"/>
              </a:rPr>
              <a:t>Changes to host program:</a:t>
            </a:r>
            <a:endParaRPr b="0" lang="en-US" sz="2000" spc="-1" strike="noStrike">
              <a:latin typeface="Arial"/>
            </a:endParaRPr>
          </a:p>
          <a:p>
            <a:pPr lvl="1" marL="652320" indent="-456840">
              <a:lnSpc>
                <a:spcPct val="100000"/>
              </a:lnSpc>
              <a:buClr>
                <a:srgbClr val="ffffff"/>
              </a:buClr>
              <a:buFont typeface="Trebuchet MS"/>
              <a:buAutoNum type="arabicPeriod"/>
            </a:pPr>
            <a:r>
              <a:rPr b="0" lang="en-US" sz="2000" spc="-1" strike="noStrike">
                <a:solidFill>
                  <a:srgbClr val="ffffff"/>
                </a:solidFill>
                <a:latin typeface="Trebuchet MS"/>
              </a:rPr>
              <a:t>Pass local memory to kernels. </a:t>
            </a:r>
            <a:endParaRPr b="0" lang="en-US" sz="2000" spc="-1" strike="noStrike">
              <a:latin typeface="Arial"/>
            </a:endParaRPr>
          </a:p>
          <a:p>
            <a:pPr lvl="2" marL="1109520" indent="-456840">
              <a:lnSpc>
                <a:spcPct val="100000"/>
              </a:lnSpc>
              <a:buClr>
                <a:srgbClr val="ffffff"/>
              </a:buClr>
              <a:buFont typeface="Trebuchet MS"/>
              <a:buAutoNum type="arabicPeriod"/>
            </a:pPr>
            <a:r>
              <a:rPr b="0" lang="en-US" sz="2000" spc="-1" strike="noStrike">
                <a:solidFill>
                  <a:srgbClr val="ffffff"/>
                </a:solidFill>
                <a:latin typeface="Trebuchet MS"/>
              </a:rPr>
              <a:t>This requires a change to the kernel argument lists … an arg of type LocalSpaceArg is needed. </a:t>
            </a:r>
            <a:endParaRPr b="0" lang="en-US" sz="2000" spc="-1" strike="noStrike">
              <a:latin typeface="Arial"/>
            </a:endParaRPr>
          </a:p>
          <a:p>
            <a:pPr lvl="2" marL="1109520" indent="-456840">
              <a:lnSpc>
                <a:spcPct val="100000"/>
              </a:lnSpc>
              <a:buClr>
                <a:srgbClr val="ffffff"/>
              </a:buClr>
              <a:buFont typeface="Trebuchet MS"/>
              <a:buAutoNum type="arabicPeriod"/>
            </a:pPr>
            <a:r>
              <a:rPr b="0" lang="en-US" sz="2000" spc="-1" strike="noStrike">
                <a:solidFill>
                  <a:srgbClr val="ffffff"/>
                </a:solidFill>
                <a:latin typeface="Trebuchet MS"/>
              </a:rPr>
              <a:t>Allocate the size of local memory</a:t>
            </a:r>
            <a:endParaRPr b="0" lang="en-US" sz="2000" spc="-1" strike="noStrike">
              <a:latin typeface="Arial"/>
            </a:endParaRPr>
          </a:p>
          <a:p>
            <a:pPr lvl="2" marL="1109520" indent="-456840">
              <a:lnSpc>
                <a:spcPct val="100000"/>
              </a:lnSpc>
              <a:buClr>
                <a:srgbClr val="ffffff"/>
              </a:buClr>
              <a:buFont typeface="Trebuchet MS"/>
              <a:buAutoNum type="arabicPeriod"/>
            </a:pPr>
            <a:r>
              <a:rPr b="0" lang="en-US" sz="2000" spc="-1" strike="noStrike">
                <a:solidFill>
                  <a:srgbClr val="ffffff"/>
                </a:solidFill>
                <a:latin typeface="Trebuchet MS"/>
              </a:rPr>
              <a:t>Update argument list in kernel functor</a:t>
            </a:r>
            <a:endParaRPr b="0" lang="en-US" sz="2000" spc="-1" strike="noStrike">
              <a:latin typeface="Arial"/>
            </a:endParaRPr>
          </a:p>
        </p:txBody>
      </p:sp>
      <p:sp>
        <p:nvSpPr>
          <p:cNvPr id="1724" name="CustomShape 8"/>
          <p:cNvSpPr/>
          <p:nvPr/>
        </p:nvSpPr>
        <p:spPr>
          <a:xfrm>
            <a:off x="4489920" y="3069000"/>
            <a:ext cx="4653720" cy="75996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cl::make_kernel&lt;int, int, int,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cl::Buffer, cl:::Buffer,</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cl::LocalSpaceArg&gt;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a:t>
            </a:r>
            <a:r>
              <a:rPr b="1" lang="en-US" sz="1100" spc="-1" strike="noStrike">
                <a:solidFill>
                  <a:srgbClr val="000000"/>
                </a:solidFill>
                <a:latin typeface="Courier New Bold"/>
              </a:rPr>
              <a:t>rowcol(program, “mmul”);</a:t>
            </a:r>
            <a:endParaRPr b="0" lang="en-US" sz="1100" spc="-1" strike="noStrike">
              <a:latin typeface="Arial"/>
            </a:endParaRPr>
          </a:p>
        </p:txBody>
      </p:sp>
    </p:spTree>
  </p:cSld>
  <p:timing>
    <p:tnLst>
      <p:par>
        <p:cTn id="223" dur="indefinite" restart="never" nodeType="tmRoot">
          <p:childTnLst>
            <p:seq>
              <p:cTn id="224" dur="indefinite" nodeType="mainSeq">
                <p:childTnLst>
                  <p:par>
                    <p:cTn id="225" fill="hold">
                      <p:stCondLst>
                        <p:cond delay="indefinite"/>
                      </p:stCondLst>
                      <p:childTnLst>
                        <p:par>
                          <p:cTn id="226" fill="hold">
                            <p:stCondLst>
                              <p:cond delay="0"/>
                            </p:stCondLst>
                            <p:childTnLst>
                              <p:par>
                                <p:cTn id="227" nodeType="clickEffect" fill="hold" presetClass="entr" presetID="42">
                                  <p:stCondLst>
                                    <p:cond delay="0"/>
                                  </p:stCondLst>
                                  <p:childTnLst>
                                    <p:set>
                                      <p:cBhvr>
                                        <p:cTn id="228" dur="1" fill="hold">
                                          <p:stCondLst>
                                            <p:cond delay="0"/>
                                          </p:stCondLst>
                                        </p:cTn>
                                        <p:tgtEl>
                                          <p:spTgt spid="1721"/>
                                        </p:tgtEl>
                                        <p:attrNameLst>
                                          <p:attrName>style.visibility</p:attrName>
                                        </p:attrNameLst>
                                      </p:cBhvr>
                                      <p:to>
                                        <p:strVal val="visible"/>
                                      </p:to>
                                    </p:set>
                                    <p:animEffect filter="fade" transition="in">
                                      <p:cBhvr additive="repl">
                                        <p:cTn id="229" dur="500"/>
                                        <p:tgtEl>
                                          <p:spTgt spid="1721"/>
                                        </p:tgtEl>
                                      </p:cBhvr>
                                    </p:animEffect>
                                    <p:anim calcmode="lin" valueType="num">
                                      <p:cBhvr additive="repl">
                                        <p:cTn id="230" dur="500" fill="hold"/>
                                        <p:tgtEl>
                                          <p:spTgt spid="1721"/>
                                        </p:tgtEl>
                                        <p:attrNameLst>
                                          <p:attrName>ppt_x</p:attrName>
                                        </p:attrNameLst>
                                      </p:cBhvr>
                                      <p:tavLst>
                                        <p:tav tm="0">
                                          <p:val>
                                            <p:strVal val="#ppt_x"/>
                                          </p:val>
                                        </p:tav>
                                        <p:tav tm="100000">
                                          <p:val>
                                            <p:strVal val="#ppt_x"/>
                                          </p:val>
                                        </p:tav>
                                      </p:tavLst>
                                    </p:anim>
                                    <p:anim calcmode="lin" valueType="num">
                                      <p:cBhvr additive="repl">
                                        <p:cTn id="231" dur="500" fill="hold"/>
                                        <p:tgtEl>
                                          <p:spTgt spid="1721"/>
                                        </p:tgtEl>
                                        <p:attrNameLst>
                                          <p:attrName>ppt_y</p:attrName>
                                        </p:attrNameLst>
                                      </p:cBhvr>
                                      <p:tavLst>
                                        <p:tav tm="0">
                                          <p:val>
                                            <p:strVal val="#ppt_y+.1"/>
                                          </p:val>
                                        </p:tav>
                                        <p:tav tm="100000">
                                          <p:val>
                                            <p:strVal val="#ppt_y"/>
                                          </p:val>
                                        </p:tav>
                                      </p:tavLst>
                                    </p:anim>
                                  </p:childTnLst>
                                </p:cTn>
                              </p:par>
                              <p:par>
                                <p:cTn id="232" nodeType="withEffect" fill="hold" presetClass="entr" presetID="42">
                                  <p:stCondLst>
                                    <p:cond delay="0"/>
                                  </p:stCondLst>
                                  <p:childTnLst>
                                    <p:set>
                                      <p:cBhvr>
                                        <p:cTn id="233" dur="1" fill="hold">
                                          <p:stCondLst>
                                            <p:cond delay="0"/>
                                          </p:stCondLst>
                                        </p:cTn>
                                        <p:tgtEl>
                                          <p:spTgt spid="1722"/>
                                        </p:tgtEl>
                                        <p:attrNameLst>
                                          <p:attrName>style.visibility</p:attrName>
                                        </p:attrNameLst>
                                      </p:cBhvr>
                                      <p:to>
                                        <p:strVal val="visible"/>
                                      </p:to>
                                    </p:set>
                                    <p:animEffect filter="fade" transition="in">
                                      <p:cBhvr additive="repl">
                                        <p:cTn id="234" dur="500"/>
                                        <p:tgtEl>
                                          <p:spTgt spid="1722"/>
                                        </p:tgtEl>
                                      </p:cBhvr>
                                    </p:animEffect>
                                    <p:anim calcmode="lin" valueType="num">
                                      <p:cBhvr additive="repl">
                                        <p:cTn id="235" dur="500" fill="hold"/>
                                        <p:tgtEl>
                                          <p:spTgt spid="1722"/>
                                        </p:tgtEl>
                                        <p:attrNameLst>
                                          <p:attrName>ppt_x</p:attrName>
                                        </p:attrNameLst>
                                      </p:cBhvr>
                                      <p:tavLst>
                                        <p:tav tm="0">
                                          <p:val>
                                            <p:strVal val="#ppt_x"/>
                                          </p:val>
                                        </p:tav>
                                        <p:tav tm="100000">
                                          <p:val>
                                            <p:strVal val="#ppt_x"/>
                                          </p:val>
                                        </p:tav>
                                      </p:tavLst>
                                    </p:anim>
                                    <p:anim calcmode="lin" valueType="num">
                                      <p:cBhvr additive="repl">
                                        <p:cTn id="236" dur="500" fill="hold"/>
                                        <p:tgtEl>
                                          <p:spTgt spid="1722"/>
                                        </p:tgtEl>
                                        <p:attrNameLst>
                                          <p:attrName>ppt_y</p:attrName>
                                        </p:attrNameLst>
                                      </p:cBhvr>
                                      <p:tavLst>
                                        <p:tav tm="0">
                                          <p:val>
                                            <p:strVal val="#ppt_y+.1"/>
                                          </p:val>
                                        </p:tav>
                                        <p:tav tm="100000">
                                          <p:val>
                                            <p:strVal val="#ppt_y"/>
                                          </p:val>
                                        </p:tav>
                                      </p:tavLst>
                                    </p:anim>
                                  </p:childTnLst>
                                </p:cTn>
                              </p:par>
                              <p:par>
                                <p:cTn id="237" nodeType="withEffect" fill="hold" presetClass="entr" presetID="42">
                                  <p:stCondLst>
                                    <p:cond delay="0"/>
                                  </p:stCondLst>
                                  <p:childTnLst>
                                    <p:set>
                                      <p:cBhvr>
                                        <p:cTn id="238" dur="1" fill="hold">
                                          <p:stCondLst>
                                            <p:cond delay="0"/>
                                          </p:stCondLst>
                                        </p:cTn>
                                        <p:tgtEl>
                                          <p:spTgt spid="1724"/>
                                        </p:tgtEl>
                                        <p:attrNameLst>
                                          <p:attrName>style.visibility</p:attrName>
                                        </p:attrNameLst>
                                      </p:cBhvr>
                                      <p:to>
                                        <p:strVal val="visible"/>
                                      </p:to>
                                    </p:set>
                                    <p:animEffect filter="fade" transition="in">
                                      <p:cBhvr additive="repl">
                                        <p:cTn id="239" dur="500"/>
                                        <p:tgtEl>
                                          <p:spTgt spid="1724"/>
                                        </p:tgtEl>
                                      </p:cBhvr>
                                    </p:animEffect>
                                    <p:anim calcmode="lin" valueType="num">
                                      <p:cBhvr additive="repl">
                                        <p:cTn id="240" dur="500" fill="hold"/>
                                        <p:tgtEl>
                                          <p:spTgt spid="1724"/>
                                        </p:tgtEl>
                                        <p:attrNameLst>
                                          <p:attrName>ppt_x</p:attrName>
                                        </p:attrNameLst>
                                      </p:cBhvr>
                                      <p:tavLst>
                                        <p:tav tm="0">
                                          <p:val>
                                            <p:strVal val="#ppt_x"/>
                                          </p:val>
                                        </p:tav>
                                        <p:tav tm="100000">
                                          <p:val>
                                            <p:strVal val="#ppt_x"/>
                                          </p:val>
                                        </p:tav>
                                      </p:tavLst>
                                    </p:anim>
                                    <p:anim calcmode="lin" valueType="num">
                                      <p:cBhvr additive="repl">
                                        <p:cTn id="241" dur="500" fill="hold"/>
                                        <p:tgtEl>
                                          <p:spTgt spid="172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5" name="TextShape 1"/>
          <p:cNvSpPr txBox="1"/>
          <p:nvPr/>
        </p:nvSpPr>
        <p:spPr>
          <a:xfrm>
            <a:off x="457200" y="-27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solidFill>
                <a:srgbClr val="000000"/>
              </a:solidFill>
              <a:latin typeface="Trebuchet MS"/>
            </a:endParaRPr>
          </a:p>
        </p:txBody>
      </p:sp>
      <p:sp>
        <p:nvSpPr>
          <p:cNvPr id="1726" name="TextShape 2"/>
          <p:cNvSpPr txBox="1"/>
          <p:nvPr/>
        </p:nvSpPr>
        <p:spPr>
          <a:xfrm>
            <a:off x="179640" y="1312200"/>
            <a:ext cx="8784720" cy="820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solidFill>
                <a:srgbClr val="000000"/>
              </a:solidFill>
              <a:latin typeface="Trebuchet MS"/>
            </a:endParaRPr>
          </a:p>
        </p:txBody>
      </p:sp>
      <p:graphicFrame>
        <p:nvGraphicFramePr>
          <p:cNvPr id="1727" name="Table 3"/>
          <p:cNvGraphicFramePr/>
          <p:nvPr/>
        </p:nvGraphicFramePr>
        <p:xfrm>
          <a:off x="611640" y="2133000"/>
          <a:ext cx="7920360" cy="222480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nchor="ct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nchor="ct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C row per work-item, all global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3,379.5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4,195.8</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 row per work-item, A row private</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3,385.8</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8,584.3</a:t>
                      </a:r>
                      <a:endParaRPr b="0" lang="en-US" sz="1800" spc="-1" strike="noStrike">
                        <a:latin typeface="Arial"/>
                      </a:endParaRPr>
                    </a:p>
                  </a:txBody>
                  <a:tcPr marL="91440" marR="91440">
                    <a:lnT w="12240">
                      <a:solidFill>
                        <a:srgbClr val="000000"/>
                      </a:solidFill>
                    </a:lnT>
                    <a:lnB w="12240">
                      <a:solidFill>
                        <a:srgbClr val="000000"/>
                      </a:solidFill>
                    </a:lnB>
                    <a:noFill/>
                  </a:tcPr>
                </a:tc>
              </a:tr>
              <a:tr h="622440">
                <a:tc>
                  <a:txBody>
                    <a:bodyPr/>
                    <a:p>
                      <a:pPr>
                        <a:lnSpc>
                          <a:spcPct val="100000"/>
                        </a:lnSpc>
                      </a:pPr>
                      <a:r>
                        <a:rPr b="0" lang="en-US" sz="1800" spc="-1" strike="noStrike">
                          <a:solidFill>
                            <a:srgbClr val="000000"/>
                          </a:solidFill>
                          <a:latin typeface="Trebuchet MS"/>
                        </a:rPr>
                        <a:t>C row per work-item, A private, B local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10,047.5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8,181.9</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bl>
          </a:graphicData>
        </a:graphic>
      </p:graphicFrame>
      <p:sp>
        <p:nvSpPr>
          <p:cNvPr id="1728" name="CustomShape 4"/>
          <p:cNvSpPr/>
          <p:nvPr/>
        </p:nvSpPr>
        <p:spPr>
          <a:xfrm>
            <a:off x="181080" y="4869000"/>
            <a:ext cx="888984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rPr>
              <a:t>Device is Intel® Xeon® CPU, E5649 @ 2.53GHz</a:t>
            </a:r>
            <a:endParaRPr b="0" lang="en-US" sz="1800" spc="-1" strike="noStrike">
              <a:latin typeface="Arial"/>
            </a:endParaRPr>
          </a:p>
        </p:txBody>
      </p:sp>
      <p:sp>
        <p:nvSpPr>
          <p:cNvPr id="1729" name="CustomShape 5"/>
          <p:cNvSpPr/>
          <p:nvPr/>
        </p:nvSpPr>
        <p:spPr>
          <a:xfrm>
            <a:off x="107640" y="645336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
        <p:nvSpPr>
          <p:cNvPr id="1730" name="CustomShape 6"/>
          <p:cNvSpPr/>
          <p:nvPr/>
        </p:nvSpPr>
        <p:spPr>
          <a:xfrm>
            <a:off x="3852000" y="5877360"/>
            <a:ext cx="521928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Tree>
  </p:cSld>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1" name="TextShape 1"/>
          <p:cNvSpPr txBox="1"/>
          <p:nvPr/>
        </p:nvSpPr>
        <p:spPr>
          <a:xfrm>
            <a:off x="-108360" y="-27360"/>
            <a:ext cx="939600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Making matrix multiplication </a:t>
            </a:r>
            <a:r>
              <a:rPr b="0" i="1" lang="en-US" sz="4400" spc="-1" strike="noStrike">
                <a:solidFill>
                  <a:srgbClr val="c0504d"/>
                </a:solidFill>
                <a:latin typeface="Trebuchet MS"/>
              </a:rPr>
              <a:t>really</a:t>
            </a:r>
            <a:r>
              <a:rPr b="0" lang="en-US" sz="4400" spc="-1" strike="noStrike">
                <a:solidFill>
                  <a:srgbClr val="9bbb59"/>
                </a:solidFill>
                <a:latin typeface="Trebuchet MS"/>
              </a:rPr>
              <a:t> </a:t>
            </a:r>
            <a:r>
              <a:rPr b="0" lang="en-US" sz="4400" spc="-1" strike="noStrike">
                <a:solidFill>
                  <a:srgbClr val="000000"/>
                </a:solidFill>
                <a:latin typeface="Trebuchet MS"/>
              </a:rPr>
              <a:t>fast</a:t>
            </a:r>
            <a:endParaRPr b="0" lang="en-US" sz="4400" spc="-1" strike="noStrike">
              <a:solidFill>
                <a:srgbClr val="000000"/>
              </a:solidFill>
              <a:latin typeface="Trebuchet MS"/>
            </a:endParaRPr>
          </a:p>
        </p:txBody>
      </p:sp>
      <p:sp>
        <p:nvSpPr>
          <p:cNvPr id="1732" name="TextShape 2"/>
          <p:cNvSpPr txBox="1"/>
          <p:nvPr/>
        </p:nvSpPr>
        <p:spPr>
          <a:xfrm>
            <a:off x="107640" y="1340640"/>
            <a:ext cx="8928720" cy="532836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Our goal has been to describe how to work with private, local and global memory.  We’ve ignored many well-known techniques for making matrix multiplication fast</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The number of work items must be a multiple of the fundamental machine “vector width”.  This is the wavefront on AMD, warp on NVIDIA, and the number of SIMD lanes exposed by vector units on a CPU</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To optimize reuse of data, you need to use blocking techniques  </a:t>
            </a:r>
            <a:endParaRPr b="0" lang="en-US" sz="28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Decompose matrices into tiles such that three tiles just fit in the fastest (private) memory</a:t>
            </a:r>
            <a:endParaRPr b="0" lang="en-US" sz="24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Copy tiles into local memory</a:t>
            </a:r>
            <a:endParaRPr b="0" lang="en-US" sz="24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Do the multiplication over the tiles</a:t>
            </a:r>
            <a:endParaRPr b="0" lang="en-US" sz="24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b="0" lang="en-US" sz="2800" spc="-1" strike="noStrike">
              <a:solidFill>
                <a:srgbClr val="000000"/>
              </a:solidFill>
              <a:latin typeface="Trebuchet MS"/>
            </a:endParaRPr>
          </a:p>
        </p:txBody>
      </p:sp>
    </p:spTree>
  </p:cSld>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3" name="TextShape 1"/>
          <p:cNvSpPr txBox="1"/>
          <p:nvPr/>
        </p:nvSpPr>
        <p:spPr>
          <a:xfrm>
            <a:off x="457200" y="-27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solidFill>
                <a:srgbClr val="000000"/>
              </a:solidFill>
              <a:latin typeface="Trebuchet MS"/>
            </a:endParaRPr>
          </a:p>
        </p:txBody>
      </p:sp>
      <p:sp>
        <p:nvSpPr>
          <p:cNvPr id="1734" name="TextShape 2"/>
          <p:cNvSpPr txBox="1"/>
          <p:nvPr/>
        </p:nvSpPr>
        <p:spPr>
          <a:xfrm>
            <a:off x="181080" y="980640"/>
            <a:ext cx="8784720" cy="820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solidFill>
                <a:srgbClr val="000000"/>
              </a:solidFill>
              <a:latin typeface="Trebuchet MS"/>
            </a:endParaRPr>
          </a:p>
        </p:txBody>
      </p:sp>
      <p:graphicFrame>
        <p:nvGraphicFramePr>
          <p:cNvPr id="1735" name="Table 3"/>
          <p:cNvGraphicFramePr/>
          <p:nvPr/>
        </p:nvGraphicFramePr>
        <p:xfrm>
          <a:off x="611640" y="1772640"/>
          <a:ext cx="7920360" cy="259560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nchor="ct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nchor="ct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C row per work-item, all global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3,379.5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4,195.8</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 row per work-item, A row private</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3,385.8</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8,584.3</a:t>
                      </a:r>
                      <a:endParaRPr b="0" lang="en-US" sz="1800" spc="-1" strike="noStrike">
                        <a:latin typeface="Arial"/>
                      </a:endParaRPr>
                    </a:p>
                  </a:txBody>
                  <a:tcPr marL="91440" marR="91440">
                    <a:lnT w="12240">
                      <a:solidFill>
                        <a:srgbClr val="000000"/>
                      </a:solidFill>
                    </a:lnT>
                    <a:lnB w="12240">
                      <a:solidFill>
                        <a:srgbClr val="000000"/>
                      </a:solidFill>
                    </a:lnB>
                    <a:noFill/>
                  </a:tcPr>
                </a:tc>
              </a:tr>
              <a:tr h="622440">
                <a:tc>
                  <a:txBody>
                    <a:bodyPr/>
                    <a:p>
                      <a:pPr>
                        <a:lnSpc>
                          <a:spcPct val="100000"/>
                        </a:lnSpc>
                      </a:pPr>
                      <a:r>
                        <a:rPr b="0" lang="en-US" sz="1800" spc="-1" strike="noStrike">
                          <a:solidFill>
                            <a:srgbClr val="000000"/>
                          </a:solidFill>
                          <a:latin typeface="Trebuchet MS"/>
                        </a:rPr>
                        <a:t>C row per work-item, A private, B local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10,047.5</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8,181.9</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622440">
                <a:tc>
                  <a:txBody>
                    <a:bodyPr/>
                    <a:p>
                      <a:pPr>
                        <a:lnSpc>
                          <a:spcPct val="100000"/>
                        </a:lnSpc>
                      </a:pPr>
                      <a:r>
                        <a:rPr b="0" lang="en-US" sz="1800" spc="-1" strike="noStrike">
                          <a:solidFill>
                            <a:srgbClr val="000000"/>
                          </a:solidFill>
                          <a:latin typeface="Trebuchet MS"/>
                        </a:rPr>
                        <a:t>Block oriented approach using local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1,534.0</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230,416.7</a:t>
                      </a:r>
                      <a:endParaRPr b="0" lang="en-US" sz="1800" spc="-1" strike="noStrike">
                        <a:latin typeface="Arial"/>
                      </a:endParaRPr>
                    </a:p>
                  </a:txBody>
                  <a:tcPr marL="91440" marR="91440">
                    <a:lnT w="12240">
                      <a:solidFill>
                        <a:srgbClr val="000000"/>
                      </a:solidFill>
                    </a:lnT>
                    <a:lnB w="12240">
                      <a:solidFill>
                        <a:srgbClr val="000000"/>
                      </a:solidFill>
                    </a:lnB>
                    <a:noFill/>
                  </a:tcPr>
                </a:tc>
              </a:tr>
            </a:tbl>
          </a:graphicData>
        </a:graphic>
      </p:graphicFrame>
      <p:sp>
        <p:nvSpPr>
          <p:cNvPr id="1736" name="CustomShape 4"/>
          <p:cNvSpPr/>
          <p:nvPr/>
        </p:nvSpPr>
        <p:spPr>
          <a:xfrm>
            <a:off x="181080" y="4869000"/>
            <a:ext cx="3670200" cy="1461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rPr>
              <a:t>Device is Intel® Xeon® CPU, E5649 @ 2.53GHz</a:t>
            </a:r>
            <a:endParaRPr b="0" lang="en-US" sz="1800" spc="-1" strike="noStrike">
              <a:latin typeface="Arial"/>
            </a:endParaRPr>
          </a:p>
        </p:txBody>
      </p:sp>
      <p:sp>
        <p:nvSpPr>
          <p:cNvPr id="1737" name="CustomShape 5"/>
          <p:cNvSpPr/>
          <p:nvPr/>
        </p:nvSpPr>
        <p:spPr>
          <a:xfrm>
            <a:off x="107640" y="645336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
        <p:nvSpPr>
          <p:cNvPr id="1738" name="CustomShape 6"/>
          <p:cNvSpPr/>
          <p:nvPr/>
        </p:nvSpPr>
        <p:spPr>
          <a:xfrm>
            <a:off x="3852000" y="5877360"/>
            <a:ext cx="521928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
        <p:nvSpPr>
          <p:cNvPr id="1739" name="CustomShape 7"/>
          <p:cNvSpPr/>
          <p:nvPr/>
        </p:nvSpPr>
        <p:spPr>
          <a:xfrm>
            <a:off x="3818880" y="5146200"/>
            <a:ext cx="355392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c0504d"/>
                </a:solidFill>
                <a:latin typeface="Trebuchet MS"/>
              </a:rPr>
              <a:t>Biggest impact so far!</a:t>
            </a:r>
            <a:endParaRPr b="0" lang="en-US" sz="2400" spc="-1" strike="noStrike">
              <a:latin typeface="Arial"/>
            </a:endParaRPr>
          </a:p>
        </p:txBody>
      </p:sp>
      <p:sp>
        <p:nvSpPr>
          <p:cNvPr id="1740" name="CustomShape 8"/>
          <p:cNvSpPr/>
          <p:nvPr/>
        </p:nvSpPr>
        <p:spPr>
          <a:xfrm flipV="1">
            <a:off x="7195680" y="4725000"/>
            <a:ext cx="327960" cy="651600"/>
          </a:xfrm>
          <a:custGeom>
            <a:avLst/>
            <a:gdLst/>
            <a:ahLst/>
            <a:rect l="l" t="t" r="r" b="b"/>
            <a:pathLst>
              <a:path w="21600" h="21600">
                <a:moveTo>
                  <a:pt x="0" y="0"/>
                </a:moveTo>
                <a:lnTo>
                  <a:pt x="21600" y="21600"/>
                </a:lnTo>
              </a:path>
            </a:pathLst>
          </a:custGeom>
          <a:noFill/>
          <a:ln w="38160">
            <a:solidFill>
              <a:schemeClr val="accent2"/>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1" name="TextShape 1"/>
          <p:cNvSpPr txBox="1"/>
          <p:nvPr/>
        </p:nvSpPr>
        <p:spPr>
          <a:xfrm>
            <a:off x="35640" y="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8: using local memory</a:t>
            </a:r>
            <a:endParaRPr b="0" lang="en-US" sz="3600" spc="-1" strike="noStrike">
              <a:solidFill>
                <a:srgbClr val="000000"/>
              </a:solidFill>
              <a:latin typeface="Trebuchet MS"/>
            </a:endParaRPr>
          </a:p>
        </p:txBody>
      </p:sp>
      <p:sp>
        <p:nvSpPr>
          <p:cNvPr id="1742" name="TextShape 2"/>
          <p:cNvSpPr txBox="1"/>
          <p:nvPr/>
        </p:nvSpPr>
        <p:spPr>
          <a:xfrm>
            <a:off x="179640" y="1127520"/>
            <a:ext cx="8784720" cy="554148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Use local memory to minimize memory movement costs and optimize performance of your matrix multiplication program</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Start with your matrix multiplication solution that already uses private memory from Exercise 7</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Modify the kernel so that each work-group collaboratively copies its own column of B into local memory</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Optimize step by step, saving the intermediate versions and tracking performance improvements</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message to standard output verifying that the matrix multiplication program is generating the correct results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Report the runtime and the MFLOPS</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Extra:</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Look at the fast, blocked implementation from the NVIDIA OpenCL SDK example. Try running it and compare to yours</a:t>
            </a:r>
            <a:endParaRPr b="0" lang="en-US" sz="2800" spc="-1" strike="noStrike">
              <a:solidFill>
                <a:srgbClr val="000000"/>
              </a:solidFill>
              <a:latin typeface="Trebuchet MS"/>
            </a:endParaRPr>
          </a:p>
        </p:txBody>
      </p:sp>
    </p:spTree>
  </p:cSld>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3"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Synchronization in OpenCL</a:t>
            </a:r>
            <a:endParaRPr b="0" lang="en-US" sz="4000" spc="-1" strike="noStrike">
              <a:solidFill>
                <a:srgbClr val="000000"/>
              </a:solidFill>
              <a:latin typeface="Trebuchet MS"/>
            </a:endParaRPr>
          </a:p>
        </p:txBody>
      </p:sp>
      <p:sp>
        <p:nvSpPr>
          <p:cNvPr id="1744"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7</a:t>
            </a:r>
            <a:endParaRPr b="0" lang="en-US" sz="2000" spc="-1" strike="noStrike">
              <a:solidFill>
                <a:srgbClr val="000000"/>
              </a:solidFill>
              <a:latin typeface="Trebuchet MS"/>
            </a:endParaRPr>
          </a:p>
        </p:txBody>
      </p:sp>
    </p:spTree>
  </p:cSld>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5" name="TextShape 1"/>
          <p:cNvSpPr txBox="1"/>
          <p:nvPr/>
        </p:nvSpPr>
        <p:spPr>
          <a:xfrm>
            <a:off x="-90000" y="12600"/>
            <a:ext cx="9324000" cy="9662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Consider N-dimensional domain of work-items</a:t>
            </a:r>
            <a:endParaRPr b="0" lang="en-US" sz="3600" spc="-1" strike="noStrike">
              <a:solidFill>
                <a:srgbClr val="000000"/>
              </a:solidFill>
              <a:latin typeface="Trebuchet MS"/>
            </a:endParaRPr>
          </a:p>
        </p:txBody>
      </p:sp>
      <p:sp>
        <p:nvSpPr>
          <p:cNvPr id="1746" name="TextShape 2"/>
          <p:cNvSpPr txBox="1"/>
          <p:nvPr/>
        </p:nvSpPr>
        <p:spPr>
          <a:xfrm>
            <a:off x="107640" y="908640"/>
            <a:ext cx="8856720" cy="158364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Global </a:t>
            </a:r>
            <a:r>
              <a:rPr b="0" lang="en-US" sz="3200" spc="-1" strike="noStrike">
                <a:solidFill>
                  <a:srgbClr val="000000"/>
                </a:solidFill>
                <a:latin typeface="Trebuchet MS"/>
              </a:rPr>
              <a:t>Dimensions: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1024x1024 (whole problem space)</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Local </a:t>
            </a:r>
            <a:r>
              <a:rPr b="0" lang="en-US" sz="3200" spc="-1" strike="noStrike">
                <a:solidFill>
                  <a:srgbClr val="000000"/>
                </a:solidFill>
                <a:latin typeface="Trebuchet MS"/>
              </a:rPr>
              <a:t>Dimensions: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64x64 (</a:t>
            </a:r>
            <a:r>
              <a:rPr b="1" lang="en-US" sz="2800" spc="-1" strike="noStrike">
                <a:solidFill>
                  <a:srgbClr val="c0504d"/>
                </a:solidFill>
                <a:latin typeface="Trebuchet MS"/>
              </a:rPr>
              <a:t>work-group</a:t>
            </a:r>
            <a:r>
              <a:rPr b="0" lang="en-US" sz="2800" spc="-1" strike="noStrike">
                <a:solidFill>
                  <a:srgbClr val="000000"/>
                </a:solidFill>
                <a:latin typeface="Trebuchet MS"/>
              </a:rPr>
              <a:t>, executes together)</a:t>
            </a:r>
            <a:endParaRPr b="0" lang="en-US" sz="2800" spc="-1" strike="noStrike">
              <a:solidFill>
                <a:srgbClr val="000000"/>
              </a:solidFill>
              <a:latin typeface="Trebuchet MS"/>
            </a:endParaRPr>
          </a:p>
        </p:txBody>
      </p:sp>
      <p:sp>
        <p:nvSpPr>
          <p:cNvPr id="1747" name="CustomShape 3"/>
          <p:cNvSpPr/>
          <p:nvPr/>
        </p:nvSpPr>
        <p:spPr>
          <a:xfrm>
            <a:off x="107640" y="5589360"/>
            <a:ext cx="8856720" cy="1079640"/>
          </a:xfrm>
          <a:prstGeom prst="rect">
            <a:avLst/>
          </a:prstGeom>
          <a:noFill/>
          <a:ln>
            <a:noFill/>
          </a:ln>
        </p:spPr>
        <p:style>
          <a:lnRef idx="0"/>
          <a:fillRef idx="0"/>
          <a:effectRef idx="0"/>
          <a:fontRef idx="minor"/>
        </p:style>
        <p:txBody>
          <a:bodyPr>
            <a:normAutofit/>
          </a:bodyPr>
          <a:p>
            <a:pPr>
              <a:lnSpc>
                <a:spcPct val="100000"/>
              </a:lnSpc>
              <a:spcBef>
                <a:spcPts val="641"/>
              </a:spcBef>
            </a:pPr>
            <a:r>
              <a:rPr b="0" lang="en-US" sz="3200" spc="-1" strike="noStrike">
                <a:solidFill>
                  <a:srgbClr val="c0504d"/>
                </a:solidFill>
                <a:latin typeface="Trebuchet MS"/>
              </a:rPr>
              <a:t>Synchronization: </a:t>
            </a:r>
            <a:r>
              <a:rPr b="0" lang="en-US" sz="3200" spc="-1" strike="noStrike">
                <a:solidFill>
                  <a:srgbClr val="000000"/>
                </a:solidFill>
                <a:latin typeface="Trebuchet MS"/>
              </a:rPr>
              <a:t>when multiple units of execution (e.g. work-items) are brought to a known point in their execution.   Most common example is a barrier … i.e. all units of execution “in scope” arrive at the </a:t>
            </a:r>
            <a:r>
              <a:rPr b="0" lang="en-US" sz="3200" spc="-1" strike="noStrike">
                <a:solidFill>
                  <a:srgbClr val="e46c0a"/>
                </a:solidFill>
                <a:latin typeface="Trebuchet MS"/>
              </a:rPr>
              <a:t>barrier </a:t>
            </a:r>
            <a:r>
              <a:rPr b="0" lang="en-US" sz="3200" spc="-1" strike="noStrike">
                <a:solidFill>
                  <a:srgbClr val="000000"/>
                </a:solidFill>
                <a:latin typeface="Trebuchet MS"/>
              </a:rPr>
              <a:t>before any proceed. </a:t>
            </a:r>
            <a:endParaRPr b="0" lang="en-US" sz="3200" spc="-1" strike="noStrike">
              <a:latin typeface="Arial"/>
            </a:endParaRPr>
          </a:p>
        </p:txBody>
      </p:sp>
      <p:pic>
        <p:nvPicPr>
          <p:cNvPr id="1748" name="Picture 1" descr=""/>
          <p:cNvPicPr/>
          <p:nvPr/>
        </p:nvPicPr>
        <p:blipFill>
          <a:blip r:embed="rId1"/>
          <a:stretch/>
        </p:blipFill>
        <p:spPr>
          <a:xfrm>
            <a:off x="1630440" y="3045240"/>
            <a:ext cx="2045880" cy="2045880"/>
          </a:xfrm>
          <a:prstGeom prst="rect">
            <a:avLst/>
          </a:prstGeom>
          <a:ln w="25560">
            <a:noFill/>
          </a:ln>
        </p:spPr>
      </p:pic>
      <p:sp>
        <p:nvSpPr>
          <p:cNvPr id="1749" name="CustomShape 4"/>
          <p:cNvSpPr/>
          <p:nvPr/>
        </p:nvSpPr>
        <p:spPr>
          <a:xfrm>
            <a:off x="1892160" y="30499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0" name="Line 5"/>
          <p:cNvSpPr/>
          <p:nvPr/>
        </p:nvSpPr>
        <p:spPr>
          <a:xfrm>
            <a:off x="1639800" y="2945160"/>
            <a:ext cx="2004840" cy="36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751" name="CustomShape 6"/>
          <p:cNvSpPr/>
          <p:nvPr/>
        </p:nvSpPr>
        <p:spPr>
          <a:xfrm>
            <a:off x="2330640" y="2565000"/>
            <a:ext cx="615240" cy="27396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rPr>
              <a:t>1024</a:t>
            </a:r>
            <a:endParaRPr b="0" lang="en-US" sz="1800" spc="-1" strike="noStrike">
              <a:latin typeface="Arial"/>
            </a:endParaRPr>
          </a:p>
        </p:txBody>
      </p:sp>
      <p:sp>
        <p:nvSpPr>
          <p:cNvPr id="1752" name="Line 7"/>
          <p:cNvSpPr/>
          <p:nvPr/>
        </p:nvSpPr>
        <p:spPr>
          <a:xfrm flipV="1">
            <a:off x="1498320" y="3043440"/>
            <a:ext cx="360" cy="2003400"/>
          </a:xfrm>
          <a:prstGeom prst="line">
            <a:avLst/>
          </a:prstGeom>
          <a:ln w="63360">
            <a:solidFill>
              <a:schemeClr val="tx1"/>
            </a:solidFill>
            <a:miter/>
            <a:headEnd len="med" type="triangle" w="med"/>
            <a:tailEnd len="med" type="triangle" w="med"/>
          </a:ln>
        </p:spPr>
        <p:style>
          <a:lnRef idx="0"/>
          <a:fillRef idx="0"/>
          <a:effectRef idx="0"/>
          <a:fontRef idx="minor"/>
        </p:style>
      </p:sp>
      <p:sp>
        <p:nvSpPr>
          <p:cNvPr id="1753" name="CustomShape 8"/>
          <p:cNvSpPr/>
          <p:nvPr/>
        </p:nvSpPr>
        <p:spPr>
          <a:xfrm rot="16200000">
            <a:off x="945000" y="3982680"/>
            <a:ext cx="615600" cy="27432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rPr>
              <a:t>1024</a:t>
            </a:r>
            <a:endParaRPr b="0" lang="en-US" sz="1800" spc="-1" strike="noStrike">
              <a:latin typeface="Arial"/>
            </a:endParaRPr>
          </a:p>
        </p:txBody>
      </p:sp>
      <p:sp>
        <p:nvSpPr>
          <p:cNvPr id="1754" name="CustomShape 9"/>
          <p:cNvSpPr/>
          <p:nvPr/>
        </p:nvSpPr>
        <p:spPr>
          <a:xfrm>
            <a:off x="1635120" y="3049920"/>
            <a:ext cx="25668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55" name="Group 10"/>
          <p:cNvGrpSpPr/>
          <p:nvPr/>
        </p:nvGrpSpPr>
        <p:grpSpPr>
          <a:xfrm>
            <a:off x="2147760" y="3049920"/>
            <a:ext cx="1535040" cy="255240"/>
            <a:chOff x="2147760" y="3049920"/>
            <a:chExt cx="1535040" cy="255240"/>
          </a:xfrm>
        </p:grpSpPr>
        <p:sp>
          <p:nvSpPr>
            <p:cNvPr id="1756" name="CustomShape 11"/>
            <p:cNvSpPr/>
            <p:nvPr/>
          </p:nvSpPr>
          <p:spPr>
            <a:xfrm>
              <a:off x="214776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7" name="CustomShape 12"/>
            <p:cNvSpPr/>
            <p:nvPr/>
          </p:nvSpPr>
          <p:spPr>
            <a:xfrm>
              <a:off x="240372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8" name="CustomShape 13"/>
            <p:cNvSpPr/>
            <p:nvPr/>
          </p:nvSpPr>
          <p:spPr>
            <a:xfrm>
              <a:off x="265968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59" name="CustomShape 14"/>
            <p:cNvSpPr/>
            <p:nvPr/>
          </p:nvSpPr>
          <p:spPr>
            <a:xfrm>
              <a:off x="291528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60" name="CustomShape 15"/>
            <p:cNvSpPr/>
            <p:nvPr/>
          </p:nvSpPr>
          <p:spPr>
            <a:xfrm>
              <a:off x="317124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61" name="CustomShape 16"/>
            <p:cNvSpPr/>
            <p:nvPr/>
          </p:nvSpPr>
          <p:spPr>
            <a:xfrm>
              <a:off x="342720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nvGrpSpPr>
          <p:cNvPr id="1762" name="Group 17"/>
          <p:cNvGrpSpPr/>
          <p:nvPr/>
        </p:nvGrpSpPr>
        <p:grpSpPr>
          <a:xfrm>
            <a:off x="1635120" y="3305520"/>
            <a:ext cx="2047680" cy="1790640"/>
            <a:chOff x="1635120" y="3305520"/>
            <a:chExt cx="2047680" cy="1790640"/>
          </a:xfrm>
        </p:grpSpPr>
        <p:grpSp>
          <p:nvGrpSpPr>
            <p:cNvPr id="1763" name="Group 18"/>
            <p:cNvGrpSpPr/>
            <p:nvPr/>
          </p:nvGrpSpPr>
          <p:grpSpPr>
            <a:xfrm>
              <a:off x="1635120" y="3305520"/>
              <a:ext cx="2047680" cy="1023120"/>
              <a:chOff x="1635120" y="3305520"/>
              <a:chExt cx="2047680" cy="1023120"/>
            </a:xfrm>
          </p:grpSpPr>
          <p:grpSp>
            <p:nvGrpSpPr>
              <p:cNvPr id="1764" name="Group 19"/>
              <p:cNvGrpSpPr/>
              <p:nvPr/>
            </p:nvGrpSpPr>
            <p:grpSpPr>
              <a:xfrm>
                <a:off x="1635120" y="3305520"/>
                <a:ext cx="2047680" cy="511560"/>
                <a:chOff x="1635120" y="3305520"/>
                <a:chExt cx="2047680" cy="511560"/>
              </a:xfrm>
            </p:grpSpPr>
            <p:grpSp>
              <p:nvGrpSpPr>
                <p:cNvPr id="1765" name="Group 20"/>
                <p:cNvGrpSpPr/>
                <p:nvPr/>
              </p:nvGrpSpPr>
              <p:grpSpPr>
                <a:xfrm>
                  <a:off x="1635120" y="3305520"/>
                  <a:ext cx="2047680" cy="255600"/>
                  <a:chOff x="1635120" y="3305520"/>
                  <a:chExt cx="2047680" cy="255600"/>
                </a:xfrm>
              </p:grpSpPr>
              <p:sp>
                <p:nvSpPr>
                  <p:cNvPr id="1766" name="CustomShape 21"/>
                  <p:cNvSpPr/>
                  <p:nvPr/>
                </p:nvSpPr>
                <p:spPr>
                  <a:xfrm>
                    <a:off x="163512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67" name="CustomShape 22"/>
                  <p:cNvSpPr/>
                  <p:nvPr/>
                </p:nvSpPr>
                <p:spPr>
                  <a:xfrm>
                    <a:off x="189108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68" name="Group 23"/>
                  <p:cNvGrpSpPr/>
                  <p:nvPr/>
                </p:nvGrpSpPr>
                <p:grpSpPr>
                  <a:xfrm>
                    <a:off x="2147040" y="3305520"/>
                    <a:ext cx="1535760" cy="255600"/>
                    <a:chOff x="2147040" y="3305520"/>
                    <a:chExt cx="1535760" cy="255600"/>
                  </a:xfrm>
                </p:grpSpPr>
                <p:sp>
                  <p:nvSpPr>
                    <p:cNvPr id="1769" name="CustomShape 24"/>
                    <p:cNvSpPr/>
                    <p:nvPr/>
                  </p:nvSpPr>
                  <p:spPr>
                    <a:xfrm>
                      <a:off x="214704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0" name="CustomShape 25"/>
                    <p:cNvSpPr/>
                    <p:nvPr/>
                  </p:nvSpPr>
                  <p:spPr>
                    <a:xfrm>
                      <a:off x="240300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1" name="CustomShape 26"/>
                    <p:cNvSpPr/>
                    <p:nvPr/>
                  </p:nvSpPr>
                  <p:spPr>
                    <a:xfrm>
                      <a:off x="265896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2" name="CustomShape 27"/>
                    <p:cNvSpPr/>
                    <p:nvPr/>
                  </p:nvSpPr>
                  <p:spPr>
                    <a:xfrm>
                      <a:off x="291492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3" name="CustomShape 28"/>
                    <p:cNvSpPr/>
                    <p:nvPr/>
                  </p:nvSpPr>
                  <p:spPr>
                    <a:xfrm>
                      <a:off x="317088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4" name="CustomShape 29"/>
                    <p:cNvSpPr/>
                    <p:nvPr/>
                  </p:nvSpPr>
                  <p:spPr>
                    <a:xfrm>
                      <a:off x="342720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775" name="Group 30"/>
                <p:cNvGrpSpPr/>
                <p:nvPr/>
              </p:nvGrpSpPr>
              <p:grpSpPr>
                <a:xfrm>
                  <a:off x="1635120" y="3561480"/>
                  <a:ext cx="2047680" cy="255600"/>
                  <a:chOff x="1635120" y="3561480"/>
                  <a:chExt cx="2047680" cy="255600"/>
                </a:xfrm>
              </p:grpSpPr>
              <p:sp>
                <p:nvSpPr>
                  <p:cNvPr id="1776" name="CustomShape 31"/>
                  <p:cNvSpPr/>
                  <p:nvPr/>
                </p:nvSpPr>
                <p:spPr>
                  <a:xfrm>
                    <a:off x="163512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77" name="CustomShape 32"/>
                  <p:cNvSpPr/>
                  <p:nvPr/>
                </p:nvSpPr>
                <p:spPr>
                  <a:xfrm>
                    <a:off x="189108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78" name="Group 33"/>
                  <p:cNvGrpSpPr/>
                  <p:nvPr/>
                </p:nvGrpSpPr>
                <p:grpSpPr>
                  <a:xfrm>
                    <a:off x="2147040" y="3561480"/>
                    <a:ext cx="1535760" cy="255600"/>
                    <a:chOff x="2147040" y="3561480"/>
                    <a:chExt cx="1535760" cy="255600"/>
                  </a:xfrm>
                </p:grpSpPr>
                <p:sp>
                  <p:nvSpPr>
                    <p:cNvPr id="1779" name="CustomShape 34"/>
                    <p:cNvSpPr/>
                    <p:nvPr/>
                  </p:nvSpPr>
                  <p:spPr>
                    <a:xfrm>
                      <a:off x="214704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0" name="CustomShape 35"/>
                    <p:cNvSpPr/>
                    <p:nvPr/>
                  </p:nvSpPr>
                  <p:spPr>
                    <a:xfrm>
                      <a:off x="240300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1" name="CustomShape 36"/>
                    <p:cNvSpPr/>
                    <p:nvPr/>
                  </p:nvSpPr>
                  <p:spPr>
                    <a:xfrm>
                      <a:off x="265896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2" name="CustomShape 37"/>
                    <p:cNvSpPr/>
                    <p:nvPr/>
                  </p:nvSpPr>
                  <p:spPr>
                    <a:xfrm>
                      <a:off x="291492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3" name="CustomShape 38"/>
                    <p:cNvSpPr/>
                    <p:nvPr/>
                  </p:nvSpPr>
                  <p:spPr>
                    <a:xfrm>
                      <a:off x="317088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4" name="CustomShape 39"/>
                    <p:cNvSpPr/>
                    <p:nvPr/>
                  </p:nvSpPr>
                  <p:spPr>
                    <a:xfrm>
                      <a:off x="342720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1785" name="Group 40"/>
              <p:cNvGrpSpPr/>
              <p:nvPr/>
            </p:nvGrpSpPr>
            <p:grpSpPr>
              <a:xfrm>
                <a:off x="1635120" y="3817080"/>
                <a:ext cx="2047680" cy="511560"/>
                <a:chOff x="1635120" y="3817080"/>
                <a:chExt cx="2047680" cy="511560"/>
              </a:xfrm>
            </p:grpSpPr>
            <p:grpSp>
              <p:nvGrpSpPr>
                <p:cNvPr id="1786" name="Group 41"/>
                <p:cNvGrpSpPr/>
                <p:nvPr/>
              </p:nvGrpSpPr>
              <p:grpSpPr>
                <a:xfrm>
                  <a:off x="1635120" y="3817080"/>
                  <a:ext cx="2047680" cy="255600"/>
                  <a:chOff x="1635120" y="3817080"/>
                  <a:chExt cx="2047680" cy="255600"/>
                </a:xfrm>
              </p:grpSpPr>
              <p:sp>
                <p:nvSpPr>
                  <p:cNvPr id="1787" name="CustomShape 42"/>
                  <p:cNvSpPr/>
                  <p:nvPr/>
                </p:nvSpPr>
                <p:spPr>
                  <a:xfrm>
                    <a:off x="163512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88" name="CustomShape 43"/>
                  <p:cNvSpPr/>
                  <p:nvPr/>
                </p:nvSpPr>
                <p:spPr>
                  <a:xfrm>
                    <a:off x="189108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89" name="Group 44"/>
                  <p:cNvGrpSpPr/>
                  <p:nvPr/>
                </p:nvGrpSpPr>
                <p:grpSpPr>
                  <a:xfrm>
                    <a:off x="2147040" y="3817080"/>
                    <a:ext cx="1535760" cy="255600"/>
                    <a:chOff x="2147040" y="3817080"/>
                    <a:chExt cx="1535760" cy="255600"/>
                  </a:xfrm>
                </p:grpSpPr>
                <p:sp>
                  <p:nvSpPr>
                    <p:cNvPr id="1790" name="CustomShape 45"/>
                    <p:cNvSpPr/>
                    <p:nvPr/>
                  </p:nvSpPr>
                  <p:spPr>
                    <a:xfrm>
                      <a:off x="214704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1" name="CustomShape 46"/>
                    <p:cNvSpPr/>
                    <p:nvPr/>
                  </p:nvSpPr>
                  <p:spPr>
                    <a:xfrm>
                      <a:off x="240300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2" name="CustomShape 47"/>
                    <p:cNvSpPr/>
                    <p:nvPr/>
                  </p:nvSpPr>
                  <p:spPr>
                    <a:xfrm>
                      <a:off x="265896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3" name="CustomShape 48"/>
                    <p:cNvSpPr/>
                    <p:nvPr/>
                  </p:nvSpPr>
                  <p:spPr>
                    <a:xfrm>
                      <a:off x="291492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4" name="CustomShape 49"/>
                    <p:cNvSpPr/>
                    <p:nvPr/>
                  </p:nvSpPr>
                  <p:spPr>
                    <a:xfrm>
                      <a:off x="317088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5" name="CustomShape 50"/>
                    <p:cNvSpPr/>
                    <p:nvPr/>
                  </p:nvSpPr>
                  <p:spPr>
                    <a:xfrm>
                      <a:off x="342720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796" name="Group 51"/>
                <p:cNvGrpSpPr/>
                <p:nvPr/>
              </p:nvGrpSpPr>
              <p:grpSpPr>
                <a:xfrm>
                  <a:off x="1635120" y="4073040"/>
                  <a:ext cx="2047680" cy="255600"/>
                  <a:chOff x="1635120" y="4073040"/>
                  <a:chExt cx="2047680" cy="255600"/>
                </a:xfrm>
              </p:grpSpPr>
              <p:sp>
                <p:nvSpPr>
                  <p:cNvPr id="1797" name="CustomShape 52"/>
                  <p:cNvSpPr/>
                  <p:nvPr/>
                </p:nvSpPr>
                <p:spPr>
                  <a:xfrm>
                    <a:off x="163512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798" name="CustomShape 53"/>
                  <p:cNvSpPr/>
                  <p:nvPr/>
                </p:nvSpPr>
                <p:spPr>
                  <a:xfrm>
                    <a:off x="189108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799" name="Group 54"/>
                  <p:cNvGrpSpPr/>
                  <p:nvPr/>
                </p:nvGrpSpPr>
                <p:grpSpPr>
                  <a:xfrm>
                    <a:off x="2147040" y="4073040"/>
                    <a:ext cx="1535760" cy="255600"/>
                    <a:chOff x="2147040" y="4073040"/>
                    <a:chExt cx="1535760" cy="255600"/>
                  </a:xfrm>
                </p:grpSpPr>
                <p:sp>
                  <p:nvSpPr>
                    <p:cNvPr id="1800" name="CustomShape 55"/>
                    <p:cNvSpPr/>
                    <p:nvPr/>
                  </p:nvSpPr>
                  <p:spPr>
                    <a:xfrm>
                      <a:off x="214704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01" name="CustomShape 56"/>
                    <p:cNvSpPr/>
                    <p:nvPr/>
                  </p:nvSpPr>
                  <p:spPr>
                    <a:xfrm>
                      <a:off x="240300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02" name="CustomShape 57"/>
                    <p:cNvSpPr/>
                    <p:nvPr/>
                  </p:nvSpPr>
                  <p:spPr>
                    <a:xfrm>
                      <a:off x="265896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03" name="CustomShape 58"/>
                    <p:cNvSpPr/>
                    <p:nvPr/>
                  </p:nvSpPr>
                  <p:spPr>
                    <a:xfrm>
                      <a:off x="291492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04" name="CustomShape 59"/>
                    <p:cNvSpPr/>
                    <p:nvPr/>
                  </p:nvSpPr>
                  <p:spPr>
                    <a:xfrm>
                      <a:off x="317088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05" name="CustomShape 60"/>
                    <p:cNvSpPr/>
                    <p:nvPr/>
                  </p:nvSpPr>
                  <p:spPr>
                    <a:xfrm>
                      <a:off x="342720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grpSp>
          <p:nvGrpSpPr>
            <p:cNvPr id="1806" name="Group 61"/>
            <p:cNvGrpSpPr/>
            <p:nvPr/>
          </p:nvGrpSpPr>
          <p:grpSpPr>
            <a:xfrm>
              <a:off x="1635120" y="4329000"/>
              <a:ext cx="2047680" cy="511200"/>
              <a:chOff x="1635120" y="4329000"/>
              <a:chExt cx="2047680" cy="511200"/>
            </a:xfrm>
          </p:grpSpPr>
          <p:grpSp>
            <p:nvGrpSpPr>
              <p:cNvPr id="1807" name="Group 62"/>
              <p:cNvGrpSpPr/>
              <p:nvPr/>
            </p:nvGrpSpPr>
            <p:grpSpPr>
              <a:xfrm>
                <a:off x="1635120" y="4329000"/>
                <a:ext cx="2047680" cy="255600"/>
                <a:chOff x="1635120" y="4329000"/>
                <a:chExt cx="2047680" cy="255600"/>
              </a:xfrm>
            </p:grpSpPr>
            <p:sp>
              <p:nvSpPr>
                <p:cNvPr id="1808" name="CustomShape 63"/>
                <p:cNvSpPr/>
                <p:nvPr/>
              </p:nvSpPr>
              <p:spPr>
                <a:xfrm>
                  <a:off x="163512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09" name="CustomShape 64"/>
                <p:cNvSpPr/>
                <p:nvPr/>
              </p:nvSpPr>
              <p:spPr>
                <a:xfrm>
                  <a:off x="189108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810" name="Group 65"/>
                <p:cNvGrpSpPr/>
                <p:nvPr/>
              </p:nvGrpSpPr>
              <p:grpSpPr>
                <a:xfrm>
                  <a:off x="2147040" y="4329000"/>
                  <a:ext cx="1535760" cy="255600"/>
                  <a:chOff x="2147040" y="4329000"/>
                  <a:chExt cx="1535760" cy="255600"/>
                </a:xfrm>
              </p:grpSpPr>
              <p:sp>
                <p:nvSpPr>
                  <p:cNvPr id="1811" name="CustomShape 66"/>
                  <p:cNvSpPr/>
                  <p:nvPr/>
                </p:nvSpPr>
                <p:spPr>
                  <a:xfrm>
                    <a:off x="214704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12" name="CustomShape 67"/>
                  <p:cNvSpPr/>
                  <p:nvPr/>
                </p:nvSpPr>
                <p:spPr>
                  <a:xfrm>
                    <a:off x="240300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13" name="CustomShape 68"/>
                  <p:cNvSpPr/>
                  <p:nvPr/>
                </p:nvSpPr>
                <p:spPr>
                  <a:xfrm>
                    <a:off x="265896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14" name="CustomShape 69"/>
                  <p:cNvSpPr/>
                  <p:nvPr/>
                </p:nvSpPr>
                <p:spPr>
                  <a:xfrm>
                    <a:off x="291492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15" name="CustomShape 70"/>
                  <p:cNvSpPr/>
                  <p:nvPr/>
                </p:nvSpPr>
                <p:spPr>
                  <a:xfrm>
                    <a:off x="317088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16" name="CustomShape 71"/>
                  <p:cNvSpPr/>
                  <p:nvPr/>
                </p:nvSpPr>
                <p:spPr>
                  <a:xfrm>
                    <a:off x="342720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817" name="Group 72"/>
              <p:cNvGrpSpPr/>
              <p:nvPr/>
            </p:nvGrpSpPr>
            <p:grpSpPr>
              <a:xfrm>
                <a:off x="1635120" y="4584600"/>
                <a:ext cx="2047680" cy="255600"/>
                <a:chOff x="1635120" y="4584600"/>
                <a:chExt cx="2047680" cy="255600"/>
              </a:xfrm>
            </p:grpSpPr>
            <p:sp>
              <p:nvSpPr>
                <p:cNvPr id="1818" name="CustomShape 73"/>
                <p:cNvSpPr/>
                <p:nvPr/>
              </p:nvSpPr>
              <p:spPr>
                <a:xfrm>
                  <a:off x="163512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19" name="CustomShape 74"/>
                <p:cNvSpPr/>
                <p:nvPr/>
              </p:nvSpPr>
              <p:spPr>
                <a:xfrm>
                  <a:off x="189108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820" name="Group 75"/>
                <p:cNvGrpSpPr/>
                <p:nvPr/>
              </p:nvGrpSpPr>
              <p:grpSpPr>
                <a:xfrm>
                  <a:off x="2147040" y="4584600"/>
                  <a:ext cx="1535760" cy="255600"/>
                  <a:chOff x="2147040" y="4584600"/>
                  <a:chExt cx="1535760" cy="255600"/>
                </a:xfrm>
              </p:grpSpPr>
              <p:sp>
                <p:nvSpPr>
                  <p:cNvPr id="1821" name="CustomShape 76"/>
                  <p:cNvSpPr/>
                  <p:nvPr/>
                </p:nvSpPr>
                <p:spPr>
                  <a:xfrm>
                    <a:off x="214704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22" name="CustomShape 77"/>
                  <p:cNvSpPr/>
                  <p:nvPr/>
                </p:nvSpPr>
                <p:spPr>
                  <a:xfrm>
                    <a:off x="240300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23" name="CustomShape 78"/>
                  <p:cNvSpPr/>
                  <p:nvPr/>
                </p:nvSpPr>
                <p:spPr>
                  <a:xfrm>
                    <a:off x="265896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24" name="CustomShape 79"/>
                  <p:cNvSpPr/>
                  <p:nvPr/>
                </p:nvSpPr>
                <p:spPr>
                  <a:xfrm>
                    <a:off x="291492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25" name="CustomShape 80"/>
                  <p:cNvSpPr/>
                  <p:nvPr/>
                </p:nvSpPr>
                <p:spPr>
                  <a:xfrm>
                    <a:off x="317088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26" name="CustomShape 81"/>
                  <p:cNvSpPr/>
                  <p:nvPr/>
                </p:nvSpPr>
                <p:spPr>
                  <a:xfrm>
                    <a:off x="342720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1827" name="Group 82"/>
            <p:cNvGrpSpPr/>
            <p:nvPr/>
          </p:nvGrpSpPr>
          <p:grpSpPr>
            <a:xfrm>
              <a:off x="1635120" y="4840560"/>
              <a:ext cx="2047680" cy="255600"/>
              <a:chOff x="1635120" y="4840560"/>
              <a:chExt cx="2047680" cy="255600"/>
            </a:xfrm>
          </p:grpSpPr>
          <p:sp>
            <p:nvSpPr>
              <p:cNvPr id="1828" name="CustomShape 83"/>
              <p:cNvSpPr/>
              <p:nvPr/>
            </p:nvSpPr>
            <p:spPr>
              <a:xfrm>
                <a:off x="163512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29" name="CustomShape 84"/>
              <p:cNvSpPr/>
              <p:nvPr/>
            </p:nvSpPr>
            <p:spPr>
              <a:xfrm>
                <a:off x="189108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830" name="Group 85"/>
              <p:cNvGrpSpPr/>
              <p:nvPr/>
            </p:nvGrpSpPr>
            <p:grpSpPr>
              <a:xfrm>
                <a:off x="2147040" y="4840560"/>
                <a:ext cx="1535760" cy="255600"/>
                <a:chOff x="2147040" y="4840560"/>
                <a:chExt cx="1535760" cy="255600"/>
              </a:xfrm>
            </p:grpSpPr>
            <p:sp>
              <p:nvSpPr>
                <p:cNvPr id="1831" name="CustomShape 86"/>
                <p:cNvSpPr/>
                <p:nvPr/>
              </p:nvSpPr>
              <p:spPr>
                <a:xfrm>
                  <a:off x="214704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32" name="CustomShape 87"/>
                <p:cNvSpPr/>
                <p:nvPr/>
              </p:nvSpPr>
              <p:spPr>
                <a:xfrm>
                  <a:off x="240300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33" name="CustomShape 88"/>
                <p:cNvSpPr/>
                <p:nvPr/>
              </p:nvSpPr>
              <p:spPr>
                <a:xfrm>
                  <a:off x="265896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34" name="CustomShape 89"/>
                <p:cNvSpPr/>
                <p:nvPr/>
              </p:nvSpPr>
              <p:spPr>
                <a:xfrm>
                  <a:off x="291492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35" name="CustomShape 90"/>
                <p:cNvSpPr/>
                <p:nvPr/>
              </p:nvSpPr>
              <p:spPr>
                <a:xfrm>
                  <a:off x="317088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836" name="CustomShape 91"/>
                <p:cNvSpPr/>
                <p:nvPr/>
              </p:nvSpPr>
              <p:spPr>
                <a:xfrm>
                  <a:off x="342720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sp>
        <p:nvSpPr>
          <p:cNvPr id="1837" name="CustomShape 92"/>
          <p:cNvSpPr/>
          <p:nvPr/>
        </p:nvSpPr>
        <p:spPr>
          <a:xfrm>
            <a:off x="3176640" y="4062960"/>
            <a:ext cx="255240" cy="255240"/>
          </a:xfrm>
          <a:prstGeom prst="rect">
            <a:avLst/>
          </a:prstGeom>
          <a:noFill/>
          <a:ln w="50760">
            <a:solidFill>
              <a:srgbClr val="ffff66"/>
            </a:solidFill>
            <a:miter/>
          </a:ln>
        </p:spPr>
        <p:style>
          <a:lnRef idx="0"/>
          <a:fillRef idx="0"/>
          <a:effectRef idx="0"/>
          <a:fontRef idx="minor"/>
        </p:style>
      </p:sp>
      <p:sp>
        <p:nvSpPr>
          <p:cNvPr id="1838" name="CustomShape 93"/>
          <p:cNvSpPr/>
          <p:nvPr/>
        </p:nvSpPr>
        <p:spPr>
          <a:xfrm>
            <a:off x="2152800" y="4318560"/>
            <a:ext cx="255240" cy="255240"/>
          </a:xfrm>
          <a:prstGeom prst="rect">
            <a:avLst/>
          </a:prstGeom>
          <a:noFill/>
          <a:ln w="50760">
            <a:solidFill>
              <a:srgbClr val="ffff66"/>
            </a:solidFill>
            <a:miter/>
          </a:ln>
        </p:spPr>
        <p:style>
          <a:lnRef idx="0"/>
          <a:fillRef idx="0"/>
          <a:effectRef idx="0"/>
          <a:fontRef idx="minor"/>
        </p:style>
      </p:sp>
      <p:grpSp>
        <p:nvGrpSpPr>
          <p:cNvPr id="1839" name="Group 94"/>
          <p:cNvGrpSpPr/>
          <p:nvPr/>
        </p:nvGrpSpPr>
        <p:grpSpPr>
          <a:xfrm>
            <a:off x="2156040" y="4063320"/>
            <a:ext cx="1083960" cy="495000"/>
            <a:chOff x="2156040" y="4063320"/>
            <a:chExt cx="1083960" cy="495000"/>
          </a:xfrm>
        </p:grpSpPr>
        <p:sp>
          <p:nvSpPr>
            <p:cNvPr id="1840" name="CustomShape 95"/>
            <p:cNvSpPr/>
            <p:nvPr/>
          </p:nvSpPr>
          <p:spPr>
            <a:xfrm rot="10800000">
              <a:off x="2156040" y="4493520"/>
              <a:ext cx="65160" cy="64800"/>
            </a:xfrm>
            <a:prstGeom prst="rect">
              <a:avLst/>
            </a:prstGeom>
            <a:solidFill>
              <a:srgbClr val="dd181a"/>
            </a:solidFill>
            <a:ln w="25560">
              <a:solidFill>
                <a:schemeClr val="tx1"/>
              </a:solidFill>
              <a:miter/>
            </a:ln>
          </p:spPr>
          <p:style>
            <a:lnRef idx="0"/>
            <a:fillRef idx="0"/>
            <a:effectRef idx="0"/>
            <a:fontRef idx="minor"/>
          </p:style>
        </p:sp>
        <p:sp>
          <p:nvSpPr>
            <p:cNvPr id="1841" name="CustomShape 96"/>
            <p:cNvSpPr/>
            <p:nvPr/>
          </p:nvSpPr>
          <p:spPr>
            <a:xfrm rot="10800000">
              <a:off x="3174840" y="4063320"/>
              <a:ext cx="65160" cy="64800"/>
            </a:xfrm>
            <a:prstGeom prst="rect">
              <a:avLst/>
            </a:prstGeom>
            <a:solidFill>
              <a:srgbClr val="dd181a"/>
            </a:solidFill>
            <a:ln w="25560">
              <a:solidFill>
                <a:schemeClr val="tx1"/>
              </a:solidFill>
              <a:miter/>
            </a:ln>
          </p:spPr>
          <p:style>
            <a:lnRef idx="0"/>
            <a:fillRef idx="0"/>
            <a:effectRef idx="0"/>
            <a:fontRef idx="minor"/>
          </p:style>
        </p:sp>
      </p:grpSp>
      <p:sp>
        <p:nvSpPr>
          <p:cNvPr id="1842" name="CustomShape 97"/>
          <p:cNvSpPr/>
          <p:nvPr/>
        </p:nvSpPr>
        <p:spPr>
          <a:xfrm>
            <a:off x="4835520" y="2756520"/>
            <a:ext cx="3408480" cy="182916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rPr>
              <a:t>Synchronization between </a:t>
            </a:r>
            <a:r>
              <a:rPr b="1" lang="en-US" sz="2000" spc="-1" strike="noStrike">
                <a:solidFill>
                  <a:srgbClr val="f79646"/>
                </a:solidFill>
                <a:latin typeface="Trebuchet MS"/>
              </a:rPr>
              <a:t>work-items </a:t>
            </a:r>
            <a:r>
              <a:rPr b="1" lang="en-US" sz="2000" spc="-1" strike="noStrike">
                <a:solidFill>
                  <a:srgbClr val="000000"/>
                </a:solidFill>
                <a:latin typeface="Trebuchet MS"/>
              </a:rPr>
              <a:t>possible only within </a:t>
            </a:r>
            <a:r>
              <a:rPr b="1" lang="en-US" sz="2000" spc="-1" strike="noStrike">
                <a:solidFill>
                  <a:srgbClr val="f79646"/>
                </a:solidFill>
                <a:latin typeface="Trebuchet MS"/>
              </a:rPr>
              <a:t>work-groups</a:t>
            </a:r>
            <a:r>
              <a:rPr b="1" lang="en-US" sz="2000" spc="-1" strike="noStrike">
                <a:solidFill>
                  <a:srgbClr val="000000"/>
                </a:solidFill>
                <a:latin typeface="Trebuchet MS"/>
              </a:rPr>
              <a:t>:</a:t>
            </a:r>
            <a:endParaRPr b="0" lang="en-US" sz="2000" spc="-1" strike="noStrike">
              <a:latin typeface="Arial"/>
            </a:endParaRPr>
          </a:p>
          <a:p>
            <a:pPr marL="36360" algn="ctr">
              <a:lnSpc>
                <a:spcPct val="100000"/>
              </a:lnSpc>
            </a:pPr>
            <a:r>
              <a:rPr b="1" lang="en-US" sz="2000" spc="-1" strike="noStrike">
                <a:solidFill>
                  <a:srgbClr val="9bbb59"/>
                </a:solidFill>
                <a:latin typeface="Trebuchet MS"/>
              </a:rPr>
              <a:t>barriers</a:t>
            </a:r>
            <a:r>
              <a:rPr b="1" lang="en-US" sz="2000" spc="-1" strike="noStrike">
                <a:solidFill>
                  <a:srgbClr val="4f81bd"/>
                </a:solidFill>
                <a:latin typeface="Trebuchet MS"/>
              </a:rPr>
              <a:t> </a:t>
            </a:r>
            <a:r>
              <a:rPr b="1" lang="en-US" sz="2000" spc="-1" strike="noStrike">
                <a:solidFill>
                  <a:srgbClr val="000000"/>
                </a:solidFill>
                <a:latin typeface="Trebuchet MS"/>
              </a:rPr>
              <a:t>and </a:t>
            </a:r>
            <a:r>
              <a:rPr b="1" lang="en-US" sz="2000" spc="-1" strike="noStrike">
                <a:solidFill>
                  <a:srgbClr val="9bbb59"/>
                </a:solidFill>
                <a:latin typeface="Trebuchet MS"/>
              </a:rPr>
              <a:t>memory</a:t>
            </a:r>
            <a:r>
              <a:rPr b="1" lang="en-US" sz="2000" spc="-1" strike="noStrike">
                <a:solidFill>
                  <a:srgbClr val="4f81bd"/>
                </a:solidFill>
                <a:latin typeface="Trebuchet MS"/>
              </a:rPr>
              <a:t> </a:t>
            </a:r>
            <a:r>
              <a:rPr b="1" lang="en-US" sz="2000" spc="-1" strike="noStrike">
                <a:solidFill>
                  <a:srgbClr val="9bbb59"/>
                </a:solidFill>
                <a:latin typeface="Trebuchet MS"/>
              </a:rPr>
              <a:t>fences</a:t>
            </a:r>
            <a:endParaRPr b="0" lang="en-US" sz="2000" spc="-1" strike="noStrike">
              <a:latin typeface="Arial"/>
            </a:endParaRPr>
          </a:p>
        </p:txBody>
      </p:sp>
      <p:sp>
        <p:nvSpPr>
          <p:cNvPr id="1843" name="Line 98"/>
          <p:cNvSpPr/>
          <p:nvPr/>
        </p:nvSpPr>
        <p:spPr>
          <a:xfrm>
            <a:off x="2139840" y="3179880"/>
            <a:ext cx="2703600" cy="36720"/>
          </a:xfrm>
          <a:prstGeom prst="line">
            <a:avLst/>
          </a:prstGeom>
          <a:ln w="50760">
            <a:solidFill>
              <a:schemeClr val="accent6"/>
            </a:solidFill>
            <a:miter/>
            <a:headEnd len="med" type="triangle" w="med"/>
          </a:ln>
        </p:spPr>
        <p:style>
          <a:lnRef idx="0"/>
          <a:fillRef idx="0"/>
          <a:effectRef idx="0"/>
          <a:fontRef idx="minor"/>
        </p:style>
      </p:sp>
      <p:sp>
        <p:nvSpPr>
          <p:cNvPr id="1844" name="CustomShape 99"/>
          <p:cNvSpPr/>
          <p:nvPr/>
        </p:nvSpPr>
        <p:spPr>
          <a:xfrm>
            <a:off x="4835520" y="4224960"/>
            <a:ext cx="2676240" cy="152424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rPr>
              <a:t>Cannot synchronize between </a:t>
            </a:r>
            <a:r>
              <a:rPr b="1" lang="en-US" sz="2000" spc="-1" strike="noStrike">
                <a:solidFill>
                  <a:srgbClr val="c0504d"/>
                </a:solidFill>
                <a:latin typeface="Trebuchet MS"/>
              </a:rPr>
              <a:t>work-groups</a:t>
            </a:r>
            <a:r>
              <a:rPr b="1" lang="en-US" sz="2000" spc="-1" strike="noStrike">
                <a:solidFill>
                  <a:srgbClr val="9bbb59"/>
                </a:solidFill>
                <a:latin typeface="Trebuchet MS"/>
              </a:rPr>
              <a:t> </a:t>
            </a:r>
            <a:r>
              <a:rPr b="1" lang="en-US" sz="2000" spc="-1" strike="noStrike">
                <a:solidFill>
                  <a:srgbClr val="000000"/>
                </a:solidFill>
                <a:latin typeface="Trebuchet MS"/>
              </a:rPr>
              <a:t>within a kernel</a:t>
            </a:r>
            <a:endParaRPr b="0" lang="en-US" sz="2000" spc="-1" strike="noStrike">
              <a:latin typeface="Arial"/>
            </a:endParaRPr>
          </a:p>
        </p:txBody>
      </p:sp>
      <p:sp>
        <p:nvSpPr>
          <p:cNvPr id="1845" name="Line 100"/>
          <p:cNvSpPr/>
          <p:nvPr/>
        </p:nvSpPr>
        <p:spPr>
          <a:xfrm flipV="1">
            <a:off x="2403360" y="4399200"/>
            <a:ext cx="2444760" cy="111240"/>
          </a:xfrm>
          <a:prstGeom prst="line">
            <a:avLst/>
          </a:prstGeom>
          <a:ln w="50760">
            <a:solidFill>
              <a:schemeClr val="accent2"/>
            </a:solidFill>
            <a:miter/>
            <a:headEnd len="med" type="triangle" w="med"/>
          </a:ln>
        </p:spPr>
        <p:style>
          <a:lnRef idx="0"/>
          <a:fillRef idx="0"/>
          <a:effectRef idx="0"/>
          <a:fontRef idx="minor"/>
        </p:style>
      </p:sp>
      <p:sp>
        <p:nvSpPr>
          <p:cNvPr id="1846" name="Line 101"/>
          <p:cNvSpPr/>
          <p:nvPr/>
        </p:nvSpPr>
        <p:spPr>
          <a:xfrm>
            <a:off x="3446280" y="4100760"/>
            <a:ext cx="1400040" cy="298440"/>
          </a:xfrm>
          <a:prstGeom prst="line">
            <a:avLst/>
          </a:prstGeom>
          <a:ln w="50760">
            <a:solidFill>
              <a:schemeClr val="accent2"/>
            </a:solidFill>
            <a:miter/>
            <a:headEnd len="med" type="triangle" w="med"/>
          </a:ln>
        </p:spPr>
        <p:style>
          <a:lnRef idx="0"/>
          <a:fillRef idx="0"/>
          <a:effectRef idx="0"/>
          <a:fontRef idx="minor"/>
        </p:style>
      </p:sp>
      <p:sp>
        <p:nvSpPr>
          <p:cNvPr id="1847" name="CustomShape 102"/>
          <p:cNvSpPr/>
          <p:nvPr/>
        </p:nvSpPr>
        <p:spPr>
          <a:xfrm>
            <a:off x="1895400" y="3049920"/>
            <a:ext cx="250560" cy="255240"/>
          </a:xfrm>
          <a:prstGeom prst="rect">
            <a:avLst/>
          </a:prstGeom>
          <a:noFill/>
          <a:ln w="57240">
            <a:solidFill>
              <a:srgbClr val="ffff66"/>
            </a:solidFill>
            <a:miter/>
          </a:ln>
        </p:spPr>
        <p:style>
          <a:lnRef idx="0"/>
          <a:fillRef idx="0"/>
          <a:effectRef idx="0"/>
          <a:fontRef idx="minor"/>
        </p:style>
      </p:sp>
      <p:sp>
        <p:nvSpPr>
          <p:cNvPr id="1848" name="CustomShape 103"/>
          <p:cNvSpPr/>
          <p:nvPr/>
        </p:nvSpPr>
        <p:spPr>
          <a:xfrm>
            <a:off x="1895400" y="3049920"/>
            <a:ext cx="64800" cy="64800"/>
          </a:xfrm>
          <a:prstGeom prst="rect">
            <a:avLst/>
          </a:prstGeom>
          <a:solidFill>
            <a:srgbClr val="99cc00"/>
          </a:solidFill>
          <a:ln w="25560">
            <a:solidFill>
              <a:schemeClr val="bg1"/>
            </a:solidFill>
            <a:miter/>
          </a:ln>
        </p:spPr>
        <p:style>
          <a:lnRef idx="0"/>
          <a:fillRef idx="0"/>
          <a:effectRef idx="0"/>
          <a:fontRef idx="minor"/>
        </p:style>
      </p:sp>
      <p:sp>
        <p:nvSpPr>
          <p:cNvPr id="1849" name="CustomShape 104"/>
          <p:cNvSpPr/>
          <p:nvPr/>
        </p:nvSpPr>
        <p:spPr>
          <a:xfrm>
            <a:off x="2077920" y="3240720"/>
            <a:ext cx="66240" cy="64800"/>
          </a:xfrm>
          <a:prstGeom prst="rect">
            <a:avLst/>
          </a:prstGeom>
          <a:solidFill>
            <a:srgbClr val="99cc00"/>
          </a:solidFill>
          <a:ln w="25560">
            <a:solidFill>
              <a:schemeClr val="bg1"/>
            </a:solidFill>
            <a:miter/>
          </a:ln>
        </p:spPr>
        <p:style>
          <a:lnRef idx="0"/>
          <a:fillRef idx="0"/>
          <a:effectRef idx="0"/>
          <a:fontRef idx="minor"/>
        </p:style>
      </p:sp>
    </p:spTree>
  </p:cSld>
  <p:timing>
    <p:tnLst>
      <p:par>
        <p:cTn id="242" dur="indefinite" restart="never" nodeType="tmRoot">
          <p:childTnLst>
            <p:seq>
              <p:cTn id="243" dur="indefinite" nodeType="mainSeq">
                <p:childTnLst>
                  <p:par>
                    <p:cTn id="244" fill="hold">
                      <p:stCondLst>
                        <p:cond delay="indefinite"/>
                      </p:stCondLst>
                      <p:childTnLst>
                        <p:par>
                          <p:cTn id="245" fill="hold">
                            <p:stCondLst>
                              <p:cond delay="0"/>
                            </p:stCondLst>
                            <p:childTnLst>
                              <p:par>
                                <p:cTn id="246" nodeType="clickEffect" fill="hold" presetClass="entr" presetID="1">
                                  <p:stCondLst>
                                    <p:cond delay="0"/>
                                  </p:stCondLst>
                                  <p:childTnLst>
                                    <p:set>
                                      <p:cBhvr>
                                        <p:cTn id="247" dur="1" fill="hold">
                                          <p:stCondLst>
                                            <p:cond delay="499"/>
                                          </p:stCondLst>
                                        </p:cTn>
                                        <p:tgtEl>
                                          <p:spTgt spid="1754"/>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nodeType="clickEffect" fill="hold" presetClass="entr" presetID="1">
                                  <p:stCondLst>
                                    <p:cond delay="0"/>
                                  </p:stCondLst>
                                  <p:childTnLst>
                                    <p:set>
                                      <p:cBhvr>
                                        <p:cTn id="251" dur="1" fill="hold">
                                          <p:stCondLst>
                                            <p:cond delay="499"/>
                                          </p:stCondLst>
                                        </p:cTn>
                                        <p:tgtEl>
                                          <p:spTgt spid="1749"/>
                                        </p:tgtEl>
                                        <p:attrNameLst>
                                          <p:attrName>style.visibility</p:attrName>
                                        </p:attrNameLst>
                                      </p:cBhvr>
                                      <p:to>
                                        <p:strVal val="visible"/>
                                      </p:to>
                                    </p:set>
                                  </p:childTnLst>
                                </p:cTn>
                              </p:par>
                              <p:par>
                                <p:cTn id="252" nodeType="withEffect" fill="hold" presetClass="entr" presetID="1">
                                  <p:stCondLst>
                                    <p:cond delay="0"/>
                                  </p:stCondLst>
                                  <p:childTnLst>
                                    <p:set>
                                      <p:cBhvr>
                                        <p:cTn id="253" dur="1" fill="hold">
                                          <p:stCondLst>
                                            <p:cond delay="499"/>
                                          </p:stCondLst>
                                        </p:cTn>
                                        <p:tgtEl>
                                          <p:spTgt spid="1755"/>
                                        </p:tgtEl>
                                        <p:attrNameLst>
                                          <p:attrName>style.visibility</p:attrName>
                                        </p:attrNameLst>
                                      </p:cBhvr>
                                      <p:to>
                                        <p:strVal val="visible"/>
                                      </p:to>
                                    </p:set>
                                  </p:childTnLst>
                                </p:cTn>
                              </p:par>
                              <p:par>
                                <p:cTn id="254" nodeType="withEffect" fill="hold" presetClass="entr" presetID="1">
                                  <p:stCondLst>
                                    <p:cond delay="0"/>
                                  </p:stCondLst>
                                  <p:childTnLst>
                                    <p:set>
                                      <p:cBhvr>
                                        <p:cTn id="255" dur="1" fill="hold">
                                          <p:stCondLst>
                                            <p:cond delay="499"/>
                                          </p:stCondLst>
                                        </p:cTn>
                                        <p:tgtEl>
                                          <p:spTgt spid="1762"/>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10">
                                  <p:stCondLst>
                                    <p:cond delay="0"/>
                                  </p:stCondLst>
                                  <p:childTnLst>
                                    <p:set>
                                      <p:cBhvr>
                                        <p:cTn id="259" dur="1" fill="hold">
                                          <p:stCondLst>
                                            <p:cond delay="0"/>
                                          </p:stCondLst>
                                        </p:cTn>
                                        <p:tgtEl>
                                          <p:spTgt spid="1842"/>
                                        </p:tgtEl>
                                        <p:attrNameLst>
                                          <p:attrName>style.visibility</p:attrName>
                                        </p:attrNameLst>
                                      </p:cBhvr>
                                      <p:to>
                                        <p:strVal val="visible"/>
                                      </p:to>
                                    </p:set>
                                    <p:animEffect filter="fade" transition="in">
                                      <p:cBhvr additive="repl">
                                        <p:cTn id="260" dur="500"/>
                                        <p:tgtEl>
                                          <p:spTgt spid="1842"/>
                                        </p:tgtEl>
                                      </p:cBhvr>
                                    </p:animEffect>
                                  </p:childTnLst>
                                </p:cTn>
                              </p:par>
                              <p:par>
                                <p:cTn id="261" nodeType="withEffect" fill="hold" presetClass="entr" presetID="10">
                                  <p:stCondLst>
                                    <p:cond delay="0"/>
                                  </p:stCondLst>
                                  <p:childTnLst>
                                    <p:set>
                                      <p:cBhvr>
                                        <p:cTn id="262" dur="1" fill="hold">
                                          <p:stCondLst>
                                            <p:cond delay="0"/>
                                          </p:stCondLst>
                                        </p:cTn>
                                        <p:tgtEl>
                                          <p:spTgt spid="1843"/>
                                        </p:tgtEl>
                                        <p:attrNameLst>
                                          <p:attrName>style.visibility</p:attrName>
                                        </p:attrNameLst>
                                      </p:cBhvr>
                                      <p:to>
                                        <p:strVal val="visible"/>
                                      </p:to>
                                    </p:set>
                                    <p:animEffect filter="fade" transition="in">
                                      <p:cBhvr additive="repl">
                                        <p:cTn id="263" dur="500"/>
                                        <p:tgtEl>
                                          <p:spTgt spid="1843"/>
                                        </p:tgtEl>
                                      </p:cBhvr>
                                    </p:animEffect>
                                  </p:childTnLst>
                                </p:cTn>
                              </p:par>
                              <p:par>
                                <p:cTn id="264" nodeType="withEffect" fill="hold" presetClass="entr" presetID="10">
                                  <p:stCondLst>
                                    <p:cond delay="0"/>
                                  </p:stCondLst>
                                  <p:childTnLst>
                                    <p:set>
                                      <p:cBhvr>
                                        <p:cTn id="265" dur="1" fill="hold">
                                          <p:stCondLst>
                                            <p:cond delay="0"/>
                                          </p:stCondLst>
                                        </p:cTn>
                                        <p:tgtEl>
                                          <p:spTgt spid="1847"/>
                                        </p:tgtEl>
                                        <p:attrNameLst>
                                          <p:attrName>style.visibility</p:attrName>
                                        </p:attrNameLst>
                                      </p:cBhvr>
                                      <p:to>
                                        <p:strVal val="visible"/>
                                      </p:to>
                                    </p:set>
                                    <p:animEffect filter="fade" transition="in">
                                      <p:cBhvr additive="repl">
                                        <p:cTn id="266" dur="500"/>
                                        <p:tgtEl>
                                          <p:spTgt spid="1847"/>
                                        </p:tgtEl>
                                      </p:cBhvr>
                                    </p:animEffect>
                                  </p:childTnLst>
                                </p:cTn>
                              </p:par>
                              <p:par>
                                <p:cTn id="267" nodeType="withEffect" fill="hold" presetClass="entr" presetID="10">
                                  <p:stCondLst>
                                    <p:cond delay="0"/>
                                  </p:stCondLst>
                                  <p:childTnLst>
                                    <p:set>
                                      <p:cBhvr>
                                        <p:cTn id="268" dur="1" fill="hold">
                                          <p:stCondLst>
                                            <p:cond delay="0"/>
                                          </p:stCondLst>
                                        </p:cTn>
                                        <p:tgtEl>
                                          <p:spTgt spid="1849"/>
                                        </p:tgtEl>
                                        <p:attrNameLst>
                                          <p:attrName>style.visibility</p:attrName>
                                        </p:attrNameLst>
                                      </p:cBhvr>
                                      <p:to>
                                        <p:strVal val="visible"/>
                                      </p:to>
                                    </p:set>
                                    <p:animEffect filter="fade" transition="in">
                                      <p:cBhvr additive="repl">
                                        <p:cTn id="269" dur="500"/>
                                        <p:tgtEl>
                                          <p:spTgt spid="1849"/>
                                        </p:tgtEl>
                                      </p:cBhvr>
                                    </p:animEffect>
                                  </p:childTnLst>
                                </p:cTn>
                              </p:par>
                              <p:par>
                                <p:cTn id="270" nodeType="withEffect" fill="hold" presetClass="entr" presetID="10">
                                  <p:stCondLst>
                                    <p:cond delay="0"/>
                                  </p:stCondLst>
                                  <p:childTnLst>
                                    <p:set>
                                      <p:cBhvr>
                                        <p:cTn id="271" dur="1" fill="hold">
                                          <p:stCondLst>
                                            <p:cond delay="0"/>
                                          </p:stCondLst>
                                        </p:cTn>
                                        <p:tgtEl>
                                          <p:spTgt spid="1848"/>
                                        </p:tgtEl>
                                        <p:attrNameLst>
                                          <p:attrName>style.visibility</p:attrName>
                                        </p:attrNameLst>
                                      </p:cBhvr>
                                      <p:to>
                                        <p:strVal val="visible"/>
                                      </p:to>
                                    </p:set>
                                    <p:animEffect filter="fade" transition="in">
                                      <p:cBhvr additive="repl">
                                        <p:cTn id="272" dur="500"/>
                                        <p:tgtEl>
                                          <p:spTgt spid="1848"/>
                                        </p:tgtEl>
                                      </p:cBhvr>
                                    </p:animEffec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0">
                                  <p:stCondLst>
                                    <p:cond delay="0"/>
                                  </p:stCondLst>
                                  <p:childTnLst>
                                    <p:set>
                                      <p:cBhvr>
                                        <p:cTn id="276" dur="1" fill="hold">
                                          <p:stCondLst>
                                            <p:cond delay="0"/>
                                          </p:stCondLst>
                                        </p:cTn>
                                        <p:tgtEl>
                                          <p:spTgt spid="1846"/>
                                        </p:tgtEl>
                                        <p:attrNameLst>
                                          <p:attrName>style.visibility</p:attrName>
                                        </p:attrNameLst>
                                      </p:cBhvr>
                                      <p:to>
                                        <p:strVal val="visible"/>
                                      </p:to>
                                    </p:set>
                                    <p:animEffect filter="fade" transition="in">
                                      <p:cBhvr additive="repl">
                                        <p:cTn id="277" dur="500"/>
                                        <p:tgtEl>
                                          <p:spTgt spid="1846"/>
                                        </p:tgtEl>
                                      </p:cBhvr>
                                    </p:animEffect>
                                  </p:childTnLst>
                                </p:cTn>
                              </p:par>
                              <p:par>
                                <p:cTn id="278" nodeType="withEffect" fill="hold" presetClass="entr" presetID="10">
                                  <p:stCondLst>
                                    <p:cond delay="0"/>
                                  </p:stCondLst>
                                  <p:childTnLst>
                                    <p:set>
                                      <p:cBhvr>
                                        <p:cTn id="279" dur="1" fill="hold">
                                          <p:stCondLst>
                                            <p:cond delay="0"/>
                                          </p:stCondLst>
                                        </p:cTn>
                                        <p:tgtEl>
                                          <p:spTgt spid="1845"/>
                                        </p:tgtEl>
                                        <p:attrNameLst>
                                          <p:attrName>style.visibility</p:attrName>
                                        </p:attrNameLst>
                                      </p:cBhvr>
                                      <p:to>
                                        <p:strVal val="visible"/>
                                      </p:to>
                                    </p:set>
                                    <p:animEffect filter="fade" transition="in">
                                      <p:cBhvr additive="repl">
                                        <p:cTn id="280" dur="500"/>
                                        <p:tgtEl>
                                          <p:spTgt spid="1845"/>
                                        </p:tgtEl>
                                      </p:cBhvr>
                                    </p:animEffect>
                                  </p:childTnLst>
                                </p:cTn>
                              </p:par>
                              <p:par>
                                <p:cTn id="281" nodeType="withEffect" fill="hold" presetClass="entr" presetID="10">
                                  <p:stCondLst>
                                    <p:cond delay="0"/>
                                  </p:stCondLst>
                                  <p:childTnLst>
                                    <p:set>
                                      <p:cBhvr>
                                        <p:cTn id="282" dur="1" fill="hold">
                                          <p:stCondLst>
                                            <p:cond delay="0"/>
                                          </p:stCondLst>
                                        </p:cTn>
                                        <p:tgtEl>
                                          <p:spTgt spid="1844"/>
                                        </p:tgtEl>
                                        <p:attrNameLst>
                                          <p:attrName>style.visibility</p:attrName>
                                        </p:attrNameLst>
                                      </p:cBhvr>
                                      <p:to>
                                        <p:strVal val="visible"/>
                                      </p:to>
                                    </p:set>
                                    <p:animEffect filter="fade" transition="in">
                                      <p:cBhvr additive="repl">
                                        <p:cTn id="283" dur="500"/>
                                        <p:tgtEl>
                                          <p:spTgt spid="1844"/>
                                        </p:tgtEl>
                                      </p:cBhvr>
                                    </p:animEffect>
                                  </p:childTnLst>
                                </p:cTn>
                              </p:par>
                              <p:par>
                                <p:cTn id="284" nodeType="withEffect" fill="hold" presetClass="entr" presetID="10">
                                  <p:stCondLst>
                                    <p:cond delay="0"/>
                                  </p:stCondLst>
                                  <p:childTnLst>
                                    <p:set>
                                      <p:cBhvr>
                                        <p:cTn id="285" dur="1" fill="hold">
                                          <p:stCondLst>
                                            <p:cond delay="0"/>
                                          </p:stCondLst>
                                        </p:cTn>
                                        <p:tgtEl>
                                          <p:spTgt spid="1839"/>
                                        </p:tgtEl>
                                        <p:attrNameLst>
                                          <p:attrName>style.visibility</p:attrName>
                                        </p:attrNameLst>
                                      </p:cBhvr>
                                      <p:to>
                                        <p:strVal val="visible"/>
                                      </p:to>
                                    </p:set>
                                    <p:animEffect filter="fade" transition="in">
                                      <p:cBhvr additive="repl">
                                        <p:cTn id="286" dur="500"/>
                                        <p:tgtEl>
                                          <p:spTgt spid="1839"/>
                                        </p:tgtEl>
                                      </p:cBhvr>
                                    </p:animEffect>
                                  </p:childTnLst>
                                </p:cTn>
                              </p:par>
                              <p:par>
                                <p:cTn id="287" nodeType="withEffect" fill="hold" presetClass="entr" presetID="10">
                                  <p:stCondLst>
                                    <p:cond delay="0"/>
                                  </p:stCondLst>
                                  <p:childTnLst>
                                    <p:set>
                                      <p:cBhvr>
                                        <p:cTn id="288" dur="1" fill="hold">
                                          <p:stCondLst>
                                            <p:cond delay="0"/>
                                          </p:stCondLst>
                                        </p:cTn>
                                        <p:tgtEl>
                                          <p:spTgt spid="1838"/>
                                        </p:tgtEl>
                                        <p:attrNameLst>
                                          <p:attrName>style.visibility</p:attrName>
                                        </p:attrNameLst>
                                      </p:cBhvr>
                                      <p:to>
                                        <p:strVal val="visible"/>
                                      </p:to>
                                    </p:set>
                                    <p:animEffect filter="fade" transition="in">
                                      <p:cBhvr additive="repl">
                                        <p:cTn id="289" dur="500"/>
                                        <p:tgtEl>
                                          <p:spTgt spid="1838"/>
                                        </p:tgtEl>
                                      </p:cBhvr>
                                    </p:animEffect>
                                  </p:childTnLst>
                                </p:cTn>
                              </p:par>
                              <p:par>
                                <p:cTn id="290" nodeType="withEffect" fill="hold" presetClass="entr" presetID="10">
                                  <p:stCondLst>
                                    <p:cond delay="0"/>
                                  </p:stCondLst>
                                  <p:childTnLst>
                                    <p:set>
                                      <p:cBhvr>
                                        <p:cTn id="291" dur="1" fill="hold">
                                          <p:stCondLst>
                                            <p:cond delay="0"/>
                                          </p:stCondLst>
                                        </p:cTn>
                                        <p:tgtEl>
                                          <p:spTgt spid="1837"/>
                                        </p:tgtEl>
                                        <p:attrNameLst>
                                          <p:attrName>style.visibility</p:attrName>
                                        </p:attrNameLst>
                                      </p:cBhvr>
                                      <p:to>
                                        <p:strVal val="visible"/>
                                      </p:to>
                                    </p:set>
                                    <p:animEffect filter="fade" transition="in">
                                      <p:cBhvr additive="repl">
                                        <p:cTn id="292" dur="500"/>
                                        <p:tgtEl>
                                          <p:spTgt spid="18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0" name="TextShape 1"/>
          <p:cNvSpPr txBox="1"/>
          <p:nvPr/>
        </p:nvSpPr>
        <p:spPr>
          <a:xfrm>
            <a:off x="457200" y="-171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Work-Item Synchronization</a:t>
            </a:r>
            <a:endParaRPr b="0" lang="en-US" sz="4400" spc="-1" strike="noStrike">
              <a:solidFill>
                <a:srgbClr val="000000"/>
              </a:solidFill>
              <a:latin typeface="Trebuchet MS"/>
            </a:endParaRPr>
          </a:p>
        </p:txBody>
      </p:sp>
      <p:sp>
        <p:nvSpPr>
          <p:cNvPr id="1851" name="TextShape 2"/>
          <p:cNvSpPr txBox="1"/>
          <p:nvPr/>
        </p:nvSpPr>
        <p:spPr>
          <a:xfrm>
            <a:off x="107640" y="1556640"/>
            <a:ext cx="8928720" cy="5256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Within a work-group</a:t>
            </a:r>
            <a:endParaRPr b="0" lang="en-US" sz="3200" spc="-1" strike="noStrike">
              <a:solidFill>
                <a:srgbClr val="000000"/>
              </a:solidFill>
              <a:latin typeface="Trebuchet MS"/>
            </a:endParaRPr>
          </a:p>
          <a:p>
            <a:pPr marL="457200">
              <a:lnSpc>
                <a:spcPct val="100000"/>
              </a:lnSpc>
              <a:spcBef>
                <a:spcPts val="680"/>
              </a:spcBef>
            </a:pPr>
            <a:r>
              <a:rPr b="1" lang="en-US" sz="3400" spc="-1" strike="noStrike">
                <a:solidFill>
                  <a:srgbClr val="c0504d"/>
                </a:solidFill>
                <a:latin typeface="Courier New Bold"/>
              </a:rPr>
              <a:t>void</a:t>
            </a:r>
            <a:r>
              <a:rPr b="1" lang="en-US" sz="3400" spc="-1" strike="noStrike">
                <a:solidFill>
                  <a:srgbClr val="000000"/>
                </a:solidFill>
                <a:latin typeface="Courier New Bold"/>
              </a:rPr>
              <a:t> </a:t>
            </a:r>
            <a:r>
              <a:rPr b="1" lang="en-US" sz="3400" spc="-1" strike="noStrike">
                <a:solidFill>
                  <a:srgbClr val="8064a2"/>
                </a:solidFill>
                <a:latin typeface="Courier New Bold"/>
              </a:rPr>
              <a:t>barrier</a:t>
            </a:r>
            <a:r>
              <a:rPr b="1" lang="en-US" sz="3400" spc="-1" strike="noStrike">
                <a:solidFill>
                  <a:srgbClr val="000000"/>
                </a:solidFill>
                <a:latin typeface="Courier New Bold"/>
              </a:rPr>
              <a:t>()</a:t>
            </a:r>
            <a:endParaRPr b="0" lang="en-US" sz="34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Takes optional flags</a:t>
            </a:r>
            <a:endParaRPr b="0" lang="en-US" sz="28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Trebuchet MS"/>
              </a:rPr>
              <a:t>	</a:t>
            </a:r>
            <a:r>
              <a:rPr b="0" lang="en-US" sz="2800" spc="-1" strike="noStrike">
                <a:solidFill>
                  <a:srgbClr val="8064a2"/>
                </a:solidFill>
                <a:latin typeface="Trebuchet MS"/>
              </a:rPr>
              <a:t>CLK_LOCAL_MEM_FENCE</a:t>
            </a:r>
            <a:r>
              <a:rPr b="0" lang="en-US" sz="2800" spc="-1" strike="noStrike">
                <a:solidFill>
                  <a:srgbClr val="000000"/>
                </a:solidFill>
                <a:latin typeface="Trebuchet MS"/>
              </a:rPr>
              <a:t> and/or </a:t>
            </a:r>
            <a:r>
              <a:rPr b="0" lang="en-US" sz="2800" spc="-1" strike="noStrike">
                <a:solidFill>
                  <a:srgbClr val="8064a2"/>
                </a:solidFill>
                <a:latin typeface="Trebuchet MS"/>
              </a:rPr>
              <a:t>CLK_GLOBAL_MEM_FENCE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work-item that encounters a </a:t>
            </a:r>
            <a:r>
              <a:rPr b="0" lang="en-US" sz="2800" spc="-1" strike="noStrike">
                <a:solidFill>
                  <a:srgbClr val="8064a2"/>
                </a:solidFill>
                <a:latin typeface="Trebuchet MS"/>
              </a:rPr>
              <a:t>barrier</a:t>
            </a:r>
            <a:r>
              <a:rPr b="0" lang="en-US" sz="2800" spc="-1" strike="noStrike">
                <a:solidFill>
                  <a:srgbClr val="000000"/>
                </a:solidFill>
                <a:latin typeface="Trebuchet MS"/>
              </a:rPr>
              <a:t>() will wait until ALL work-items in its work-group reach the </a:t>
            </a:r>
            <a:r>
              <a:rPr b="0" lang="en-US" sz="2800" spc="-1" strike="noStrike">
                <a:solidFill>
                  <a:srgbClr val="8064a2"/>
                </a:solidFill>
                <a:latin typeface="Trebuchet MS"/>
              </a:rPr>
              <a:t>barrier</a:t>
            </a:r>
            <a:r>
              <a:rPr b="0" lang="en-US" sz="2800" spc="-1" strike="noStrike">
                <a:solidFill>
                  <a:srgbClr val="000000"/>
                </a:solidFill>
                <a:latin typeface="Trebuchet MS"/>
              </a:rPr>
              <a:t>()</a:t>
            </a:r>
            <a:endParaRPr b="0" lang="en-US" sz="2800" spc="-1" strike="noStrike">
              <a:solidFill>
                <a:srgbClr val="000000"/>
              </a:solidFill>
              <a:latin typeface="Trebuchet MS"/>
            </a:endParaRPr>
          </a:p>
          <a:p>
            <a:pPr lvl="1" marL="743040" indent="-285480">
              <a:lnSpc>
                <a:spcPct val="100000"/>
              </a:lnSpc>
              <a:spcBef>
                <a:spcPts val="680"/>
              </a:spcBef>
              <a:buClr>
                <a:srgbClr val="c0504d"/>
              </a:buClr>
              <a:buFont typeface="Arial"/>
              <a:buChar char="–"/>
            </a:pPr>
            <a:r>
              <a:rPr b="0" lang="en-US" sz="2800" spc="-1" strike="noStrike">
                <a:solidFill>
                  <a:srgbClr val="c0504d"/>
                </a:solidFill>
                <a:latin typeface="Trebuchet MS"/>
              </a:rPr>
              <a:t>Corollary</a:t>
            </a:r>
            <a:r>
              <a:rPr b="0" lang="en-US" sz="2800" spc="-1" strike="noStrike">
                <a:solidFill>
                  <a:srgbClr val="000000"/>
                </a:solidFill>
                <a:latin typeface="Trebuchet MS"/>
              </a:rPr>
              <a:t>: If a </a:t>
            </a:r>
            <a:r>
              <a:rPr b="0" lang="en-US" sz="2800" spc="-1" strike="noStrike">
                <a:solidFill>
                  <a:srgbClr val="8064a2"/>
                </a:solidFill>
                <a:latin typeface="Trebuchet MS"/>
              </a:rPr>
              <a:t>barrier</a:t>
            </a:r>
            <a:r>
              <a:rPr b="0" lang="en-US" sz="2800" spc="-1" strike="noStrike">
                <a:solidFill>
                  <a:srgbClr val="000000"/>
                </a:solidFill>
                <a:latin typeface="Trebuchet MS"/>
              </a:rPr>
              <a:t>() is inside a branch, then the branch </a:t>
            </a:r>
            <a:r>
              <a:rPr b="0" lang="en-US" sz="3400" spc="-1" strike="noStrike">
                <a:solidFill>
                  <a:srgbClr val="c0504d"/>
                </a:solidFill>
                <a:latin typeface="Trebuchet MS"/>
              </a:rPr>
              <a:t>must</a:t>
            </a:r>
            <a:r>
              <a:rPr b="0" lang="en-US" sz="3400" spc="-1" strike="noStrike">
                <a:solidFill>
                  <a:srgbClr val="000000"/>
                </a:solidFill>
                <a:latin typeface="Trebuchet MS"/>
              </a:rPr>
              <a:t> </a:t>
            </a:r>
            <a:r>
              <a:rPr b="0" lang="en-US" sz="2800" spc="-1" strike="noStrike">
                <a:solidFill>
                  <a:srgbClr val="000000"/>
                </a:solidFill>
                <a:latin typeface="Trebuchet MS"/>
              </a:rPr>
              <a:t>be taken by either:</a:t>
            </a:r>
            <a:endParaRPr b="0" lang="en-US" sz="2800" spc="-1" strike="noStrike">
              <a:solidFill>
                <a:srgbClr val="000000"/>
              </a:solidFill>
              <a:latin typeface="Trebuchet MS"/>
            </a:endParaRPr>
          </a:p>
          <a:p>
            <a:pPr lvl="2" marL="1143000" indent="-228240">
              <a:lnSpc>
                <a:spcPct val="100000"/>
              </a:lnSpc>
              <a:spcBef>
                <a:spcPts val="519"/>
              </a:spcBef>
              <a:buClr>
                <a:srgbClr val="c0504d"/>
              </a:buClr>
              <a:buFont typeface="Arial"/>
              <a:buChar char="•"/>
            </a:pPr>
            <a:r>
              <a:rPr b="0" lang="en-US" sz="2600" spc="-1" strike="noStrike">
                <a:solidFill>
                  <a:srgbClr val="c0504d"/>
                </a:solidFill>
                <a:latin typeface="Trebuchet MS"/>
              </a:rPr>
              <a:t>ALL</a:t>
            </a:r>
            <a:r>
              <a:rPr b="0" lang="en-US" sz="2600" spc="-1" strike="noStrike">
                <a:solidFill>
                  <a:srgbClr val="000000"/>
                </a:solidFill>
                <a:latin typeface="Trebuchet MS"/>
              </a:rPr>
              <a:t> </a:t>
            </a:r>
            <a:r>
              <a:rPr b="0" lang="en-US" sz="2400" spc="-1" strike="noStrike">
                <a:solidFill>
                  <a:srgbClr val="000000"/>
                </a:solidFill>
                <a:latin typeface="Trebuchet MS"/>
              </a:rPr>
              <a:t>work-items in the work-group, OR</a:t>
            </a:r>
            <a:endParaRPr b="0" lang="en-US" sz="2400" spc="-1" strike="noStrike">
              <a:solidFill>
                <a:srgbClr val="000000"/>
              </a:solidFill>
              <a:latin typeface="Trebuchet MS"/>
            </a:endParaRPr>
          </a:p>
          <a:p>
            <a:pPr lvl="2" marL="1143000" indent="-228240">
              <a:lnSpc>
                <a:spcPct val="100000"/>
              </a:lnSpc>
              <a:spcBef>
                <a:spcPts val="519"/>
              </a:spcBef>
              <a:buClr>
                <a:srgbClr val="c0504d"/>
              </a:buClr>
              <a:buFont typeface="Arial"/>
              <a:buChar char="•"/>
            </a:pPr>
            <a:r>
              <a:rPr b="0" lang="en-US" sz="2600" spc="-1" strike="noStrike">
                <a:solidFill>
                  <a:srgbClr val="c0504d"/>
                </a:solidFill>
                <a:latin typeface="Trebuchet MS"/>
              </a:rPr>
              <a:t>NO</a:t>
            </a:r>
            <a:r>
              <a:rPr b="0" lang="en-US" sz="2600" spc="-1" strike="noStrike">
                <a:solidFill>
                  <a:srgbClr val="000000"/>
                </a:solidFill>
                <a:latin typeface="Trebuchet MS"/>
              </a:rPr>
              <a:t> </a:t>
            </a:r>
            <a:r>
              <a:rPr b="0" lang="en-US" sz="2400" spc="-1" strike="noStrike">
                <a:solidFill>
                  <a:srgbClr val="000000"/>
                </a:solidFill>
                <a:latin typeface="Trebuchet MS"/>
              </a:rPr>
              <a:t>work-item in the work-group</a:t>
            </a:r>
            <a:endParaRPr b="0" lang="en-US" sz="2400" spc="-1" strike="noStrike">
              <a:solidFill>
                <a:srgbClr val="000000"/>
              </a:solidFill>
              <a:latin typeface="Trebuchet MS"/>
            </a:endParaRPr>
          </a:p>
          <a:p>
            <a:pPr>
              <a:lnSpc>
                <a:spcPct val="100000"/>
              </a:lnSpc>
              <a:spcBef>
                <a:spcPts val="641"/>
              </a:spcBef>
            </a:pPr>
            <a:endParaRPr b="0" lang="en-US" sz="24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Across work-groups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No guarantees as to where and when a particular work-group will be executed relative to another work-group</a:t>
            </a:r>
            <a:endParaRPr b="0" lang="en-US" sz="2800" spc="-1" strike="noStrike">
              <a:solidFill>
                <a:srgbClr val="000000"/>
              </a:solidFill>
              <a:latin typeface="Trebuchet MS"/>
            </a:endParaRPr>
          </a:p>
          <a:p>
            <a:pPr lvl="1" marL="743040" indent="-285480">
              <a:lnSpc>
                <a:spcPct val="100000"/>
              </a:lnSpc>
              <a:spcBef>
                <a:spcPts val="561"/>
              </a:spcBef>
              <a:buClr>
                <a:srgbClr val="8064a2"/>
              </a:buClr>
              <a:buFont typeface="Arial"/>
              <a:buChar char="–"/>
            </a:pPr>
            <a:r>
              <a:rPr b="0" lang="en-US" sz="2800" spc="-1" strike="noStrike">
                <a:solidFill>
                  <a:srgbClr val="8064a2"/>
                </a:solidFill>
                <a:latin typeface="Trebuchet MS"/>
              </a:rPr>
              <a:t>Cannot exchange data, or have barrier-like synchronization between two different work-groups! (Critical issue!)</a:t>
            </a:r>
            <a:endParaRPr b="0" lang="en-US" sz="2800" spc="-1" strike="noStrike">
              <a:solidFill>
                <a:srgbClr val="000000"/>
              </a:solidFill>
              <a:latin typeface="Trebuchet MS"/>
            </a:endParaRPr>
          </a:p>
          <a:p>
            <a:pPr lvl="1" marL="743040" indent="-285480">
              <a:lnSpc>
                <a:spcPct val="100000"/>
              </a:lnSpc>
              <a:spcBef>
                <a:spcPts val="561"/>
              </a:spcBef>
              <a:buClr>
                <a:srgbClr val="c0504d"/>
              </a:buClr>
              <a:buFont typeface="Arial"/>
              <a:buChar char="–"/>
            </a:pPr>
            <a:r>
              <a:rPr b="0" lang="en-US" sz="2800" spc="-1" strike="noStrike">
                <a:solidFill>
                  <a:srgbClr val="c0504d"/>
                </a:solidFill>
                <a:latin typeface="Trebuchet MS"/>
              </a:rPr>
              <a:t>Only solution: finish the kernel and start another</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
        <p:nvSpPr>
          <p:cNvPr id="1852" name="CustomShape 3"/>
          <p:cNvSpPr/>
          <p:nvPr/>
        </p:nvSpPr>
        <p:spPr>
          <a:xfrm>
            <a:off x="3636000" y="836640"/>
            <a:ext cx="525636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Ensure correct order of memory operations to local or global memory (with flushes or queuing a memory fence)</a:t>
            </a:r>
            <a:endParaRPr b="0" lang="en-US" sz="1800" spc="-1" strike="noStrike">
              <a:latin typeface="Arial"/>
            </a:endParaRPr>
          </a:p>
        </p:txBody>
      </p:sp>
      <p:sp>
        <p:nvSpPr>
          <p:cNvPr id="1853" name="CustomShape 4"/>
          <p:cNvSpPr/>
          <p:nvPr/>
        </p:nvSpPr>
        <p:spPr>
          <a:xfrm flipH="1">
            <a:off x="3636000" y="1760040"/>
            <a:ext cx="2628000" cy="7336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1854" name="CustomShape 5"/>
          <p:cNvSpPr/>
          <p:nvPr/>
        </p:nvSpPr>
        <p:spPr>
          <a:xfrm>
            <a:off x="6264360" y="1760040"/>
            <a:ext cx="179640" cy="7336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5" name="TextShape 1"/>
          <p:cNvSpPr txBox="1"/>
          <p:nvPr/>
        </p:nvSpPr>
        <p:spPr>
          <a:xfrm>
            <a:off x="107640" y="12564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Where might we need synchronization?</a:t>
            </a:r>
            <a:endParaRPr b="0" lang="en-US" sz="4400" spc="-1" strike="noStrike">
              <a:solidFill>
                <a:srgbClr val="000000"/>
              </a:solidFill>
              <a:latin typeface="Trebuchet MS"/>
            </a:endParaRPr>
          </a:p>
        </p:txBody>
      </p:sp>
      <p:sp>
        <p:nvSpPr>
          <p:cNvPr id="1856" name="TextShape 2"/>
          <p:cNvSpPr txBox="1"/>
          <p:nvPr/>
        </p:nvSpPr>
        <p:spPr>
          <a:xfrm>
            <a:off x="457200" y="1600200"/>
            <a:ext cx="8229240" cy="226044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Consider a reduction … reduce a set of numbers to a single value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E.g. find sum of all elements in an array</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Sequential code</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
        <p:nvSpPr>
          <p:cNvPr id="1857" name="CustomShape 3"/>
          <p:cNvSpPr/>
          <p:nvPr/>
        </p:nvSpPr>
        <p:spPr>
          <a:xfrm>
            <a:off x="1547640" y="4001040"/>
            <a:ext cx="6120360" cy="265068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c0504d"/>
                </a:solidFill>
                <a:latin typeface="Courier New Bold"/>
              </a:rPr>
              <a:t>int </a:t>
            </a:r>
            <a:r>
              <a:rPr b="1" lang="en-US" sz="2400" spc="-1" strike="noStrike">
                <a:solidFill>
                  <a:srgbClr val="17375e"/>
                </a:solidFill>
                <a:latin typeface="Courier New Bold"/>
              </a:rPr>
              <a:t>reduce</a:t>
            </a:r>
            <a:r>
              <a:rPr b="1" lang="en-US" sz="2400" spc="-1" strike="noStrike">
                <a:solidFill>
                  <a:srgbClr val="000000"/>
                </a:solidFill>
                <a:latin typeface="Courier New Bold"/>
              </a:rPr>
              <a:t>(</a:t>
            </a:r>
            <a:r>
              <a:rPr b="1" lang="en-US" sz="2400" spc="-1" strike="noStrike">
                <a:solidFill>
                  <a:srgbClr val="c0504d"/>
                </a:solidFill>
                <a:latin typeface="Courier New Bold"/>
              </a:rPr>
              <a:t>int </a:t>
            </a:r>
            <a:r>
              <a:rPr b="1" lang="en-US" sz="2400" spc="-1" strike="noStrike">
                <a:solidFill>
                  <a:srgbClr val="000000"/>
                </a:solidFill>
                <a:latin typeface="Courier New Bold"/>
              </a:rPr>
              <a:t>Ndim, </a:t>
            </a:r>
            <a:r>
              <a:rPr b="1" lang="en-US" sz="2400" spc="-1" strike="noStrike">
                <a:solidFill>
                  <a:srgbClr val="c0504d"/>
                </a:solidFill>
                <a:latin typeface="Courier New Bold"/>
              </a:rPr>
              <a:t>int </a:t>
            </a:r>
            <a:r>
              <a:rPr b="1" lang="en-US" sz="2400" spc="-1" strike="noStrike">
                <a:solidFill>
                  <a:srgbClr val="000000"/>
                </a:solidFill>
                <a:latin typeface="Courier New Bold"/>
              </a:rPr>
              <a:t>*A)</a:t>
            </a:r>
            <a:endParaRPr b="0" lang="en-US" sz="2400" spc="-1" strike="noStrike">
              <a:latin typeface="Arial"/>
            </a:endParaRPr>
          </a:p>
          <a:p>
            <a:pPr>
              <a:lnSpc>
                <a:spcPct val="100000"/>
              </a:lnSpc>
            </a:pPr>
            <a:r>
              <a:rPr b="1" lang="en-US" sz="2400" spc="-1" strike="noStrike">
                <a:solidFill>
                  <a:srgbClr val="000000"/>
                </a:solidFill>
                <a:latin typeface="Courier New Bold"/>
              </a:rPr>
              <a:t>{</a:t>
            </a:r>
            <a:endParaRPr b="0" lang="en-US" sz="2400" spc="-1" strike="noStrike">
              <a:latin typeface="Arial"/>
            </a:endParaRPr>
          </a:p>
          <a:p>
            <a:pPr>
              <a:lnSpc>
                <a:spcPct val="100000"/>
              </a:lnSpc>
            </a:pPr>
            <a:r>
              <a:rPr b="1" lang="en-US" sz="2400" spc="-1" strike="noStrike">
                <a:solidFill>
                  <a:srgbClr val="000000"/>
                </a:solidFill>
                <a:latin typeface="Courier New Bold"/>
              </a:rPr>
              <a:t>  </a:t>
            </a:r>
            <a:r>
              <a:rPr b="1" lang="en-US" sz="2400" spc="-1" strike="noStrike">
                <a:solidFill>
                  <a:srgbClr val="4f81bd"/>
                </a:solidFill>
                <a:latin typeface="Courier New Bold"/>
              </a:rPr>
              <a:t>int</a:t>
            </a:r>
            <a:r>
              <a:rPr b="1" lang="en-US" sz="2400" spc="-1" strike="noStrike">
                <a:solidFill>
                  <a:srgbClr val="000000"/>
                </a:solidFill>
                <a:latin typeface="Courier New Bold"/>
              </a:rPr>
              <a:t> sum = 0;</a:t>
            </a:r>
            <a:endParaRPr b="0" lang="en-US" sz="2400" spc="-1" strike="noStrike">
              <a:latin typeface="Arial"/>
            </a:endParaRPr>
          </a:p>
          <a:p>
            <a:pPr>
              <a:lnSpc>
                <a:spcPct val="100000"/>
              </a:lnSpc>
            </a:pPr>
            <a:r>
              <a:rPr b="1" lang="en-US" sz="2400" spc="-1" strike="noStrike">
                <a:solidFill>
                  <a:srgbClr val="4f81bd"/>
                </a:solidFill>
                <a:latin typeface="Courier New Bold"/>
              </a:rPr>
              <a:t>  </a:t>
            </a:r>
            <a:r>
              <a:rPr b="1" lang="en-US" sz="2400" spc="-1" strike="noStrike">
                <a:solidFill>
                  <a:srgbClr val="4f81bd"/>
                </a:solidFill>
                <a:latin typeface="Courier New Bold"/>
              </a:rPr>
              <a:t>for </a:t>
            </a:r>
            <a:r>
              <a:rPr b="1" lang="en-US" sz="2400" spc="-1" strike="noStrike">
                <a:solidFill>
                  <a:srgbClr val="000000"/>
                </a:solidFill>
                <a:latin typeface="Courier New Bold"/>
              </a:rPr>
              <a:t>(</a:t>
            </a:r>
            <a:r>
              <a:rPr b="1" lang="en-US" sz="2400" spc="-1" strike="noStrike">
                <a:solidFill>
                  <a:srgbClr val="c0504d"/>
                </a:solidFill>
                <a:latin typeface="Courier New Bold"/>
              </a:rPr>
              <a:t>int</a:t>
            </a:r>
            <a:r>
              <a:rPr b="1" lang="en-US" sz="2400" spc="-1" strike="noStrike">
                <a:solidFill>
                  <a:srgbClr val="000000"/>
                </a:solidFill>
                <a:latin typeface="Courier New Bold"/>
              </a:rPr>
              <a:t> i = 0; i &lt; Ndim; i++)</a:t>
            </a:r>
            <a:endParaRPr b="0" lang="en-US" sz="2400" spc="-1" strike="noStrike">
              <a:latin typeface="Arial"/>
            </a:endParaRPr>
          </a:p>
          <a:p>
            <a:pPr>
              <a:lnSpc>
                <a:spcPct val="100000"/>
              </a:lnSpc>
            </a:pPr>
            <a:r>
              <a:rPr b="1" lang="en-US" sz="2400" spc="-1" strike="noStrike">
                <a:solidFill>
                  <a:srgbClr val="000000"/>
                </a:solidFill>
                <a:latin typeface="Courier New Bold"/>
              </a:rPr>
              <a:t>    </a:t>
            </a:r>
            <a:r>
              <a:rPr b="1" lang="en-US" sz="2400" spc="-1" strike="noStrike">
                <a:solidFill>
                  <a:srgbClr val="000000"/>
                </a:solidFill>
                <a:latin typeface="Courier New Bold"/>
              </a:rPr>
              <a:t>sum += A[i];</a:t>
            </a:r>
            <a:endParaRPr b="0" lang="en-US" sz="2400" spc="-1" strike="noStrike">
              <a:latin typeface="Arial"/>
            </a:endParaRPr>
          </a:p>
          <a:p>
            <a:pPr>
              <a:lnSpc>
                <a:spcPct val="100000"/>
              </a:lnSpc>
            </a:pPr>
            <a:r>
              <a:rPr b="1" lang="en-US" sz="2400" spc="-1" strike="noStrike">
                <a:solidFill>
                  <a:srgbClr val="000000"/>
                </a:solidFill>
                <a:latin typeface="Courier New Bold"/>
              </a:rPr>
              <a:t>  </a:t>
            </a:r>
            <a:r>
              <a:rPr b="1" lang="en-US" sz="2400" spc="-1" strike="noStrike">
                <a:solidFill>
                  <a:srgbClr val="4f81bd"/>
                </a:solidFill>
                <a:latin typeface="Courier New Bold"/>
              </a:rPr>
              <a:t>return</a:t>
            </a:r>
            <a:r>
              <a:rPr b="1" lang="en-US" sz="2400" spc="-1" strike="noStrike">
                <a:solidFill>
                  <a:srgbClr val="000000"/>
                </a:solidFill>
                <a:latin typeface="Courier New Bold"/>
              </a:rPr>
              <a:t> sum;</a:t>
            </a:r>
            <a:endParaRPr b="0" lang="en-US" sz="2400" spc="-1" strike="noStrike">
              <a:latin typeface="Arial"/>
            </a:endParaRPr>
          </a:p>
          <a:p>
            <a:pPr>
              <a:lnSpc>
                <a:spcPct val="100000"/>
              </a:lnSpc>
            </a:pPr>
            <a:r>
              <a:rPr b="1" lang="en-US" sz="2400" spc="-1" strike="noStrike">
                <a:solidFill>
                  <a:srgbClr val="000000"/>
                </a:solidFill>
                <a:latin typeface="Courier New Bold"/>
              </a:rPr>
              <a:t>}</a:t>
            </a:r>
            <a:endParaRPr b="0" lang="en-US" sz="2400" spc="-1" strike="noStrike">
              <a:latin typeface="Arial"/>
            </a:endParaRPr>
          </a:p>
        </p:txBody>
      </p:sp>
    </p:spTree>
  </p:cSld>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8"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Simple parallel reduction</a:t>
            </a:r>
            <a:endParaRPr b="0" lang="en-US" sz="4400" spc="-1" strike="noStrike">
              <a:solidFill>
                <a:srgbClr val="000000"/>
              </a:solidFill>
              <a:latin typeface="Trebuchet MS"/>
            </a:endParaRPr>
          </a:p>
        </p:txBody>
      </p:sp>
      <p:sp>
        <p:nvSpPr>
          <p:cNvPr id="1859" name="TextShape 2"/>
          <p:cNvSpPr txBox="1"/>
          <p:nvPr/>
        </p:nvSpPr>
        <p:spPr>
          <a:xfrm>
            <a:off x="179640" y="1600200"/>
            <a:ext cx="8784720" cy="4996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A reduction can be carried out in three steps:</a:t>
            </a:r>
            <a:endParaRPr b="0" lang="en-US" sz="3200" spc="-1" strike="noStrike">
              <a:solidFill>
                <a:srgbClr val="000000"/>
              </a:solidFill>
              <a:latin typeface="Trebuchet MS"/>
            </a:endParaRPr>
          </a:p>
          <a:p>
            <a:pPr lvl="1" marL="971640" indent="-514080">
              <a:lnSpc>
                <a:spcPct val="110000"/>
              </a:lnSpc>
              <a:spcBef>
                <a:spcPts val="561"/>
              </a:spcBef>
              <a:buClr>
                <a:srgbClr val="000000"/>
              </a:buClr>
              <a:buFont typeface="Trebuchet MS"/>
              <a:buAutoNum type="arabicPeriod"/>
            </a:pPr>
            <a:r>
              <a:rPr b="0" lang="en-US" sz="2800" spc="-1" strike="noStrike">
                <a:solidFill>
                  <a:srgbClr val="000000"/>
                </a:solidFill>
                <a:latin typeface="Trebuchet MS"/>
              </a:rPr>
              <a:t>Each work-item sums its private values into a local array indexed by the work-item’s local id</a:t>
            </a:r>
            <a:endParaRPr b="0" lang="en-US" sz="2800" spc="-1" strike="noStrike">
              <a:solidFill>
                <a:srgbClr val="000000"/>
              </a:solidFill>
              <a:latin typeface="Trebuchet MS"/>
            </a:endParaRPr>
          </a:p>
          <a:p>
            <a:pPr lvl="1" marL="971640" indent="-514080">
              <a:lnSpc>
                <a:spcPct val="110000"/>
              </a:lnSpc>
              <a:spcBef>
                <a:spcPts val="561"/>
              </a:spcBef>
              <a:buClr>
                <a:srgbClr val="000000"/>
              </a:buClr>
              <a:buFont typeface="Trebuchet MS"/>
              <a:buAutoNum type="arabicPeriod"/>
            </a:pPr>
            <a:r>
              <a:rPr b="0" lang="en-US" sz="2800" spc="-1" strike="noStrike">
                <a:solidFill>
                  <a:srgbClr val="000000"/>
                </a:solidFill>
                <a:latin typeface="Trebuchet MS"/>
              </a:rPr>
              <a:t>When all the work-items have finished, one work-item sums the local array into an element of a global array (indexed by work-group id).</a:t>
            </a:r>
            <a:endParaRPr b="0" lang="en-US" sz="2800" spc="-1" strike="noStrike">
              <a:solidFill>
                <a:srgbClr val="000000"/>
              </a:solidFill>
              <a:latin typeface="Trebuchet MS"/>
            </a:endParaRPr>
          </a:p>
          <a:p>
            <a:pPr lvl="1" marL="971640" indent="-514080">
              <a:lnSpc>
                <a:spcPct val="110000"/>
              </a:lnSpc>
              <a:spcBef>
                <a:spcPts val="561"/>
              </a:spcBef>
              <a:buClr>
                <a:srgbClr val="000000"/>
              </a:buClr>
              <a:buFont typeface="Trebuchet MS"/>
              <a:buAutoNum type="arabicPeriod"/>
            </a:pPr>
            <a:r>
              <a:rPr b="0" lang="en-US" sz="2800" spc="-1" strike="noStrike">
                <a:solidFill>
                  <a:srgbClr val="000000"/>
                </a:solidFill>
                <a:latin typeface="Trebuchet MS"/>
              </a:rPr>
              <a:t>When all work-groups have finished the kernel execution, the global array is summed on the host.</a:t>
            </a:r>
            <a:endParaRPr b="0" lang="en-US" sz="2800" spc="-1" strike="noStrike">
              <a:solidFill>
                <a:srgbClr val="000000"/>
              </a:solidFill>
              <a:latin typeface="Trebuchet MS"/>
            </a:endParaRPr>
          </a:p>
          <a:p>
            <a:pPr>
              <a:lnSpc>
                <a:spcPct val="110000"/>
              </a:lnSpc>
              <a:spcBef>
                <a:spcPts val="641"/>
              </a:spcBef>
            </a:pP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Intel® Xeon Phi™ </a:t>
            </a:r>
            <a:r>
              <a:rPr b="0" lang="en-US" sz="4400" spc="-1" strike="noStrike">
                <a:solidFill>
                  <a:srgbClr val="000000"/>
                </a:solidFill>
                <a:latin typeface="Trebuchet MS"/>
              </a:rPr>
              <a:t>安装过程（旧版）</a:t>
            </a:r>
            <a:endParaRPr b="0" lang="en-US" sz="4400" spc="-1" strike="noStrike">
              <a:solidFill>
                <a:srgbClr val="000000"/>
              </a:solidFill>
              <a:latin typeface="Trebuchet MS"/>
            </a:endParaRPr>
          </a:p>
        </p:txBody>
      </p:sp>
      <p:sp>
        <p:nvSpPr>
          <p:cNvPr id="498"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Intel® Xeon Phi™ </a:t>
            </a:r>
            <a:r>
              <a:rPr b="0" lang="en-US" sz="3200" spc="-1" strike="noStrike">
                <a:solidFill>
                  <a:srgbClr val="000000"/>
                </a:solidFill>
                <a:latin typeface="Trebuchet MS"/>
              </a:rPr>
              <a:t>协处理器（</a:t>
            </a:r>
            <a:r>
              <a:rPr b="0" lang="en-US" sz="3200" spc="-1" strike="noStrike">
                <a:solidFill>
                  <a:srgbClr val="000000"/>
                </a:solidFill>
                <a:latin typeface="Trebuchet MS"/>
              </a:rPr>
              <a:t>coprocessor</a:t>
            </a:r>
            <a:r>
              <a:rPr b="0" lang="en-US" sz="3200" spc="-1" strike="noStrike">
                <a:solidFill>
                  <a:srgbClr val="000000"/>
                </a:solidFill>
                <a:latin typeface="Trebuchet MS"/>
              </a:rPr>
              <a:t>） 是一类比较特殊的处理器，一般只在超级计算机（</a:t>
            </a:r>
            <a:r>
              <a:rPr b="0" lang="en-US" sz="3200" spc="-1" strike="noStrike">
                <a:solidFill>
                  <a:srgbClr val="000000"/>
                </a:solidFill>
                <a:latin typeface="Trebuchet MS"/>
              </a:rPr>
              <a:t>HPC</a:t>
            </a:r>
            <a:r>
              <a:rPr b="0" lang="en-US" sz="3200" spc="-1" strike="noStrike">
                <a:solidFill>
                  <a:srgbClr val="000000"/>
                </a:solidFill>
                <a:latin typeface="Trebuchet MS"/>
              </a:rPr>
              <a:t>）集群（</a:t>
            </a:r>
            <a:r>
              <a:rPr b="0" lang="en-US" sz="3200" spc="-1" strike="noStrike">
                <a:solidFill>
                  <a:srgbClr val="000000"/>
                </a:solidFill>
                <a:latin typeface="Trebuchet MS"/>
              </a:rPr>
              <a:t>cluster</a:t>
            </a:r>
            <a:r>
              <a:rPr b="0" lang="en-US" sz="3200" spc="-1" strike="noStrike">
                <a:solidFill>
                  <a:srgbClr val="000000"/>
                </a:solidFill>
                <a:latin typeface="Trebuchet MS"/>
              </a:rPr>
              <a:t>）中常用到。</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因此，这里就假设大多数用户都是在别人建立好的服务器环境中使用这样的设备，所以本文就不再讲解针对 </a:t>
            </a:r>
            <a:r>
              <a:rPr b="0" lang="en-US" sz="3200" spc="-1" strike="noStrike">
                <a:solidFill>
                  <a:srgbClr val="000000"/>
                </a:solidFill>
                <a:latin typeface="Trebuchet MS"/>
              </a:rPr>
              <a:t>Intel® Xeon Phi™ </a:t>
            </a:r>
            <a:r>
              <a:rPr b="0" lang="en-US" sz="3200" spc="-1" strike="noStrike">
                <a:solidFill>
                  <a:srgbClr val="000000"/>
                </a:solidFill>
                <a:latin typeface="Trebuchet MS"/>
              </a:rPr>
              <a:t>协处理器的 </a:t>
            </a:r>
            <a:r>
              <a:rPr b="0" lang="en-US" sz="3200" spc="-1" strike="noStrike">
                <a:solidFill>
                  <a:srgbClr val="000000"/>
                </a:solidFill>
                <a:latin typeface="Trebuchet MS"/>
              </a:rPr>
              <a:t>OpenCL </a:t>
            </a:r>
            <a:r>
              <a:rPr b="0" lang="en-US" sz="3200" spc="-1" strike="noStrike">
                <a:solidFill>
                  <a:srgbClr val="000000"/>
                </a:solidFill>
                <a:latin typeface="Trebuchet MS"/>
              </a:rPr>
              <a:t>安装过程了。</a:t>
            </a:r>
            <a:endParaRPr b="0" lang="en-US" sz="3200" spc="-1" strike="noStrike">
              <a:solidFill>
                <a:srgbClr val="000000"/>
              </a:solidFill>
              <a:latin typeface="Trebuchet MS"/>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0" name="TextShape 1"/>
          <p:cNvSpPr txBox="1"/>
          <p:nvPr/>
        </p:nvSpPr>
        <p:spPr>
          <a:xfrm>
            <a:off x="0" y="274680"/>
            <a:ext cx="914364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A simple program that uses a reduction</a:t>
            </a:r>
            <a:endParaRPr b="0" lang="en-US" sz="3600" spc="-1" strike="noStrike">
              <a:solidFill>
                <a:srgbClr val="000000"/>
              </a:solidFill>
              <a:latin typeface="Trebuchet MS"/>
            </a:endParaRPr>
          </a:p>
        </p:txBody>
      </p:sp>
      <p:sp>
        <p:nvSpPr>
          <p:cNvPr id="1861" name="TextShape 2"/>
          <p:cNvSpPr txBox="1"/>
          <p:nvPr/>
        </p:nvSpPr>
        <p:spPr>
          <a:xfrm>
            <a:off x="457200" y="1340640"/>
            <a:ext cx="4039920" cy="639360"/>
          </a:xfrm>
          <a:prstGeom prst="rect">
            <a:avLst/>
          </a:prstGeom>
          <a:noFill/>
          <a:ln>
            <a:noFill/>
          </a:ln>
        </p:spPr>
        <p:txBody>
          <a:bodyPr anchor="b"/>
          <a:p>
            <a:pPr>
              <a:lnSpc>
                <a:spcPct val="100000"/>
              </a:lnSpc>
              <a:spcBef>
                <a:spcPts val="479"/>
              </a:spcBef>
            </a:pPr>
            <a:r>
              <a:rPr b="1" lang="en-US" sz="2400" spc="-1" strike="noStrike">
                <a:solidFill>
                  <a:srgbClr val="000000"/>
                </a:solidFill>
                <a:latin typeface="Trebuchet MS"/>
              </a:rPr>
              <a:t>Numerical Integration</a:t>
            </a:r>
            <a:endParaRPr b="0" lang="en-US" sz="2400" spc="-1" strike="noStrike">
              <a:solidFill>
                <a:srgbClr val="000000"/>
              </a:solidFill>
              <a:latin typeface="Trebuchet MS"/>
            </a:endParaRPr>
          </a:p>
        </p:txBody>
      </p:sp>
      <p:sp>
        <p:nvSpPr>
          <p:cNvPr id="1862" name="TextShape 3"/>
          <p:cNvSpPr txBox="1"/>
          <p:nvPr/>
        </p:nvSpPr>
        <p:spPr>
          <a:xfrm>
            <a:off x="4305240" y="2174760"/>
            <a:ext cx="4730760" cy="4494240"/>
          </a:xfrm>
          <a:prstGeom prst="rect">
            <a:avLst/>
          </a:prstGeom>
          <a:noFill/>
          <a:ln>
            <a:noFill/>
          </a:ln>
        </p:spPr>
        <p:txBody>
          <a:bodyPr>
            <a:normAutofit/>
          </a:bodyPr>
          <a:p>
            <a:pPr>
              <a:lnSpc>
                <a:spcPct val="100000"/>
              </a:lnSpc>
              <a:spcBef>
                <a:spcPts val="479"/>
              </a:spcBef>
            </a:pPr>
            <a:r>
              <a:rPr b="0" lang="en-US" sz="2400" spc="-1" strike="noStrike">
                <a:solidFill>
                  <a:srgbClr val="000000"/>
                </a:solidFill>
                <a:latin typeface="Trebuchet MS"/>
              </a:rPr>
              <a:t>Mathematically, we know that we can approximate the integral as a sum of rectangles.</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a:lnSpc>
                <a:spcPct val="100000"/>
              </a:lnSpc>
              <a:spcBef>
                <a:spcPts val="479"/>
              </a:spcBef>
            </a:pPr>
            <a:r>
              <a:rPr b="0" lang="en-US" sz="2400" spc="-1" strike="noStrike">
                <a:solidFill>
                  <a:srgbClr val="000000"/>
                </a:solidFill>
                <a:latin typeface="Trebuchet MS"/>
              </a:rPr>
              <a:t>Each rectangle has width and height at the middle of interval.</a:t>
            </a:r>
            <a:endParaRPr b="0" lang="en-US" sz="2400" spc="-1" strike="noStrike">
              <a:solidFill>
                <a:srgbClr val="000000"/>
              </a:solidFill>
              <a:latin typeface="Trebuchet MS"/>
            </a:endParaRPr>
          </a:p>
        </p:txBody>
      </p:sp>
      <p:grpSp>
        <p:nvGrpSpPr>
          <p:cNvPr id="1863" name="Group 4"/>
          <p:cNvGrpSpPr/>
          <p:nvPr/>
        </p:nvGrpSpPr>
        <p:grpSpPr>
          <a:xfrm>
            <a:off x="266760" y="2151360"/>
            <a:ext cx="4038120" cy="4063680"/>
            <a:chOff x="266760" y="2151360"/>
            <a:chExt cx="4038120" cy="4063680"/>
          </a:xfrm>
        </p:grpSpPr>
        <p:sp>
          <p:nvSpPr>
            <p:cNvPr id="1864" name="CustomShape 5"/>
            <p:cNvSpPr/>
            <p:nvPr/>
          </p:nvSpPr>
          <p:spPr>
            <a:xfrm>
              <a:off x="266760" y="2151360"/>
              <a:ext cx="4038120" cy="4063680"/>
            </a:xfrm>
            <a:prstGeom prst="rect">
              <a:avLst/>
            </a:prstGeom>
            <a:noFill/>
            <a:ln w="12600">
              <a:noFill/>
            </a:ln>
          </p:spPr>
          <p:style>
            <a:lnRef idx="0"/>
            <a:fillRef idx="0"/>
            <a:effectRef idx="0"/>
            <a:fontRef idx="minor"/>
          </p:style>
        </p:sp>
        <p:sp>
          <p:nvSpPr>
            <p:cNvPr id="1865" name="CustomShape 6"/>
            <p:cNvSpPr/>
            <p:nvPr/>
          </p:nvSpPr>
          <p:spPr>
            <a:xfrm>
              <a:off x="1790640" y="2405520"/>
              <a:ext cx="228240" cy="304776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66" name="CustomShape 7"/>
            <p:cNvSpPr/>
            <p:nvPr/>
          </p:nvSpPr>
          <p:spPr>
            <a:xfrm>
              <a:off x="2019240" y="2468880"/>
              <a:ext cx="228240" cy="298404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67" name="CustomShape 8"/>
            <p:cNvSpPr/>
            <p:nvPr/>
          </p:nvSpPr>
          <p:spPr>
            <a:xfrm>
              <a:off x="2247840" y="2595960"/>
              <a:ext cx="228240" cy="285696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68" name="CustomShape 9"/>
            <p:cNvSpPr/>
            <p:nvPr/>
          </p:nvSpPr>
          <p:spPr>
            <a:xfrm>
              <a:off x="2476440" y="2723040"/>
              <a:ext cx="228240" cy="273024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69" name="CustomShape 10"/>
            <p:cNvSpPr/>
            <p:nvPr/>
          </p:nvSpPr>
          <p:spPr>
            <a:xfrm>
              <a:off x="2705040" y="2850120"/>
              <a:ext cx="228240" cy="260316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70" name="CustomShape 11"/>
            <p:cNvSpPr/>
            <p:nvPr/>
          </p:nvSpPr>
          <p:spPr>
            <a:xfrm>
              <a:off x="2933640" y="3040560"/>
              <a:ext cx="228240" cy="241272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71" name="CustomShape 12"/>
            <p:cNvSpPr/>
            <p:nvPr/>
          </p:nvSpPr>
          <p:spPr>
            <a:xfrm>
              <a:off x="3162240" y="3358080"/>
              <a:ext cx="228240" cy="209520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72" name="CustomShape 13"/>
            <p:cNvSpPr/>
            <p:nvPr/>
          </p:nvSpPr>
          <p:spPr>
            <a:xfrm>
              <a:off x="3390840" y="3738960"/>
              <a:ext cx="228240" cy="1713960"/>
            </a:xfrm>
            <a:prstGeom prst="rect">
              <a:avLst/>
            </a:prstGeom>
            <a:solidFill>
              <a:schemeClr val="accent1">
                <a:lumMod val="75000"/>
              </a:schemeClr>
            </a:solidFill>
            <a:ln w="12600">
              <a:solidFill>
                <a:schemeClr val="bg1"/>
              </a:solidFill>
              <a:miter/>
            </a:ln>
          </p:spPr>
          <p:style>
            <a:lnRef idx="0"/>
            <a:fillRef idx="0"/>
            <a:effectRef idx="0"/>
            <a:fontRef idx="minor"/>
          </p:style>
        </p:sp>
        <p:sp>
          <p:nvSpPr>
            <p:cNvPr id="1873" name="Line 14"/>
            <p:cNvSpPr/>
            <p:nvPr/>
          </p:nvSpPr>
          <p:spPr>
            <a:xfrm>
              <a:off x="1790640" y="2214720"/>
              <a:ext cx="360" cy="3238560"/>
            </a:xfrm>
            <a:prstGeom prst="line">
              <a:avLst/>
            </a:prstGeom>
            <a:ln w="28440">
              <a:solidFill>
                <a:schemeClr val="tx1"/>
              </a:solidFill>
              <a:round/>
            </a:ln>
          </p:spPr>
          <p:style>
            <a:lnRef idx="0"/>
            <a:fillRef idx="0"/>
            <a:effectRef idx="0"/>
            <a:fontRef idx="minor"/>
          </p:style>
        </p:sp>
        <p:sp>
          <p:nvSpPr>
            <p:cNvPr id="1874" name="Line 15"/>
            <p:cNvSpPr/>
            <p:nvPr/>
          </p:nvSpPr>
          <p:spPr>
            <a:xfrm>
              <a:off x="1714320" y="2405520"/>
              <a:ext cx="152280" cy="360"/>
            </a:xfrm>
            <a:prstGeom prst="line">
              <a:avLst/>
            </a:prstGeom>
            <a:ln w="12600">
              <a:solidFill>
                <a:schemeClr val="tx1"/>
              </a:solidFill>
              <a:round/>
            </a:ln>
          </p:spPr>
          <p:style>
            <a:lnRef idx="0"/>
            <a:fillRef idx="0"/>
            <a:effectRef idx="0"/>
            <a:fontRef idx="minor"/>
          </p:style>
        </p:sp>
        <p:sp>
          <p:nvSpPr>
            <p:cNvPr id="1875" name="Line 16"/>
            <p:cNvSpPr/>
            <p:nvPr/>
          </p:nvSpPr>
          <p:spPr>
            <a:xfrm>
              <a:off x="1714320" y="3939840"/>
              <a:ext cx="152280" cy="360"/>
            </a:xfrm>
            <a:prstGeom prst="line">
              <a:avLst/>
            </a:prstGeom>
            <a:ln w="12600">
              <a:solidFill>
                <a:schemeClr val="tx1"/>
              </a:solidFill>
              <a:round/>
            </a:ln>
          </p:spPr>
          <p:style>
            <a:lnRef idx="0"/>
            <a:fillRef idx="0"/>
            <a:effectRef idx="0"/>
            <a:fontRef idx="minor"/>
          </p:style>
        </p:sp>
        <p:sp>
          <p:nvSpPr>
            <p:cNvPr id="1876" name="Line 17"/>
            <p:cNvSpPr/>
            <p:nvPr/>
          </p:nvSpPr>
          <p:spPr>
            <a:xfrm flipH="1">
              <a:off x="1714320" y="5453280"/>
              <a:ext cx="2438280" cy="360"/>
            </a:xfrm>
            <a:prstGeom prst="line">
              <a:avLst/>
            </a:prstGeom>
            <a:ln w="28440">
              <a:solidFill>
                <a:schemeClr val="tx1"/>
              </a:solidFill>
              <a:round/>
            </a:ln>
          </p:spPr>
          <p:style>
            <a:lnRef idx="0"/>
            <a:fillRef idx="0"/>
            <a:effectRef idx="0"/>
            <a:fontRef idx="minor"/>
          </p:style>
        </p:sp>
        <p:sp>
          <p:nvSpPr>
            <p:cNvPr id="1877" name="Line 18"/>
            <p:cNvSpPr/>
            <p:nvPr/>
          </p:nvSpPr>
          <p:spPr>
            <a:xfrm>
              <a:off x="3619440" y="5389920"/>
              <a:ext cx="360" cy="127080"/>
            </a:xfrm>
            <a:prstGeom prst="line">
              <a:avLst/>
            </a:prstGeom>
            <a:ln w="28440">
              <a:solidFill>
                <a:schemeClr val="tx1"/>
              </a:solidFill>
              <a:round/>
            </a:ln>
          </p:spPr>
          <p:style>
            <a:lnRef idx="0"/>
            <a:fillRef idx="0"/>
            <a:effectRef idx="0"/>
            <a:fontRef idx="minor"/>
          </p:style>
        </p:sp>
        <p:sp>
          <p:nvSpPr>
            <p:cNvPr id="1878" name="CustomShape 19"/>
            <p:cNvSpPr/>
            <p:nvPr/>
          </p:nvSpPr>
          <p:spPr>
            <a:xfrm>
              <a:off x="1790640" y="2405520"/>
              <a:ext cx="1980720" cy="2031480"/>
            </a:xfrm>
            <a:custGeom>
              <a:avLst/>
              <a:gdLst/>
              <a:ah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fillRef idx="0"/>
            <a:effectRef idx="0"/>
            <a:fontRef idx="minor"/>
          </p:style>
        </p:sp>
        <p:sp>
          <p:nvSpPr>
            <p:cNvPr id="1879" name="CustomShape 20"/>
            <p:cNvSpPr/>
            <p:nvPr/>
          </p:nvSpPr>
          <p:spPr>
            <a:xfrm rot="16237800">
              <a:off x="-63720" y="3748320"/>
              <a:ext cx="2128320" cy="395280"/>
            </a:xfrm>
            <a:prstGeom prst="rect">
              <a:avLst/>
            </a:prstGeom>
            <a:noFill/>
            <a:ln w="12600">
              <a:noFill/>
            </a:ln>
          </p:spPr>
          <p:style>
            <a:lnRef idx="0"/>
            <a:fillRef idx="0"/>
            <a:effectRef idx="0"/>
            <a:fontRef idx="minor"/>
          </p:style>
          <p:txBody>
            <a:bodyPr lIns="90000" rIns="90000" tIns="45000" bIns="45000"/>
            <a:p>
              <a:pPr>
                <a:lnSpc>
                  <a:spcPct val="100000"/>
                </a:lnSpc>
                <a:spcBef>
                  <a:spcPts val="1001"/>
                </a:spcBef>
              </a:pPr>
              <a:r>
                <a:rPr b="1" lang="en-US" sz="2000" spc="-1" strike="noStrike">
                  <a:solidFill>
                    <a:srgbClr val="000000"/>
                  </a:solidFill>
                  <a:latin typeface="Arial"/>
                </a:rPr>
                <a:t>F(x) = 4.0/(1+x</a:t>
              </a:r>
              <a:r>
                <a:rPr b="1" lang="en-US" sz="2000" spc="-1" strike="noStrike" baseline="30000">
                  <a:solidFill>
                    <a:srgbClr val="000000"/>
                  </a:solidFill>
                  <a:latin typeface="Arial"/>
                </a:rPr>
                <a:t>2</a:t>
              </a:r>
              <a:r>
                <a:rPr b="1" lang="en-US" sz="2000" spc="-1" strike="noStrike">
                  <a:solidFill>
                    <a:srgbClr val="000000"/>
                  </a:solidFill>
                  <a:latin typeface="Arial"/>
                </a:rPr>
                <a:t>)</a:t>
              </a:r>
              <a:endParaRPr b="0" lang="en-US" sz="2000" spc="-1" strike="noStrike">
                <a:latin typeface="Arial"/>
              </a:endParaRPr>
            </a:p>
          </p:txBody>
        </p:sp>
        <p:sp>
          <p:nvSpPr>
            <p:cNvPr id="1880" name="CustomShape 21"/>
            <p:cNvSpPr/>
            <p:nvPr/>
          </p:nvSpPr>
          <p:spPr>
            <a:xfrm>
              <a:off x="1257480" y="2278440"/>
              <a:ext cx="45684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1" lang="en-US" sz="1400" spc="-1" strike="noStrike">
                  <a:solidFill>
                    <a:srgbClr val="000000"/>
                  </a:solidFill>
                  <a:latin typeface="Arial"/>
                </a:rPr>
                <a:t>4.0</a:t>
              </a:r>
              <a:endParaRPr b="0" lang="en-US" sz="1400" spc="-1" strike="noStrike">
                <a:latin typeface="Arial"/>
              </a:endParaRPr>
            </a:p>
          </p:txBody>
        </p:sp>
        <p:sp>
          <p:nvSpPr>
            <p:cNvPr id="1881" name="CustomShape 22"/>
            <p:cNvSpPr/>
            <p:nvPr/>
          </p:nvSpPr>
          <p:spPr>
            <a:xfrm>
              <a:off x="1333440" y="3802680"/>
              <a:ext cx="45684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1" lang="en-US" sz="1400" spc="-1" strike="noStrike">
                  <a:solidFill>
                    <a:srgbClr val="000000"/>
                  </a:solidFill>
                  <a:latin typeface="Arial"/>
                </a:rPr>
                <a:t>2.0</a:t>
              </a:r>
              <a:endParaRPr b="0" lang="en-US" sz="1400" spc="-1" strike="noStrike">
                <a:latin typeface="Arial"/>
              </a:endParaRPr>
            </a:p>
          </p:txBody>
        </p:sp>
        <p:sp>
          <p:nvSpPr>
            <p:cNvPr id="1882" name="CustomShape 23"/>
            <p:cNvSpPr/>
            <p:nvPr/>
          </p:nvSpPr>
          <p:spPr>
            <a:xfrm>
              <a:off x="3390840" y="5453640"/>
              <a:ext cx="45684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1" lang="en-US" sz="1400" spc="-1" strike="noStrike">
                  <a:solidFill>
                    <a:srgbClr val="000000"/>
                  </a:solidFill>
                  <a:latin typeface="Arial"/>
                </a:rPr>
                <a:t>1.0</a:t>
              </a:r>
              <a:endParaRPr b="0" lang="en-US" sz="1400" spc="-1" strike="noStrike">
                <a:latin typeface="Arial"/>
              </a:endParaRPr>
            </a:p>
          </p:txBody>
        </p:sp>
        <p:sp>
          <p:nvSpPr>
            <p:cNvPr id="1883" name="CustomShape 24"/>
            <p:cNvSpPr/>
            <p:nvPr/>
          </p:nvSpPr>
          <p:spPr>
            <a:xfrm>
              <a:off x="2552760" y="5580360"/>
              <a:ext cx="456840" cy="395280"/>
            </a:xfrm>
            <a:prstGeom prst="rect">
              <a:avLst/>
            </a:prstGeom>
            <a:noFill/>
            <a:ln w="12600">
              <a:noFill/>
            </a:ln>
          </p:spPr>
          <p:style>
            <a:lnRef idx="0"/>
            <a:fillRef idx="0"/>
            <a:effectRef idx="0"/>
            <a:fontRef idx="minor"/>
          </p:style>
          <p:txBody>
            <a:bodyPr lIns="90000" rIns="90000" tIns="45000" bIns="45000"/>
            <a:p>
              <a:pPr>
                <a:lnSpc>
                  <a:spcPct val="100000"/>
                </a:lnSpc>
                <a:spcBef>
                  <a:spcPts val="1001"/>
                </a:spcBef>
              </a:pPr>
              <a:r>
                <a:rPr b="1" lang="en-US" sz="2000" spc="-1" strike="noStrike">
                  <a:solidFill>
                    <a:srgbClr val="000000"/>
                  </a:solidFill>
                  <a:latin typeface="Arial"/>
                </a:rPr>
                <a:t>X</a:t>
              </a:r>
              <a:endParaRPr b="0" lang="en-US" sz="2000" spc="-1" strike="noStrike">
                <a:latin typeface="Arial"/>
              </a:endParaRPr>
            </a:p>
          </p:txBody>
        </p:sp>
        <p:sp>
          <p:nvSpPr>
            <p:cNvPr id="1884" name="CustomShape 25"/>
            <p:cNvSpPr/>
            <p:nvPr/>
          </p:nvSpPr>
          <p:spPr>
            <a:xfrm>
              <a:off x="1486080" y="5517000"/>
              <a:ext cx="45684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1" lang="en-US" sz="1400" spc="-1" strike="noStrike">
                  <a:solidFill>
                    <a:srgbClr val="000000"/>
                  </a:solidFill>
                  <a:latin typeface="Arial"/>
                </a:rPr>
                <a:t>0.0</a:t>
              </a:r>
              <a:endParaRPr b="0" lang="en-US" sz="1400" spc="-1" strike="noStrike">
                <a:latin typeface="Arial"/>
              </a:endParaRPr>
            </a:p>
          </p:txBody>
        </p:sp>
      </p:grpSp>
    </p:spTree>
  </p:cSld>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5" name="TextShape 1"/>
          <p:cNvSpPr txBox="1"/>
          <p:nvPr/>
        </p:nvSpPr>
        <p:spPr>
          <a:xfrm>
            <a:off x="107640" y="-17136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Numerical integration source code</a:t>
            </a:r>
            <a:endParaRPr b="0" lang="en-US" sz="4400" spc="-1" strike="noStrike">
              <a:solidFill>
                <a:srgbClr val="000000"/>
              </a:solidFill>
              <a:latin typeface="Letter Gothic Std"/>
            </a:endParaRPr>
          </a:p>
        </p:txBody>
      </p:sp>
      <p:sp>
        <p:nvSpPr>
          <p:cNvPr id="1886" name="TextShape 2"/>
          <p:cNvSpPr txBox="1"/>
          <p:nvPr/>
        </p:nvSpPr>
        <p:spPr>
          <a:xfrm>
            <a:off x="179640" y="692640"/>
            <a:ext cx="4039920" cy="639360"/>
          </a:xfrm>
          <a:prstGeom prst="rect">
            <a:avLst/>
          </a:prstGeom>
          <a:noFill/>
          <a:ln>
            <a:noFill/>
          </a:ln>
        </p:spPr>
        <p:txBody>
          <a:bodyPr anchor="b"/>
          <a:p>
            <a:pPr>
              <a:lnSpc>
                <a:spcPct val="100000"/>
              </a:lnSpc>
              <a:spcBef>
                <a:spcPts val="479"/>
              </a:spcBef>
            </a:pPr>
            <a:r>
              <a:rPr b="1" lang="en-US" sz="2400" spc="-1" strike="noStrike">
                <a:solidFill>
                  <a:srgbClr val="000000"/>
                </a:solidFill>
                <a:latin typeface="Trebuchet MS"/>
              </a:rPr>
              <a:t>The serial Pi program</a:t>
            </a:r>
            <a:endParaRPr b="0" lang="en-US" sz="2400" spc="-1" strike="noStrike">
              <a:solidFill>
                <a:srgbClr val="000000"/>
              </a:solidFill>
              <a:latin typeface="Letter Gothic Std"/>
            </a:endParaRPr>
          </a:p>
        </p:txBody>
      </p:sp>
      <p:sp>
        <p:nvSpPr>
          <p:cNvPr id="1887" name="TextShape 3"/>
          <p:cNvSpPr txBox="1"/>
          <p:nvPr/>
        </p:nvSpPr>
        <p:spPr>
          <a:xfrm>
            <a:off x="1763640" y="1700640"/>
            <a:ext cx="5670360" cy="4968360"/>
          </a:xfrm>
          <a:prstGeom prst="rect">
            <a:avLst/>
          </a:prstGeom>
          <a:noFill/>
          <a:ln>
            <a:noFill/>
          </a:ln>
        </p:spPr>
        <p:txBody>
          <a:bodyPr/>
          <a:p>
            <a:pPr>
              <a:lnSpc>
                <a:spcPct val="90000"/>
              </a:lnSpc>
              <a:spcBef>
                <a:spcPts val="400"/>
              </a:spcBef>
            </a:pPr>
            <a:r>
              <a:rPr b="1" lang="en-US" sz="2000" spc="-1" strike="noStrike">
                <a:solidFill>
                  <a:srgbClr val="c0504d"/>
                </a:solidFill>
                <a:latin typeface="Courier New Bold"/>
              </a:rPr>
              <a:t>static long </a:t>
            </a:r>
            <a:r>
              <a:rPr b="1" lang="en-US" sz="2000" spc="-1" strike="noStrike">
                <a:solidFill>
                  <a:srgbClr val="000000"/>
                </a:solidFill>
                <a:latin typeface="Courier New Bold"/>
              </a:rPr>
              <a:t>num_steps = 100000;</a:t>
            </a: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c0504d"/>
                </a:solidFill>
                <a:latin typeface="Courier New Bold"/>
              </a:rPr>
              <a:t>double</a:t>
            </a:r>
            <a:r>
              <a:rPr b="1" lang="en-US" sz="2000" spc="-1" strike="noStrike">
                <a:solidFill>
                  <a:srgbClr val="000000"/>
                </a:solidFill>
                <a:latin typeface="Courier New Bold"/>
              </a:rPr>
              <a:t> step;</a:t>
            </a: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c0504d"/>
                </a:solidFill>
                <a:latin typeface="Courier New Bold"/>
              </a:rPr>
              <a:t>void</a:t>
            </a:r>
            <a:r>
              <a:rPr b="1" lang="en-US" sz="2000" spc="-1" strike="noStrike">
                <a:solidFill>
                  <a:srgbClr val="000000"/>
                </a:solidFill>
                <a:latin typeface="Courier New Bold"/>
              </a:rPr>
              <a:t> </a:t>
            </a:r>
            <a:r>
              <a:rPr b="1" lang="en-US" sz="2000" spc="-1" strike="noStrike">
                <a:solidFill>
                  <a:srgbClr val="17375e"/>
                </a:solidFill>
                <a:latin typeface="Courier New Bold"/>
              </a:rPr>
              <a:t>main</a:t>
            </a: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int </a:t>
            </a:r>
            <a:r>
              <a:rPr b="1" lang="en-US" sz="2000" spc="-1" strike="noStrike">
                <a:solidFill>
                  <a:srgbClr val="000000"/>
                </a:solidFill>
                <a:latin typeface="Courier New Bold"/>
              </a:rPr>
              <a:t>i; </a:t>
            </a:r>
            <a:r>
              <a:rPr b="1" lang="en-US" sz="2000" spc="-1" strike="noStrike">
                <a:solidFill>
                  <a:srgbClr val="c0504d"/>
                </a:solidFill>
                <a:latin typeface="Courier New Bold"/>
              </a:rPr>
              <a:t>double</a:t>
            </a:r>
            <a:r>
              <a:rPr b="1" lang="en-US" sz="2000" spc="-1" strike="noStrike">
                <a:solidFill>
                  <a:srgbClr val="000000"/>
                </a:solidFill>
                <a:latin typeface="Courier New Bold"/>
              </a:rPr>
              <a:t> x, pi, sum = 0.0;</a:t>
            </a:r>
            <a:endParaRPr b="0" lang="en-US" sz="2000" spc="-1" strike="noStrike">
              <a:solidFill>
                <a:srgbClr val="000000"/>
              </a:solidFill>
              <a:latin typeface="Letter Gothic Std"/>
            </a:endParaRPr>
          </a:p>
          <a:p>
            <a:pPr>
              <a:lnSpc>
                <a:spcPct val="90000"/>
              </a:lnSpc>
              <a:spcBef>
                <a:spcPts val="400"/>
              </a:spcBef>
            </a:pP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step = 1.0/(</a:t>
            </a:r>
            <a:r>
              <a:rPr b="1" lang="en-US" sz="2000" spc="-1" strike="noStrike">
                <a:solidFill>
                  <a:srgbClr val="c0504d"/>
                </a:solidFill>
                <a:latin typeface="Courier New Bold"/>
              </a:rPr>
              <a:t>double</a:t>
            </a:r>
            <a:r>
              <a:rPr b="1" lang="en-US" sz="2000" spc="-1" strike="noStrike">
                <a:solidFill>
                  <a:srgbClr val="000000"/>
                </a:solidFill>
                <a:latin typeface="Courier New Bold"/>
              </a:rPr>
              <a:t>) num_steps;</a:t>
            </a:r>
            <a:endParaRPr b="0" lang="en-US" sz="2000" spc="-1" strike="noStrike">
              <a:solidFill>
                <a:srgbClr val="000000"/>
              </a:solidFill>
              <a:latin typeface="Letter Gothic Std"/>
            </a:endParaRPr>
          </a:p>
          <a:p>
            <a:pPr>
              <a:lnSpc>
                <a:spcPct val="90000"/>
              </a:lnSpc>
              <a:spcBef>
                <a:spcPts val="400"/>
              </a:spcBef>
            </a:pP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(i = 0; i &lt; num_steps; i++) {</a:t>
            </a: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x = (i+0.5)*step;</a:t>
            </a: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sum = sum + 4.0/(1.0+x*x);</a:t>
            </a: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pi = step * sum;</a:t>
            </a:r>
            <a:endParaRPr b="0" lang="en-US" sz="2000" spc="-1" strike="noStrike">
              <a:solidFill>
                <a:srgbClr val="000000"/>
              </a:solidFill>
              <a:latin typeface="Letter Gothic Std"/>
            </a:endParaRPr>
          </a:p>
          <a:p>
            <a:pPr>
              <a:lnSpc>
                <a:spcPct val="9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p:txBody>
      </p:sp>
    </p:spTree>
  </p:cSld>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8" name="TextShape 1"/>
          <p:cNvSpPr txBox="1"/>
          <p:nvPr/>
        </p:nvSpPr>
        <p:spPr>
          <a:xfrm>
            <a:off x="35640" y="-16236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9: The Pi program</a:t>
            </a:r>
            <a:endParaRPr b="0" lang="en-US" sz="3600" spc="-1" strike="noStrike">
              <a:solidFill>
                <a:srgbClr val="000000"/>
              </a:solidFill>
              <a:latin typeface="Trebuchet MS"/>
            </a:endParaRPr>
          </a:p>
        </p:txBody>
      </p:sp>
      <p:sp>
        <p:nvSpPr>
          <p:cNvPr id="1889" name="TextShape 2"/>
          <p:cNvSpPr txBox="1"/>
          <p:nvPr/>
        </p:nvSpPr>
        <p:spPr>
          <a:xfrm>
            <a:off x="179640" y="620640"/>
            <a:ext cx="8784720" cy="503748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To understand synchronization between work-items in the OpenCL C kernel programming language</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Start with the provided serial program to estimate Pi through numerical integration</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Write a kernel and host program to compute the numerical integral using OpenCL</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Note: You will need to implement a reduction</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Output result plus an estimate of the error in the result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Report the runtime</a:t>
            </a:r>
            <a:endParaRPr b="0" lang="en-US" sz="2800" spc="-1" strike="noStrike">
              <a:solidFill>
                <a:srgbClr val="000000"/>
              </a:solidFill>
              <a:latin typeface="Trebuchet MS"/>
            </a:endParaRPr>
          </a:p>
        </p:txBody>
      </p:sp>
      <p:sp>
        <p:nvSpPr>
          <p:cNvPr id="1890" name="CustomShape 3"/>
          <p:cNvSpPr/>
          <p:nvPr/>
        </p:nvSpPr>
        <p:spPr>
          <a:xfrm>
            <a:off x="179640" y="5805360"/>
            <a:ext cx="8856720" cy="1187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1f497d"/>
                </a:solidFill>
                <a:latin typeface="Trebuchet MS"/>
              </a:rPr>
              <a:t>Hint: you will want each work-item to do many iterations of the loop, i.e. don’t create one work-item per loop iteration. To do so would make the reduction so costly that performance would be terrible. </a:t>
            </a:r>
            <a:endParaRPr b="0" lang="en-US" sz="1800" spc="-1" strike="noStrike">
              <a:latin typeface="Arial"/>
            </a:endParaRPr>
          </a:p>
          <a:p>
            <a:pPr>
              <a:lnSpc>
                <a:spcPct val="100000"/>
              </a:lnSpc>
            </a:pPr>
            <a:endParaRPr b="0" lang="en-US" sz="1800" spc="-1" strike="noStrike">
              <a:latin typeface="Arial"/>
            </a:endParaRPr>
          </a:p>
        </p:txBody>
      </p:sp>
    </p:spTree>
  </p:cSld>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1" name="TextShape 1"/>
          <p:cNvSpPr txBox="1"/>
          <p:nvPr/>
        </p:nvSpPr>
        <p:spPr>
          <a:xfrm>
            <a:off x="72216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Heterogeneous computing with OpenCL</a:t>
            </a:r>
            <a:endParaRPr b="0" lang="en-US" sz="4000" spc="-1" strike="noStrike">
              <a:solidFill>
                <a:srgbClr val="000000"/>
              </a:solidFill>
              <a:latin typeface="Trebuchet MS"/>
            </a:endParaRPr>
          </a:p>
        </p:txBody>
      </p:sp>
      <p:sp>
        <p:nvSpPr>
          <p:cNvPr id="1892"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8</a:t>
            </a:r>
            <a:endParaRPr b="0" lang="en-US" sz="2000" spc="-1" strike="noStrike">
              <a:solidFill>
                <a:srgbClr val="000000"/>
              </a:solidFill>
              <a:latin typeface="Trebuchet MS"/>
            </a:endParaRPr>
          </a:p>
        </p:txBody>
      </p:sp>
    </p:spTree>
  </p:cSld>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Running on the CPU and GPU</a:t>
            </a:r>
            <a:endParaRPr b="0" lang="en-US" sz="4400" spc="-1" strike="noStrike">
              <a:solidFill>
                <a:srgbClr val="000000"/>
              </a:solidFill>
              <a:latin typeface="Trebuchet MS"/>
            </a:endParaRPr>
          </a:p>
        </p:txBody>
      </p:sp>
      <p:sp>
        <p:nvSpPr>
          <p:cNvPr id="1894" name="TextShape 2"/>
          <p:cNvSpPr txBox="1"/>
          <p:nvPr/>
        </p:nvSpPr>
        <p:spPr>
          <a:xfrm>
            <a:off x="179640" y="1600200"/>
            <a:ext cx="4316040" cy="5068800"/>
          </a:xfrm>
          <a:prstGeom prst="rect">
            <a:avLst/>
          </a:prstGeom>
          <a:noFill/>
          <a:ln>
            <a:noFill/>
          </a:ln>
        </p:spPr>
        <p:txBody>
          <a:bodyPr>
            <a:normAutofit/>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Kernels can be run on multiple devices at the same time</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We can exploit many GPUs and the host CPU for computation</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Simply define a context with multiple platforms, devices and queues</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We can even synchronize between queues using Events (see appendix)</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Can have more than one context</a:t>
            </a:r>
            <a:endParaRPr b="0" lang="en-US" sz="2800" spc="-1" strike="noStrike">
              <a:solidFill>
                <a:srgbClr val="000000"/>
              </a:solidFill>
              <a:latin typeface="Trebuchet MS"/>
            </a:endParaRPr>
          </a:p>
          <a:p>
            <a:pPr>
              <a:lnSpc>
                <a:spcPct val="100000"/>
              </a:lnSpc>
              <a:spcBef>
                <a:spcPts val="561"/>
              </a:spcBef>
            </a:pPr>
            <a:endParaRPr b="0" lang="en-US" sz="2800" spc="-1" strike="noStrike">
              <a:solidFill>
                <a:srgbClr val="000000"/>
              </a:solidFill>
              <a:latin typeface="Trebuchet MS"/>
            </a:endParaRPr>
          </a:p>
        </p:txBody>
      </p:sp>
      <p:grpSp>
        <p:nvGrpSpPr>
          <p:cNvPr id="1895" name="Group 3"/>
          <p:cNvGrpSpPr/>
          <p:nvPr/>
        </p:nvGrpSpPr>
        <p:grpSpPr>
          <a:xfrm>
            <a:off x="4783680" y="1763280"/>
            <a:ext cx="4036320" cy="4977720"/>
            <a:chOff x="4783680" y="1763280"/>
            <a:chExt cx="4036320" cy="4977720"/>
          </a:xfrm>
        </p:grpSpPr>
        <p:sp>
          <p:nvSpPr>
            <p:cNvPr id="1896" name="CustomShape 4"/>
            <p:cNvSpPr/>
            <p:nvPr/>
          </p:nvSpPr>
          <p:spPr>
            <a:xfrm>
              <a:off x="4783680" y="1763280"/>
              <a:ext cx="4036320" cy="4520520"/>
            </a:xfrm>
            <a:prstGeom prst="roundRect">
              <a:avLst>
                <a:gd name="adj" fmla="val 4954"/>
              </a:avLst>
            </a:prstGeom>
            <a:solidFill>
              <a:srgbClr val="20538d">
                <a:alpha val="29000"/>
              </a:srgbClr>
            </a:solidFill>
            <a:ln w="6480">
              <a:solidFill>
                <a:srgbClr val="000000"/>
              </a:solidFill>
              <a:miter/>
            </a:ln>
          </p:spPr>
          <p:style>
            <a:lnRef idx="0"/>
            <a:fillRef idx="0"/>
            <a:effectRef idx="0"/>
            <a:fontRef idx="minor"/>
          </p:style>
        </p:sp>
        <p:pic>
          <p:nvPicPr>
            <p:cNvPr id="1897" name="Picture 5" descr=""/>
            <p:cNvPicPr/>
            <p:nvPr/>
          </p:nvPicPr>
          <p:blipFill>
            <a:blip r:embed="rId1"/>
            <a:stretch/>
          </p:blipFill>
          <p:spPr>
            <a:xfrm>
              <a:off x="4951440" y="3498480"/>
              <a:ext cx="1793520" cy="3242520"/>
            </a:xfrm>
            <a:prstGeom prst="rect">
              <a:avLst/>
            </a:prstGeom>
            <a:ln w="25560">
              <a:noFill/>
            </a:ln>
          </p:spPr>
        </p:pic>
        <p:pic>
          <p:nvPicPr>
            <p:cNvPr id="1898" name="Picture 6" descr=""/>
            <p:cNvPicPr/>
            <p:nvPr/>
          </p:nvPicPr>
          <p:blipFill>
            <a:blip r:embed="rId2"/>
            <a:stretch/>
          </p:blipFill>
          <p:spPr>
            <a:xfrm>
              <a:off x="7009560" y="3498480"/>
              <a:ext cx="1793520" cy="3242520"/>
            </a:xfrm>
            <a:prstGeom prst="rect">
              <a:avLst/>
            </a:prstGeom>
            <a:ln w="25560">
              <a:noFill/>
            </a:ln>
          </p:spPr>
        </p:pic>
        <p:sp>
          <p:nvSpPr>
            <p:cNvPr id="1899" name="CustomShape 5"/>
            <p:cNvSpPr/>
            <p:nvPr/>
          </p:nvSpPr>
          <p:spPr>
            <a:xfrm>
              <a:off x="5349240" y="3992760"/>
              <a:ext cx="815040" cy="3150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900" name="CustomShape 6"/>
            <p:cNvSpPr/>
            <p:nvPr/>
          </p:nvSpPr>
          <p:spPr>
            <a:xfrm>
              <a:off x="7407720" y="3992760"/>
              <a:ext cx="815040" cy="3150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901" name="CustomShape 7"/>
            <p:cNvSpPr/>
            <p:nvPr/>
          </p:nvSpPr>
          <p:spPr>
            <a:xfrm>
              <a:off x="6240240" y="5521320"/>
              <a:ext cx="1128240" cy="41004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latin typeface="Arial Narrow"/>
                  <a:ea typeface="ヒラギノ角ゴ ProN W3"/>
                </a:rPr>
                <a:t>Context</a:t>
              </a:r>
              <a:endParaRPr b="0" lang="en-US" sz="1800" spc="-1" strike="noStrike">
                <a:latin typeface="Arial"/>
              </a:endParaRPr>
            </a:p>
          </p:txBody>
        </p:sp>
        <p:sp>
          <p:nvSpPr>
            <p:cNvPr id="1902" name="CustomShape 8"/>
            <p:cNvSpPr/>
            <p:nvPr/>
          </p:nvSpPr>
          <p:spPr>
            <a:xfrm>
              <a:off x="5167440" y="2188080"/>
              <a:ext cx="1247400" cy="11919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903" name="CustomShape 9"/>
            <p:cNvSpPr/>
            <p:nvPr/>
          </p:nvSpPr>
          <p:spPr>
            <a:xfrm>
              <a:off x="7215840" y="2188080"/>
              <a:ext cx="1247400" cy="11919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CPU</a:t>
              </a:r>
              <a:endParaRPr b="0" lang="en-US" sz="1500" spc="-1" strike="noStrike">
                <a:latin typeface="Arial"/>
              </a:endParaRPr>
            </a:p>
          </p:txBody>
        </p:sp>
      </p:grpSp>
    </p:spTree>
  </p:cSld>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Running on the CPU and GPU</a:t>
            </a:r>
            <a:endParaRPr b="0" lang="en-US" sz="4400" spc="-1" strike="noStrike">
              <a:solidFill>
                <a:srgbClr val="000000"/>
              </a:solidFill>
              <a:latin typeface="Trebuchet MS"/>
            </a:endParaRPr>
          </a:p>
        </p:txBody>
      </p:sp>
      <p:sp>
        <p:nvSpPr>
          <p:cNvPr id="1905" name="TextShape 2"/>
          <p:cNvSpPr txBox="1"/>
          <p:nvPr/>
        </p:nvSpPr>
        <p:spPr>
          <a:xfrm>
            <a:off x="457200" y="1484640"/>
            <a:ext cx="8229240" cy="4996800"/>
          </a:xfrm>
          <a:prstGeom prst="rect">
            <a:avLst/>
          </a:prstGeom>
          <a:noFill/>
          <a:ln>
            <a:noFill/>
          </a:ln>
        </p:spPr>
        <p:txBody>
          <a:bodyPr>
            <a:normAutofit/>
          </a:bodyPr>
          <a:p>
            <a:pPr marL="514440" indent="-514080">
              <a:lnSpc>
                <a:spcPct val="110000"/>
              </a:lnSpc>
              <a:spcBef>
                <a:spcPts val="641"/>
              </a:spcBef>
              <a:buClr>
                <a:srgbClr val="000000"/>
              </a:buClr>
              <a:buFont typeface="Trebuchet MS"/>
              <a:buAutoNum type="arabicPeriod"/>
            </a:pPr>
            <a:r>
              <a:rPr b="0" lang="en-US" sz="3200" spc="-1" strike="noStrike">
                <a:solidFill>
                  <a:srgbClr val="000000"/>
                </a:solidFill>
                <a:latin typeface="Trebuchet MS"/>
              </a:rPr>
              <a:t>Discover all your platforms and devices</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Look at the API for finding out Platform and Device IDs</a:t>
            </a:r>
            <a:endParaRPr b="0" lang="en-US" sz="2800" spc="-1" strike="noStrike">
              <a:solidFill>
                <a:srgbClr val="000000"/>
              </a:solidFill>
              <a:latin typeface="Trebuchet MS"/>
            </a:endParaRPr>
          </a:p>
          <a:p>
            <a:endParaRPr b="0" lang="en-US" sz="2800" spc="-1" strike="noStrike">
              <a:solidFill>
                <a:srgbClr val="000000"/>
              </a:solidFill>
              <a:latin typeface="Trebuchet MS"/>
            </a:endParaRPr>
          </a:p>
          <a:p>
            <a:pPr marL="514440" indent="-514080">
              <a:lnSpc>
                <a:spcPct val="110000"/>
              </a:lnSpc>
              <a:spcBef>
                <a:spcPts val="641"/>
              </a:spcBef>
              <a:buClr>
                <a:srgbClr val="000000"/>
              </a:buClr>
              <a:buFont typeface="Trebuchet MS"/>
              <a:buAutoNum type="arabicPeriod"/>
            </a:pPr>
            <a:r>
              <a:rPr b="0" lang="en-US" sz="3200" spc="-1" strike="noStrike">
                <a:solidFill>
                  <a:srgbClr val="000000"/>
                </a:solidFill>
                <a:latin typeface="Trebuchet MS"/>
              </a:rPr>
              <a:t>Set up the cl::Context with a vector of devices</a:t>
            </a:r>
            <a:endParaRPr b="0" lang="en-US" sz="3200" spc="-1" strike="noStrike">
              <a:solidFill>
                <a:srgbClr val="000000"/>
              </a:solidFill>
              <a:latin typeface="Trebuchet MS"/>
            </a:endParaRPr>
          </a:p>
          <a:p>
            <a:pPr>
              <a:lnSpc>
                <a:spcPct val="110000"/>
              </a:lnSpc>
              <a:spcBef>
                <a:spcPts val="641"/>
              </a:spcBef>
            </a:pPr>
            <a:r>
              <a:rPr b="0" lang="en-US" sz="1400" spc="-1" strike="noStrike">
                <a:solidFill>
                  <a:srgbClr val="000000"/>
                </a:solidFill>
                <a:latin typeface="Letter Gothic Std"/>
              </a:rPr>
              <a:t>         </a:t>
            </a:r>
            <a:br/>
            <a:r>
              <a:rPr b="0" lang="en-US" sz="3200" spc="-1" strike="noStrike">
                <a:solidFill>
                  <a:srgbClr val="000000"/>
                </a:solidFill>
                <a:latin typeface="Letter Gothic Std"/>
              </a:rPr>
              <a:t>        </a:t>
            </a:r>
            <a:r>
              <a:rPr b="1" lang="en-US" sz="3200" spc="-1" strike="noStrike">
                <a:solidFill>
                  <a:srgbClr val="000000"/>
                </a:solidFill>
                <a:latin typeface="Courier New Bold"/>
              </a:rPr>
              <a:t> </a:t>
            </a:r>
            <a:r>
              <a:rPr b="1" lang="en-US" sz="3200" spc="-1" strike="noStrike">
                <a:solidFill>
                  <a:srgbClr val="000000"/>
                </a:solidFill>
                <a:latin typeface="Courier New Bold"/>
              </a:rPr>
              <a:t>cl::Context(</a:t>
            </a:r>
            <a:r>
              <a:rPr b="1" lang="en-US" sz="3200" spc="-1" strike="noStrike">
                <a:solidFill>
                  <a:srgbClr val="c0504d"/>
                </a:solidFill>
                <a:latin typeface="Courier New Bold"/>
              </a:rPr>
              <a:t>const</a:t>
            </a:r>
            <a:r>
              <a:rPr b="1" lang="en-US" sz="3200" spc="-1" strike="noStrike">
                <a:solidFill>
                  <a:srgbClr val="000000"/>
                </a:solidFill>
                <a:latin typeface="Courier New Bold"/>
              </a:rPr>
              <a:t> VECTOR_CLASS&lt;Device&gt; &amp;devices,</a:t>
            </a:r>
            <a:endParaRPr b="0" lang="en-US" sz="3200" spc="-1" strike="noStrike">
              <a:solidFill>
                <a:srgbClr val="000000"/>
              </a:solidFill>
              <a:latin typeface="Trebuchet MS"/>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8064a2"/>
                </a:solidFill>
                <a:latin typeface="Courier New Bold"/>
              </a:rPr>
              <a:t>cl_context_properties</a:t>
            </a:r>
            <a:r>
              <a:rPr b="1" lang="en-US" sz="2800" spc="-1" strike="noStrike">
                <a:solidFill>
                  <a:srgbClr val="000000"/>
                </a:solidFill>
                <a:latin typeface="Courier New Bold"/>
              </a:rPr>
              <a:t> *properties = NULL,</a:t>
            </a:r>
            <a:endParaRPr b="0" lang="en-US" sz="2800" spc="-1" strike="noStrike">
              <a:solidFill>
                <a:srgbClr val="000000"/>
              </a:solidFill>
              <a:latin typeface="Trebuchet MS"/>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c0504d"/>
                </a:solidFill>
                <a:latin typeface="Courier New Bold"/>
              </a:rPr>
              <a:t>void</a:t>
            </a:r>
            <a:r>
              <a:rPr b="1" lang="en-US" sz="2800" spc="-1" strike="noStrike">
                <a:solidFill>
                  <a:srgbClr val="000000"/>
                </a:solidFill>
                <a:latin typeface="Courier New Bold"/>
              </a:rPr>
              <a:t> (CL_CALLBACK *pfn_notify)(</a:t>
            </a:r>
            <a:endParaRPr b="0" lang="en-US" sz="2800" spc="-1" strike="noStrike">
              <a:solidFill>
                <a:srgbClr val="000000"/>
              </a:solidFill>
              <a:latin typeface="Trebuchet MS"/>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c0504d"/>
                </a:solidFill>
                <a:latin typeface="Courier New Bold"/>
              </a:rPr>
              <a:t>const char </a:t>
            </a:r>
            <a:r>
              <a:rPr b="1" lang="en-US" sz="2800" spc="-1" strike="noStrike">
                <a:solidFill>
                  <a:srgbClr val="000000"/>
                </a:solidFill>
                <a:latin typeface="Courier New Bold"/>
              </a:rPr>
              <a:t>*errorinfo,</a:t>
            </a:r>
            <a:endParaRPr b="0" lang="en-US" sz="2800" spc="-1" strike="noStrike">
              <a:solidFill>
                <a:srgbClr val="000000"/>
              </a:solidFill>
              <a:latin typeface="Trebuchet MS"/>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c0504d"/>
                </a:solidFill>
                <a:latin typeface="Courier New Bold"/>
              </a:rPr>
              <a:t>const void </a:t>
            </a:r>
            <a:r>
              <a:rPr b="1" lang="en-US" sz="2800" spc="-1" strike="noStrike">
                <a:solidFill>
                  <a:srgbClr val="000000"/>
                </a:solidFill>
                <a:latin typeface="Courier New Bold"/>
              </a:rPr>
              <a:t>*private_info_size,</a:t>
            </a:r>
            <a:endParaRPr b="0" lang="en-US" sz="2800" spc="-1" strike="noStrike">
              <a:solidFill>
                <a:srgbClr val="000000"/>
              </a:solidFill>
              <a:latin typeface="Trebuchet MS"/>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000000"/>
                </a:solidFill>
                <a:latin typeface="Courier New Bold"/>
              </a:rPr>
              <a:t>::</a:t>
            </a:r>
            <a:r>
              <a:rPr b="1" lang="en-US" sz="2800" spc="-1" strike="noStrike">
                <a:solidFill>
                  <a:srgbClr val="c0504d"/>
                </a:solidFill>
                <a:latin typeface="Courier New Bold"/>
              </a:rPr>
              <a:t>size_t</a:t>
            </a:r>
            <a:r>
              <a:rPr b="1" lang="en-US" sz="2800" spc="-1" strike="noStrike">
                <a:solidFill>
                  <a:srgbClr val="000000"/>
                </a:solidFill>
                <a:latin typeface="Courier New Bold"/>
              </a:rPr>
              <a:t> cb, </a:t>
            </a:r>
            <a:r>
              <a:rPr b="1" lang="en-US" sz="2800" spc="-1" strike="noStrike">
                <a:solidFill>
                  <a:srgbClr val="c0504d"/>
                </a:solidFill>
                <a:latin typeface="Courier New Bold"/>
              </a:rPr>
              <a:t>void</a:t>
            </a:r>
            <a:r>
              <a:rPr b="1" lang="en-US" sz="2800" spc="-1" strike="noStrike">
                <a:solidFill>
                  <a:srgbClr val="000000"/>
                </a:solidFill>
                <a:latin typeface="Courier New Bold"/>
              </a:rPr>
              <a:t> *user_data) = NULL,</a:t>
            </a:r>
            <a:endParaRPr b="0" lang="en-US" sz="2800" spc="-1" strike="noStrike">
              <a:solidFill>
                <a:srgbClr val="000000"/>
              </a:solidFill>
              <a:latin typeface="Trebuchet MS"/>
            </a:endParaRPr>
          </a:p>
          <a:p>
            <a:pPr marL="457200">
              <a:lnSpc>
                <a:spcPct val="11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	</a:t>
            </a:r>
            <a:r>
              <a:rPr b="1" lang="en-US" sz="2800" spc="-1" strike="noStrike">
                <a:solidFill>
                  <a:srgbClr val="c0504d"/>
                </a:solidFill>
                <a:latin typeface="Courier New Bold"/>
              </a:rPr>
              <a:t>void </a:t>
            </a:r>
            <a:r>
              <a:rPr b="1" lang="en-US" sz="2800" spc="-1" strike="noStrike">
                <a:solidFill>
                  <a:srgbClr val="000000"/>
                </a:solidFill>
                <a:latin typeface="Courier New Bold"/>
              </a:rPr>
              <a:t>*user_data = NULL, </a:t>
            </a:r>
            <a:r>
              <a:rPr b="1" lang="en-US" sz="2800" spc="-1" strike="noStrike">
                <a:solidFill>
                  <a:srgbClr val="8064a2"/>
                </a:solidFill>
                <a:latin typeface="Courier New Bold"/>
              </a:rPr>
              <a:t>cl_int</a:t>
            </a:r>
            <a:r>
              <a:rPr b="1" lang="en-US" sz="2800" spc="-1" strike="noStrike">
                <a:solidFill>
                  <a:srgbClr val="000000"/>
                </a:solidFill>
                <a:latin typeface="Courier New Bold"/>
              </a:rPr>
              <a:t> *err = NULL);</a:t>
            </a:r>
            <a:endParaRPr b="0" lang="en-US" sz="2800" spc="-1" strike="noStrike">
              <a:solidFill>
                <a:srgbClr val="000000"/>
              </a:solidFill>
              <a:latin typeface="Trebuchet MS"/>
            </a:endParaRPr>
          </a:p>
          <a:p>
            <a:pPr>
              <a:lnSpc>
                <a:spcPct val="110000"/>
              </a:lnSpc>
              <a:spcBef>
                <a:spcPts val="641"/>
              </a:spcBef>
            </a:pPr>
            <a:endParaRPr b="0" lang="en-US" sz="2800" spc="-1" strike="noStrike">
              <a:solidFill>
                <a:srgbClr val="000000"/>
              </a:solidFill>
              <a:latin typeface="Trebuchet MS"/>
            </a:endParaRPr>
          </a:p>
          <a:p>
            <a:pPr marL="514440" indent="-514080">
              <a:lnSpc>
                <a:spcPct val="110000"/>
              </a:lnSpc>
              <a:spcBef>
                <a:spcPts val="641"/>
              </a:spcBef>
              <a:buClr>
                <a:srgbClr val="000000"/>
              </a:buClr>
              <a:buFont typeface="Trebuchet MS"/>
              <a:buAutoNum type="arabicPeriod" startAt="3"/>
            </a:pPr>
            <a:r>
              <a:rPr b="0" lang="en-US" sz="3200" spc="-1" strike="noStrike">
                <a:solidFill>
                  <a:srgbClr val="000000"/>
                </a:solidFill>
                <a:latin typeface="Trebuchet MS"/>
              </a:rPr>
              <a:t>Create a Command Queue for each of these devices</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C examples in the NVIDIA (oclSimpleMultiGPU) and AMD (SimpleMultiDevice) OpenCL SDKs</a:t>
            </a:r>
            <a:endParaRPr b="0" lang="en-US" sz="2800" spc="-1" strike="noStrike">
              <a:solidFill>
                <a:srgbClr val="000000"/>
              </a:solidFill>
              <a:latin typeface="Trebuchet MS"/>
            </a:endParaRPr>
          </a:p>
          <a:p>
            <a:pPr>
              <a:lnSpc>
                <a:spcPct val="110000"/>
              </a:lnSpc>
              <a:spcBef>
                <a:spcPts val="641"/>
              </a:spcBef>
            </a:pPr>
            <a:endParaRPr b="0" lang="en-US" sz="2800" spc="-1" strike="noStrike">
              <a:solidFill>
                <a:srgbClr val="000000"/>
              </a:solidFill>
              <a:latin typeface="Trebuchet MS"/>
            </a:endParaRPr>
          </a:p>
        </p:txBody>
      </p:sp>
      <p:sp>
        <p:nvSpPr>
          <p:cNvPr id="1906" name="CustomShape 3"/>
          <p:cNvSpPr/>
          <p:nvPr/>
        </p:nvSpPr>
        <p:spPr>
          <a:xfrm>
            <a:off x="539640" y="6516000"/>
            <a:ext cx="8136720" cy="63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The steps are the same in C and Python, just the API calls differ as usual</a:t>
            </a:r>
            <a:endParaRPr b="0" lang="en-US" sz="1800" spc="-1" strike="noStrike">
              <a:latin typeface="Arial"/>
            </a:endParaRPr>
          </a:p>
        </p:txBody>
      </p:sp>
    </p:spTree>
  </p:cSld>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7" name="TextShape 1"/>
          <p:cNvSpPr txBox="1"/>
          <p:nvPr/>
        </p:nvSpPr>
        <p:spPr>
          <a:xfrm>
            <a:off x="35640" y="11952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10: Heterogeneous Computing</a:t>
            </a:r>
            <a:endParaRPr b="0" lang="en-US" sz="3600" spc="-1" strike="noStrike">
              <a:solidFill>
                <a:srgbClr val="000000"/>
              </a:solidFill>
              <a:latin typeface="Trebuchet MS"/>
            </a:endParaRPr>
          </a:p>
        </p:txBody>
      </p:sp>
      <p:sp>
        <p:nvSpPr>
          <p:cNvPr id="1908" name="TextShape 2"/>
          <p:cNvSpPr txBox="1"/>
          <p:nvPr/>
        </p:nvSpPr>
        <p:spPr>
          <a:xfrm>
            <a:off x="179640" y="1415520"/>
            <a:ext cx="8784720" cy="503748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To experiment with running kernels on multiple devices</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Take one of your OpenCL programs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Investigate the Context constructors to include more than one device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Modify the program to run a kernel on multiple devices, each with different input data</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Split your problem across multiple devices if you have time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Use the examples from the SDKs to help you</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Output the results from both devices and see which runs faster</a:t>
            </a:r>
            <a:endParaRPr b="0" lang="en-US" sz="2800" spc="-1" strike="noStrike">
              <a:solidFill>
                <a:srgbClr val="000000"/>
              </a:solidFill>
              <a:latin typeface="Trebuchet MS"/>
            </a:endParaRPr>
          </a:p>
        </p:txBody>
      </p:sp>
    </p:spTree>
  </p:cSld>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9"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Enabling Portable Performance via OpenCL</a:t>
            </a:r>
            <a:endParaRPr b="0" lang="en-US" sz="4000" spc="-1" strike="noStrike">
              <a:solidFill>
                <a:srgbClr val="000000"/>
              </a:solidFill>
              <a:latin typeface="Trebuchet MS"/>
            </a:endParaRPr>
          </a:p>
        </p:txBody>
      </p:sp>
      <p:sp>
        <p:nvSpPr>
          <p:cNvPr id="1910"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9</a:t>
            </a:r>
            <a:endParaRPr b="0" lang="en-US" sz="2000" spc="-1" strike="noStrike">
              <a:solidFill>
                <a:srgbClr val="000000"/>
              </a:solidFill>
              <a:latin typeface="Trebuchet MS"/>
            </a:endParaRPr>
          </a:p>
        </p:txBody>
      </p:sp>
    </p:spTree>
  </p:cSld>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1" name="TextShape 1"/>
          <p:cNvSpPr txBox="1"/>
          <p:nvPr/>
        </p:nvSpPr>
        <p:spPr>
          <a:xfrm>
            <a:off x="179640" y="274680"/>
            <a:ext cx="8784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Portable performance in OpenCL</a:t>
            </a:r>
            <a:endParaRPr b="0" lang="en-US" sz="4400" spc="-1" strike="noStrike">
              <a:solidFill>
                <a:srgbClr val="000000"/>
              </a:solidFill>
              <a:latin typeface="Trebuchet MS"/>
            </a:endParaRPr>
          </a:p>
        </p:txBody>
      </p:sp>
      <p:sp>
        <p:nvSpPr>
          <p:cNvPr id="1912" name="TextShape 2"/>
          <p:cNvSpPr txBox="1"/>
          <p:nvPr/>
        </p:nvSpPr>
        <p:spPr>
          <a:xfrm>
            <a:off x="457200" y="1600200"/>
            <a:ext cx="8229240" cy="4780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Portable performance is always a challenge, more so when OpenCL devices can be so varied (CPUs, GPUs, …)</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But OpenCL provides a powerful framework for writing performance portable code</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The following slides are general advice on writing code that should work well on most OpenCL devices</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p:txBody>
      </p:sp>
    </p:spTree>
  </p:cSld>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Optimization issues</a:t>
            </a:r>
            <a:endParaRPr b="0" lang="en-US" sz="4400" spc="-1" strike="noStrike">
              <a:solidFill>
                <a:srgbClr val="000000"/>
              </a:solidFill>
              <a:latin typeface="Trebuchet MS"/>
            </a:endParaRPr>
          </a:p>
        </p:txBody>
      </p:sp>
      <p:sp>
        <p:nvSpPr>
          <p:cNvPr id="1914" name="TextShape 2"/>
          <p:cNvSpPr txBox="1"/>
          <p:nvPr/>
        </p:nvSpPr>
        <p:spPr>
          <a:xfrm>
            <a:off x="107640" y="1600200"/>
            <a:ext cx="8856720" cy="4996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Efficient access to memory</a:t>
            </a:r>
            <a:endParaRPr b="0" lang="en-US" sz="3200" spc="-1" strike="noStrike">
              <a:solidFill>
                <a:srgbClr val="000000"/>
              </a:solidFill>
              <a:latin typeface="Trebuchet MS"/>
            </a:endParaRPr>
          </a:p>
          <a:p>
            <a:pPr lvl="1" marL="743040" indent="-285480">
              <a:lnSpc>
                <a:spcPct val="110000"/>
              </a:lnSpc>
              <a:spcBef>
                <a:spcPts val="561"/>
              </a:spcBef>
              <a:buClr>
                <a:srgbClr val="c0504d"/>
              </a:buClr>
              <a:buFont typeface="Arial"/>
              <a:buChar char="–"/>
            </a:pPr>
            <a:r>
              <a:rPr b="0" lang="en-US" sz="2800" spc="-1" strike="noStrike">
                <a:solidFill>
                  <a:srgbClr val="c0504d"/>
                </a:solidFill>
                <a:latin typeface="Trebuchet MS"/>
              </a:rPr>
              <a:t>Memory coalescing</a:t>
            </a:r>
            <a:endParaRPr b="0" lang="en-US" sz="28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Ideally get work-item i to access data[i] and work-item j to access data[j] at the same time etc.</a:t>
            </a:r>
            <a:endParaRPr b="0" lang="en-US" sz="2400" spc="-1" strike="noStrike">
              <a:solidFill>
                <a:srgbClr val="000000"/>
              </a:solidFill>
              <a:latin typeface="Trebuchet MS"/>
            </a:endParaRPr>
          </a:p>
          <a:p>
            <a:pPr lvl="1" marL="743040" indent="-285480">
              <a:lnSpc>
                <a:spcPct val="110000"/>
              </a:lnSpc>
              <a:spcBef>
                <a:spcPts val="561"/>
              </a:spcBef>
              <a:buClr>
                <a:srgbClr val="c0504d"/>
              </a:buClr>
              <a:buFont typeface="Arial"/>
              <a:buChar char="–"/>
            </a:pPr>
            <a:r>
              <a:rPr b="0" lang="en-US" sz="2800" spc="-1" strike="noStrike">
                <a:solidFill>
                  <a:srgbClr val="c0504d"/>
                </a:solidFill>
                <a:latin typeface="Trebuchet MS"/>
              </a:rPr>
              <a:t>Memory alignment</a:t>
            </a:r>
            <a:endParaRPr b="0" lang="en-US" sz="28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Padding arrays to keep everything aligned to multiples of 16, 32 or 64 bytes</a:t>
            </a:r>
            <a:endParaRPr b="0" lang="en-US" sz="24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Number of work-items and work-group sizes</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Ideally want at least 4 work-items per PE in a Compute Unit on GPUs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More is better, but diminishing returns, and there is an upper limit</a:t>
            </a:r>
            <a:endParaRPr b="0" lang="en-US" sz="28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Each work item consumes PE finite resources (registers etc)</a:t>
            </a:r>
            <a:endParaRPr b="0" lang="en-US" sz="24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Work-item divergence</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What happens when work-items branch?</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Actually a SIMD data parallel model</a:t>
            </a:r>
            <a:endParaRPr b="0" lang="en-US" sz="2800" spc="-1" strike="noStrike">
              <a:solidFill>
                <a:srgbClr val="000000"/>
              </a:solidFill>
              <a:latin typeface="Trebuchet MS"/>
            </a:endParaRPr>
          </a:p>
          <a:p>
            <a:pPr lvl="1" marL="743040" indent="-285480">
              <a:lnSpc>
                <a:spcPct val="110000"/>
              </a:lnSpc>
              <a:spcBef>
                <a:spcPts val="561"/>
              </a:spcBef>
              <a:buClr>
                <a:srgbClr val="e46c0a"/>
              </a:buClr>
              <a:buFont typeface="Arial"/>
              <a:buChar char="–"/>
            </a:pPr>
            <a:r>
              <a:rPr b="0" lang="en-US" sz="2800" spc="-1" strike="noStrike">
                <a:solidFill>
                  <a:srgbClr val="e46c0a"/>
                </a:solidFill>
                <a:latin typeface="Trebuchet MS"/>
              </a:rPr>
              <a:t>Both</a:t>
            </a:r>
            <a:r>
              <a:rPr b="0" lang="en-US" sz="2800" spc="-1" strike="noStrike">
                <a:solidFill>
                  <a:srgbClr val="f79646"/>
                </a:solidFill>
                <a:latin typeface="Trebuchet MS"/>
              </a:rPr>
              <a:t> </a:t>
            </a:r>
            <a:r>
              <a:rPr b="0" lang="en-US" sz="2800" spc="-1" strike="noStrike">
                <a:solidFill>
                  <a:srgbClr val="000000"/>
                </a:solidFill>
                <a:latin typeface="Trebuchet MS"/>
              </a:rPr>
              <a:t>paths (if-else) may need to be executed (</a:t>
            </a:r>
            <a:r>
              <a:rPr b="0" i="1" lang="en-US" sz="2800" spc="-1" strike="noStrike">
                <a:solidFill>
                  <a:srgbClr val="000000"/>
                </a:solidFill>
                <a:latin typeface="Trebuchet MS"/>
              </a:rPr>
              <a:t>branch divergence</a:t>
            </a:r>
            <a:r>
              <a:rPr b="0" lang="en-US" sz="2800" spc="-1" strike="noStrike">
                <a:solidFill>
                  <a:srgbClr val="000000"/>
                </a:solidFill>
                <a:latin typeface="Trebuchet MS"/>
              </a:rPr>
              <a:t>), avoid where possible (non-divergent branches are termed </a:t>
            </a:r>
            <a:r>
              <a:rPr b="0" i="1" lang="en-US" sz="2800" spc="-1" strike="noStrike">
                <a:solidFill>
                  <a:srgbClr val="000000"/>
                </a:solidFill>
                <a:latin typeface="Trebuchet MS"/>
              </a:rPr>
              <a:t>uniform</a:t>
            </a:r>
            <a:r>
              <a:rPr b="0" lang="en-US" sz="2800" spc="-1" strike="noStrike">
                <a:solidFill>
                  <a:srgbClr val="000000"/>
                </a:solidFill>
                <a:latin typeface="Trebuchet MS"/>
              </a:rPr>
              <a:t>)</a:t>
            </a:r>
            <a:endParaRPr b="0" lang="en-US" sz="2800" spc="-1" strike="noStrike">
              <a:solidFill>
                <a:srgbClr val="000000"/>
              </a:solidFill>
              <a:latin typeface="Trebuchet MS"/>
            </a:endParaRPr>
          </a:p>
          <a:p>
            <a:pPr>
              <a:lnSpc>
                <a:spcPct val="110000"/>
              </a:lnSpc>
              <a:spcBef>
                <a:spcPts val="641"/>
              </a:spcBef>
            </a:pPr>
            <a:endParaRPr b="0" lang="en-US" sz="2800" spc="-1" strike="noStrike">
              <a:solidFill>
                <a:srgbClr val="000000"/>
              </a:solidFill>
              <a:latin typeface="Trebuchet MS"/>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NVIDIA GPU</a:t>
            </a:r>
            <a:r>
              <a:rPr b="0" lang="en-US" sz="4400" spc="-1" strike="noStrike">
                <a:solidFill>
                  <a:srgbClr val="000000"/>
                </a:solidFill>
                <a:latin typeface="Trebuchet MS"/>
              </a:rPr>
              <a:t>用户的安装过程（旧版）</a:t>
            </a:r>
            <a:endParaRPr b="0" lang="en-US" sz="4400" spc="-1" strike="noStrike">
              <a:solidFill>
                <a:srgbClr val="000000"/>
              </a:solidFill>
              <a:latin typeface="Trebuchet MS"/>
            </a:endParaRPr>
          </a:p>
        </p:txBody>
      </p:sp>
      <p:sp>
        <p:nvSpPr>
          <p:cNvPr id="500" name="TextShape 2"/>
          <p:cNvSpPr txBox="1"/>
          <p:nvPr/>
        </p:nvSpPr>
        <p:spPr>
          <a:xfrm>
            <a:off x="107640" y="1600200"/>
            <a:ext cx="8928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一定要先屏蔽开源驱动！这超级重要！</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nano /etc/modprobe.d/blacklist.conf</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在上面的编辑器中加上这一行</a:t>
            </a:r>
            <a:r>
              <a:rPr b="0" lang="en-US" sz="2800" spc="-1" strike="noStrike">
                <a:solidFill>
                  <a:srgbClr val="000000"/>
                </a:solidFill>
                <a:latin typeface="Trebuchet MS"/>
              </a:rPr>
              <a:t>: blacklist nouveau</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安装依赖包</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apt-get install build-essential linux-header-generic opencl-headers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从官网下载驱动然后解压缩</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进入虚拟终端（快捷键 </a:t>
            </a:r>
            <a:r>
              <a:rPr b="0" lang="en-US" sz="3200" spc="-1" strike="noStrike">
                <a:solidFill>
                  <a:srgbClr val="000000"/>
                </a:solidFill>
                <a:latin typeface="Trebuchet MS"/>
              </a:rPr>
              <a:t>Ctrl+Alt+F1</a:t>
            </a:r>
            <a:r>
              <a:rPr b="0" lang="en-US" sz="3200" spc="-1" strike="noStrike">
                <a:solidFill>
                  <a:srgbClr val="000000"/>
                </a:solidFill>
                <a:latin typeface="Trebuchet MS"/>
              </a:rPr>
              <a:t>）停止桌面管理器</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service lightdm stop</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设置运行权限然后运行</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chmod +x *.run</a:t>
            </a:r>
            <a:endParaRPr b="0" lang="en-US" sz="28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./*.run</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预备安装（</a:t>
            </a:r>
            <a:r>
              <a:rPr b="0" lang="en-US" sz="3200" spc="-1" strike="noStrike">
                <a:solidFill>
                  <a:srgbClr val="000000"/>
                </a:solidFill>
                <a:latin typeface="Trebuchet MS"/>
              </a:rPr>
              <a:t>pre-install</a:t>
            </a:r>
            <a:r>
              <a:rPr b="0" lang="en-US" sz="3200" spc="-1" strike="noStrike">
                <a:solidFill>
                  <a:srgbClr val="000000"/>
                </a:solidFill>
                <a:latin typeface="Trebuchet MS"/>
              </a:rPr>
              <a:t>）可能会失败，这不要紧！</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同意选择 </a:t>
            </a:r>
            <a:r>
              <a:rPr b="0" lang="en-US" sz="3200" spc="-1" strike="noStrike">
                <a:solidFill>
                  <a:srgbClr val="000000"/>
                </a:solidFill>
                <a:latin typeface="Trebuchet MS"/>
              </a:rPr>
              <a:t>DKMS, 32-bit GL </a:t>
            </a:r>
            <a:r>
              <a:rPr b="0" lang="en-US" sz="3200" spc="-1" strike="noStrike">
                <a:solidFill>
                  <a:srgbClr val="000000"/>
                </a:solidFill>
                <a:latin typeface="Trebuchet MS"/>
              </a:rPr>
              <a:t>库（</a:t>
            </a:r>
            <a:r>
              <a:rPr b="0" lang="en-US" sz="3200" spc="-1" strike="noStrike">
                <a:solidFill>
                  <a:srgbClr val="000000"/>
                </a:solidFill>
                <a:latin typeface="Trebuchet MS"/>
              </a:rPr>
              <a:t>libraries</a:t>
            </a:r>
            <a:r>
              <a:rPr b="0" lang="en-US" sz="3200" spc="-1" strike="noStrike">
                <a:solidFill>
                  <a:srgbClr val="000000"/>
                </a:solidFill>
                <a:latin typeface="Trebuchet MS"/>
              </a:rPr>
              <a:t>） 来更新 </a:t>
            </a:r>
            <a:r>
              <a:rPr b="0" lang="en-US" sz="3200" spc="-1" strike="noStrike">
                <a:solidFill>
                  <a:srgbClr val="000000"/>
                </a:solidFill>
                <a:latin typeface="Trebuchet MS"/>
              </a:rPr>
              <a:t>X config</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重启！</a:t>
            </a:r>
            <a:endParaRPr b="0" lang="en-US" sz="3200" spc="-1" strike="noStrike">
              <a:solidFill>
                <a:srgbClr val="000000"/>
              </a:solidFill>
              <a:latin typeface="Trebuchet MS"/>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5" name="TextShape 1"/>
          <p:cNvSpPr txBox="1"/>
          <p:nvPr/>
        </p:nvSpPr>
        <p:spPr>
          <a:xfrm>
            <a:off x="179640" y="274680"/>
            <a:ext cx="8856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Memory layout is critical to performance</a:t>
            </a:r>
            <a:endParaRPr b="0" lang="en-US" sz="4400" spc="-1" strike="noStrike">
              <a:solidFill>
                <a:srgbClr val="000000"/>
              </a:solidFill>
              <a:latin typeface="Trebuchet MS"/>
            </a:endParaRPr>
          </a:p>
        </p:txBody>
      </p:sp>
      <p:sp>
        <p:nvSpPr>
          <p:cNvPr id="1916"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t>
            </a:r>
            <a:r>
              <a:rPr b="0" lang="en-US" sz="3200" spc="-1" strike="noStrike">
                <a:solidFill>
                  <a:srgbClr val="000000"/>
                </a:solidFill>
                <a:latin typeface="Trebuchet MS"/>
              </a:rPr>
              <a:t>Structure of Arrays vs. Array of Structures” problem:</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struct </a:t>
            </a:r>
            <a:r>
              <a:rPr b="1" lang="en-US" sz="3200" spc="-1" strike="noStrike">
                <a:solidFill>
                  <a:srgbClr val="000000"/>
                </a:solidFill>
                <a:latin typeface="Courier New Bold"/>
              </a:rPr>
              <a:t>{ </a:t>
            </a:r>
            <a:r>
              <a:rPr b="1" lang="en-US" sz="3200" spc="-1" strike="noStrike">
                <a:solidFill>
                  <a:srgbClr val="c0504d"/>
                </a:solidFill>
                <a:latin typeface="Courier New Bold"/>
              </a:rPr>
              <a:t>float</a:t>
            </a:r>
            <a:r>
              <a:rPr b="1" lang="en-US" sz="3200" spc="-1" strike="noStrike">
                <a:solidFill>
                  <a:srgbClr val="000000"/>
                </a:solidFill>
                <a:latin typeface="Courier New Bold"/>
              </a:rPr>
              <a:t> x, y, z, a; } Point;</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Structure of Arrays (SoA) suits memory coalescence on GPUs</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Array of Structures (AoS) may suit cache hierarchies on CPUs</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graphicFrame>
        <p:nvGraphicFramePr>
          <p:cNvPr id="1917" name="Table 3"/>
          <p:cNvGraphicFramePr/>
          <p:nvPr/>
        </p:nvGraphicFramePr>
        <p:xfrm>
          <a:off x="928800" y="3543120"/>
          <a:ext cx="5443200" cy="271080"/>
        </p:xfrm>
        <a:graphic>
          <a:graphicData uri="http://schemas.openxmlformats.org/drawingml/2006/table">
            <a:tbl>
              <a:tblPr/>
              <a:tblGrid>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1440"/>
                <a:gridCol w="274320"/>
              </a:tblGrid>
              <a:tr h="299520">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r>
            </a:tbl>
          </a:graphicData>
        </a:graphic>
      </p:graphicFrame>
      <p:graphicFrame>
        <p:nvGraphicFramePr>
          <p:cNvPr id="1918" name="Table 4"/>
          <p:cNvGraphicFramePr/>
          <p:nvPr/>
        </p:nvGraphicFramePr>
        <p:xfrm>
          <a:off x="928800" y="5445360"/>
          <a:ext cx="5443200" cy="271080"/>
        </p:xfrm>
        <a:graphic>
          <a:graphicData uri="http://schemas.openxmlformats.org/drawingml/2006/table">
            <a:tbl>
              <a:tblPr/>
              <a:tblGrid>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1440"/>
                <a:gridCol w="274320"/>
              </a:tblGrid>
              <a:tr h="299520">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x</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y</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z</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800" spc="-1" strike="noStrike">
                          <a:solidFill>
                            <a:srgbClr val="000000"/>
                          </a:solidFill>
                          <a:latin typeface="Arial"/>
                          <a:ea typeface="ヒラギノ角ゴ ProN W3"/>
                        </a:rPr>
                        <a:t>…</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r>
            </a:tbl>
          </a:graphicData>
        </a:graphic>
      </p:graphicFrame>
      <p:sp>
        <p:nvSpPr>
          <p:cNvPr id="1919" name="CustomShape 5"/>
          <p:cNvSpPr/>
          <p:nvPr/>
        </p:nvSpPr>
        <p:spPr>
          <a:xfrm>
            <a:off x="6588360" y="3213000"/>
            <a:ext cx="237600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Adjacent work-items like to access adjacent memory</a:t>
            </a:r>
            <a:endParaRPr b="0" lang="en-US" sz="1800" spc="-1" strike="noStrike">
              <a:latin typeface="Arial"/>
            </a:endParaRPr>
          </a:p>
        </p:txBody>
      </p:sp>
      <p:sp>
        <p:nvSpPr>
          <p:cNvPr id="1920" name="CustomShape 6"/>
          <p:cNvSpPr/>
          <p:nvPr/>
        </p:nvSpPr>
        <p:spPr>
          <a:xfrm>
            <a:off x="6588360" y="5169960"/>
            <a:ext cx="232560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Individual work-items like to access adjacent memory</a:t>
            </a:r>
            <a:endParaRPr b="0" lang="en-US" sz="1800" spc="-1" strike="noStrike">
              <a:latin typeface="Arial"/>
            </a:endParaRPr>
          </a:p>
        </p:txBody>
      </p:sp>
    </p:spTree>
  </p:cSld>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1" name="TextShape 1"/>
          <p:cNvSpPr txBox="1"/>
          <p:nvPr/>
        </p:nvSpPr>
        <p:spPr>
          <a:xfrm>
            <a:off x="457200" y="-90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Other optimisation tips</a:t>
            </a:r>
            <a:endParaRPr b="0" lang="en-US" sz="4400" spc="-1" strike="noStrike">
              <a:solidFill>
                <a:srgbClr val="000000"/>
              </a:solidFill>
              <a:latin typeface="Trebuchet MS"/>
            </a:endParaRPr>
          </a:p>
        </p:txBody>
      </p:sp>
      <p:sp>
        <p:nvSpPr>
          <p:cNvPr id="1922" name="TextShape 2"/>
          <p:cNvSpPr txBox="1"/>
          <p:nvPr/>
        </p:nvSpPr>
        <p:spPr>
          <a:xfrm>
            <a:off x="179640" y="1124640"/>
            <a:ext cx="8784720" cy="547236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Use a profiler to see if you’re getting good performance</a:t>
            </a:r>
            <a:endParaRPr b="0" lang="en-US" sz="3200" spc="-1" strike="noStrike">
              <a:solidFill>
                <a:srgbClr val="000000"/>
              </a:solidFill>
              <a:latin typeface="Trebuchet MS"/>
            </a:endParaRPr>
          </a:p>
          <a:p>
            <a:pPr lvl="1" marL="743040" indent="-285480">
              <a:lnSpc>
                <a:spcPct val="110000"/>
              </a:lnSpc>
              <a:spcBef>
                <a:spcPts val="561"/>
              </a:spcBef>
              <a:buClr>
                <a:srgbClr val="e46c0a"/>
              </a:buClr>
              <a:buFont typeface="Arial"/>
              <a:buChar char="–"/>
            </a:pPr>
            <a:r>
              <a:rPr b="0" lang="en-US" sz="2800" spc="-1" strike="noStrike">
                <a:solidFill>
                  <a:srgbClr val="e46c0a"/>
                </a:solidFill>
                <a:latin typeface="Trebuchet MS"/>
              </a:rPr>
              <a:t>Occupancy </a:t>
            </a:r>
            <a:r>
              <a:rPr b="0" lang="en-US" sz="2800" spc="-1" strike="noStrike">
                <a:solidFill>
                  <a:srgbClr val="000000"/>
                </a:solidFill>
                <a:latin typeface="Trebuchet MS"/>
              </a:rPr>
              <a:t>is a measure of how </a:t>
            </a:r>
            <a:r>
              <a:rPr b="0" lang="en-US" sz="2800" spc="-1" strike="noStrike">
                <a:solidFill>
                  <a:srgbClr val="e46c0a"/>
                </a:solidFill>
                <a:latin typeface="Trebuchet MS"/>
              </a:rPr>
              <a:t>active </a:t>
            </a:r>
            <a:r>
              <a:rPr b="0" lang="en-US" sz="2800" spc="-1" strike="noStrike">
                <a:solidFill>
                  <a:srgbClr val="000000"/>
                </a:solidFill>
                <a:latin typeface="Trebuchet MS"/>
              </a:rPr>
              <a:t>you’re keeping each PE</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Occupancy measurements of &gt;0.5 are good (&gt;50% active)</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Other measurements to consider with the profiler:</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Memory bandwidth – should aim for a good fraction of peak</a:t>
            </a:r>
            <a:endParaRPr b="0" lang="en-US" sz="28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E.g. 148 GBytes/s to Global Memory on an M2050 GPU</a:t>
            </a:r>
            <a:endParaRPr b="0" lang="en-US" sz="24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Work-Item (Thread) divergence – want this to be low</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Registers per Work-Item (Thread) – ideally low and a nice divisor of the number of hardware registers per Compute Unit</a:t>
            </a:r>
            <a:endParaRPr b="0" lang="en-US" sz="28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E.g. 32,768 on M2050 GPUs</a:t>
            </a:r>
            <a:endParaRPr b="0" lang="en-US" sz="24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These are statically allocated and shared between all Work-Items and Work-Groups assigned to each Compute Unit</a:t>
            </a:r>
            <a:endParaRPr b="0" lang="en-US" sz="24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Four Work-Groups of 1,024 Work-Items each would result in just 8 registers per Work-Item! Typically aim for 16-32 registers per Work-Item</a:t>
            </a:r>
            <a:endParaRPr b="0" lang="en-US" sz="2400" spc="-1" strike="noStrike">
              <a:solidFill>
                <a:srgbClr val="000000"/>
              </a:solidFill>
              <a:latin typeface="Trebuchet MS"/>
            </a:endParaRPr>
          </a:p>
          <a:p>
            <a:pPr>
              <a:lnSpc>
                <a:spcPct val="110000"/>
              </a:lnSpc>
              <a:spcBef>
                <a:spcPts val="641"/>
              </a:spcBef>
            </a:pPr>
            <a:endParaRPr b="0" lang="en-US" sz="2400" spc="-1" strike="noStrike">
              <a:solidFill>
                <a:srgbClr val="000000"/>
              </a:solidFill>
              <a:latin typeface="Trebuchet MS"/>
            </a:endParaRPr>
          </a:p>
        </p:txBody>
      </p:sp>
    </p:spTree>
  </p:cSld>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3" name="TextShape 1"/>
          <p:cNvSpPr txBox="1"/>
          <p:nvPr/>
        </p:nvSpPr>
        <p:spPr>
          <a:xfrm>
            <a:off x="107640" y="-2736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Portable performance in OpenCL</a:t>
            </a:r>
            <a:endParaRPr b="0" lang="en-US" sz="4400" spc="-1" strike="noStrike">
              <a:solidFill>
                <a:srgbClr val="000000"/>
              </a:solidFill>
              <a:latin typeface="Trebuchet MS"/>
            </a:endParaRPr>
          </a:p>
        </p:txBody>
      </p:sp>
      <p:sp>
        <p:nvSpPr>
          <p:cNvPr id="1924" name="TextShape 2"/>
          <p:cNvSpPr txBox="1"/>
          <p:nvPr/>
        </p:nvSpPr>
        <p:spPr>
          <a:xfrm>
            <a:off x="107640" y="1124640"/>
            <a:ext cx="8856720" cy="5733000"/>
          </a:xfrm>
          <a:prstGeom prst="rect">
            <a:avLst/>
          </a:prstGeom>
          <a:noFill/>
          <a:ln>
            <a:noFill/>
          </a:ln>
        </p:spPr>
        <p:txBody>
          <a:bodyPr>
            <a:normAutofit/>
          </a:bodyPr>
          <a:p>
            <a:pPr marL="343080" indent="-342720">
              <a:lnSpc>
                <a:spcPct val="110000"/>
              </a:lnSpc>
              <a:spcBef>
                <a:spcPts val="641"/>
              </a:spcBef>
              <a:buClr>
                <a:srgbClr val="e46c0a"/>
              </a:buClr>
              <a:buFont typeface="Arial"/>
              <a:buChar char="•"/>
            </a:pPr>
            <a:r>
              <a:rPr b="0" lang="en-US" sz="3200" spc="-1" strike="noStrike">
                <a:solidFill>
                  <a:srgbClr val="e46c0a"/>
                </a:solidFill>
                <a:latin typeface="Trebuchet MS"/>
              </a:rPr>
              <a:t>Don’t optimize too hard for any one platform</a:t>
            </a:r>
            <a:r>
              <a:rPr b="0" lang="en-US" sz="3200" spc="-1" strike="noStrike">
                <a:solidFill>
                  <a:srgbClr val="000000"/>
                </a:solidFill>
                <a:latin typeface="Trebuchet MS"/>
              </a:rPr>
              <a:t>, e.g.</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Don’t write specifically for certain warp/wavefront sizes etc</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Be careful not to rely on specific sizes of local/global memory</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OpenCL’s vector data types have varying degrees of support – faster on some devices, slower on others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Some devices have caches in their memory hierarchies, some don’t, and it can make a big difference to your performance without you realizing</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Choosing the allocation of Work-Items to Work-Groups and dimensions on your kernel launches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Performance differences between unified vs. disjoint host/global memories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Double precision performance varies considerably from device to device</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Some OpenCL SDKs give useful feedback about how well they can compile your code (but you have to turn on this feedback)</a:t>
            </a:r>
            <a:endParaRPr b="0" lang="en-US" sz="2800" spc="-1" strike="noStrike">
              <a:solidFill>
                <a:srgbClr val="000000"/>
              </a:solidFill>
              <a:latin typeface="Trebuchet MS"/>
            </a:endParaRPr>
          </a:p>
          <a:p>
            <a:pPr>
              <a:lnSpc>
                <a:spcPct val="110000"/>
              </a:lnSpc>
              <a:spcBef>
                <a:spcPts val="641"/>
              </a:spcBef>
            </a:pP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It is a good idea to try your code on several different platforms to see what happens (profiling is good!)</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At least two different GPUs (ideally different vendors) and at least one CPU</a:t>
            </a:r>
            <a:endParaRPr b="0" lang="en-US" sz="2800" spc="-1" strike="noStrike">
              <a:solidFill>
                <a:srgbClr val="000000"/>
              </a:solidFill>
              <a:latin typeface="Trebuchet MS"/>
            </a:endParaRPr>
          </a:p>
          <a:p>
            <a:pPr>
              <a:lnSpc>
                <a:spcPct val="110000"/>
              </a:lnSpc>
              <a:spcBef>
                <a:spcPts val="641"/>
              </a:spcBef>
            </a:pPr>
            <a:endParaRPr b="0" lang="en-US" sz="2800" spc="-1" strike="noStrike">
              <a:solidFill>
                <a:srgbClr val="000000"/>
              </a:solidFill>
              <a:latin typeface="Trebuchet MS"/>
            </a:endParaRPr>
          </a:p>
        </p:txBody>
      </p:sp>
    </p:spTree>
  </p:cSld>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5" name="TextShape 1"/>
          <p:cNvSpPr txBox="1"/>
          <p:nvPr/>
        </p:nvSpPr>
        <p:spPr>
          <a:xfrm>
            <a:off x="457200" y="-18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Advice for performance portability</a:t>
            </a:r>
            <a:endParaRPr b="0" lang="en-US" sz="4400" spc="-1" strike="noStrike">
              <a:solidFill>
                <a:srgbClr val="000000"/>
              </a:solidFill>
              <a:latin typeface="Trebuchet MS"/>
            </a:endParaRPr>
          </a:p>
        </p:txBody>
      </p:sp>
      <p:sp>
        <p:nvSpPr>
          <p:cNvPr id="1926" name="TextShape 2"/>
          <p:cNvSpPr txBox="1"/>
          <p:nvPr/>
        </p:nvSpPr>
        <p:spPr>
          <a:xfrm>
            <a:off x="107640" y="1124640"/>
            <a:ext cx="8856720" cy="1324440"/>
          </a:xfrm>
          <a:prstGeom prst="rect">
            <a:avLst/>
          </a:prstGeom>
          <a:noFill/>
          <a:ln>
            <a:noFill/>
          </a:ln>
        </p:spPr>
        <p:txBody>
          <a:bodyPr>
            <a:normAutofit/>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Discover what devices you have available at run-time, e.g.</a:t>
            </a:r>
            <a:endParaRPr b="0" lang="en-US" sz="2800" spc="-1" strike="noStrike">
              <a:solidFill>
                <a:srgbClr val="000000"/>
              </a:solidFill>
              <a:latin typeface="Trebuchet MS"/>
            </a:endParaRPr>
          </a:p>
        </p:txBody>
      </p:sp>
      <p:sp>
        <p:nvSpPr>
          <p:cNvPr id="1927" name="CustomShape 3"/>
          <p:cNvSpPr/>
          <p:nvPr/>
        </p:nvSpPr>
        <p:spPr>
          <a:xfrm>
            <a:off x="395640" y="2554560"/>
            <a:ext cx="8424720" cy="371340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Courier New"/>
              </a:rPr>
              <a:t> </a:t>
            </a:r>
            <a:r>
              <a:rPr b="1" lang="en-US" sz="1400" spc="-1" strike="noStrike">
                <a:solidFill>
                  <a:srgbClr val="000000"/>
                </a:solidFill>
                <a:latin typeface="Courier New"/>
              </a:rPr>
              <a:t>// Get available platforms</a:t>
            </a: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8064a2"/>
                </a:solidFill>
                <a:latin typeface="Courier New"/>
              </a:rPr>
              <a:t>cl_uint</a:t>
            </a:r>
            <a:r>
              <a:rPr b="1" lang="en-US" sz="1400" spc="-1" strike="noStrike">
                <a:solidFill>
                  <a:srgbClr val="9bbb59"/>
                </a:solidFill>
                <a:latin typeface="Courier New"/>
              </a:rPr>
              <a:t> </a:t>
            </a:r>
            <a:r>
              <a:rPr b="1" lang="en-US" sz="1400" spc="-1" strike="noStrike">
                <a:solidFill>
                  <a:srgbClr val="000000"/>
                </a:solidFill>
                <a:latin typeface="Courier New"/>
              </a:rPr>
              <a:t>nPlatforms;</a:t>
            </a: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8064a2"/>
                </a:solidFill>
                <a:latin typeface="Courier New"/>
              </a:rPr>
              <a:t>cl_platform_id </a:t>
            </a:r>
            <a:r>
              <a:rPr b="1" lang="en-US" sz="1400" spc="-1" strike="noStrike">
                <a:solidFill>
                  <a:srgbClr val="000000"/>
                </a:solidFill>
                <a:latin typeface="Courier New"/>
              </a:rPr>
              <a:t>platforms[MAX_PLATFORMS];</a:t>
            </a: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c0504d"/>
                </a:solidFill>
                <a:latin typeface="Courier New"/>
              </a:rPr>
              <a:t>int </a:t>
            </a:r>
            <a:r>
              <a:rPr b="1" lang="en-US" sz="1400" spc="-1" strike="noStrike">
                <a:solidFill>
                  <a:srgbClr val="000000"/>
                </a:solidFill>
                <a:latin typeface="Courier New"/>
              </a:rPr>
              <a:t>ret = </a:t>
            </a:r>
            <a:r>
              <a:rPr b="1" lang="en-US" sz="1400" spc="-1" strike="noStrike">
                <a:solidFill>
                  <a:srgbClr val="17375e"/>
                </a:solidFill>
                <a:latin typeface="Courier New"/>
              </a:rPr>
              <a:t>clGetPlatformIDs</a:t>
            </a:r>
            <a:r>
              <a:rPr b="1" lang="en-US" sz="1400" spc="-1" strike="noStrike">
                <a:solidFill>
                  <a:srgbClr val="000000"/>
                </a:solidFill>
                <a:latin typeface="Courier New"/>
              </a:rPr>
              <a:t>(MAX_PLATFORMS, platforms, &amp;nPlatforms);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000000"/>
                </a:solidFill>
                <a:latin typeface="Courier New"/>
              </a:rPr>
              <a:t>// Loop over all platforms</a:t>
            </a: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4f81bd"/>
                </a:solidFill>
                <a:latin typeface="Courier New"/>
              </a:rPr>
              <a:t>for</a:t>
            </a:r>
            <a:r>
              <a:rPr b="1" lang="en-US" sz="1400" spc="-1" strike="noStrike">
                <a:solidFill>
                  <a:srgbClr val="000000"/>
                </a:solidFill>
                <a:latin typeface="Courier New"/>
              </a:rPr>
              <a:t> (</a:t>
            </a:r>
            <a:r>
              <a:rPr b="1" lang="en-US" sz="1400" spc="-1" strike="noStrike">
                <a:solidFill>
                  <a:srgbClr val="c0504d"/>
                </a:solidFill>
                <a:latin typeface="Courier New"/>
              </a:rPr>
              <a:t>int </a:t>
            </a:r>
            <a:r>
              <a:rPr b="1" lang="en-US" sz="1400" spc="-1" strike="noStrike">
                <a:solidFill>
                  <a:srgbClr val="000000"/>
                </a:solidFill>
                <a:latin typeface="Courier New"/>
              </a:rPr>
              <a:t>p = 0; p &lt; nPlatforms; p++) {</a:t>
            </a: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000000"/>
                </a:solidFill>
                <a:latin typeface="Courier New"/>
              </a:rPr>
              <a:t>// Get available devices</a:t>
            </a: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8064a2"/>
                </a:solidFill>
                <a:latin typeface="Courier New"/>
              </a:rPr>
              <a:t>cl_uint </a:t>
            </a:r>
            <a:r>
              <a:rPr b="1" lang="en-US" sz="1400" spc="-1" strike="noStrike">
                <a:solidFill>
                  <a:srgbClr val="000000"/>
                </a:solidFill>
                <a:latin typeface="Courier New"/>
              </a:rPr>
              <a:t>nDevices = 0;</a:t>
            </a: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8064a2"/>
                </a:solidFill>
                <a:latin typeface="Courier New"/>
              </a:rPr>
              <a:t>cl_device_id </a:t>
            </a:r>
            <a:r>
              <a:rPr b="1" lang="en-US" sz="1400" spc="-1" strike="noStrike">
                <a:solidFill>
                  <a:srgbClr val="000000"/>
                </a:solidFill>
                <a:latin typeface="Courier New"/>
              </a:rPr>
              <a:t>devices[MAX_DEVICES];</a:t>
            </a:r>
            <a:endParaRPr b="0" lang="en-US" sz="1400" spc="-1" strike="noStrike">
              <a:latin typeface="Arial"/>
            </a:endParaRPr>
          </a:p>
          <a:p>
            <a:pPr>
              <a:lnSpc>
                <a:spcPct val="100000"/>
              </a:lnSpc>
            </a:pPr>
            <a:r>
              <a:rPr b="1" lang="en-US" sz="1400" spc="-1" strike="noStrike">
                <a:solidFill>
                  <a:srgbClr val="17375e"/>
                </a:solidFill>
                <a:latin typeface="Courier New"/>
              </a:rPr>
              <a:t>   </a:t>
            </a:r>
            <a:r>
              <a:rPr b="1" lang="en-US" sz="1400" spc="-1" strike="noStrike">
                <a:solidFill>
                  <a:srgbClr val="17375e"/>
                </a:solidFill>
                <a:latin typeface="Courier New"/>
              </a:rPr>
              <a:t>clGetDeviceIDs</a:t>
            </a:r>
            <a:r>
              <a:rPr b="1" lang="en-US" sz="1400" spc="-1" strike="noStrike">
                <a:solidFill>
                  <a:srgbClr val="000000"/>
                </a:solidFill>
                <a:latin typeface="Courier New"/>
              </a:rPr>
              <a:t>(platforms[p], deviceType, MAX_DEVICES, devices, &amp;nDevices);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000000"/>
                </a:solidFill>
                <a:latin typeface="Courier New"/>
              </a:rPr>
              <a:t>// Loop over all devices in this platform</a:t>
            </a: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4f81bd"/>
                </a:solidFill>
                <a:latin typeface="Courier New"/>
              </a:rPr>
              <a:t>for</a:t>
            </a:r>
            <a:r>
              <a:rPr b="1" lang="en-US" sz="1400" spc="-1" strike="noStrike">
                <a:solidFill>
                  <a:srgbClr val="000000"/>
                </a:solidFill>
                <a:latin typeface="Courier New"/>
              </a:rPr>
              <a:t> (</a:t>
            </a:r>
            <a:r>
              <a:rPr b="1" lang="en-US" sz="1400" spc="-1" strike="noStrike">
                <a:solidFill>
                  <a:srgbClr val="c0504d"/>
                </a:solidFill>
                <a:latin typeface="Courier New"/>
              </a:rPr>
              <a:t>int </a:t>
            </a:r>
            <a:r>
              <a:rPr b="1" lang="en-US" sz="1400" spc="-1" strike="noStrike">
                <a:solidFill>
                  <a:srgbClr val="000000"/>
                </a:solidFill>
                <a:latin typeface="Courier New"/>
              </a:rPr>
              <a:t>d = 0; d &lt; nDevices; d++)</a:t>
            </a:r>
            <a:endParaRPr b="0" lang="en-US" sz="1400" spc="-1" strike="noStrike">
              <a:latin typeface="Arial"/>
            </a:endParaRPr>
          </a:p>
          <a:p>
            <a:pPr>
              <a:lnSpc>
                <a:spcPct val="100000"/>
              </a:lnSpc>
            </a:pPr>
            <a:r>
              <a:rPr b="1" lang="en-US" sz="1400" spc="-1" strike="noStrike">
                <a:solidFill>
                  <a:srgbClr val="000000"/>
                </a:solidFill>
                <a:latin typeface="Courier New"/>
              </a:rPr>
              <a:t>     </a:t>
            </a:r>
            <a:r>
              <a:rPr b="1" lang="en-US" sz="1400" spc="-1" strike="noStrike">
                <a:solidFill>
                  <a:srgbClr val="17375e"/>
                </a:solidFill>
                <a:latin typeface="Courier New"/>
              </a:rPr>
              <a:t>getDeviceInformation</a:t>
            </a:r>
            <a:r>
              <a:rPr b="1" lang="en-US" sz="1400" spc="-1" strike="noStrike">
                <a:solidFill>
                  <a:srgbClr val="000000"/>
                </a:solidFill>
                <a:latin typeface="Courier New"/>
              </a:rPr>
              <a:t>(devices[d]);</a:t>
            </a:r>
            <a:endParaRPr b="0" lang="en-US" sz="1400" spc="-1" strike="noStrike">
              <a:latin typeface="Arial"/>
            </a:endParaRPr>
          </a:p>
          <a:p>
            <a:pPr>
              <a:lnSpc>
                <a:spcPct val="100000"/>
              </a:lnSpc>
            </a:pPr>
            <a:r>
              <a:rPr b="1" lang="en-US" sz="1400" spc="-1" strike="noStrike">
                <a:solidFill>
                  <a:srgbClr val="000000"/>
                </a:solidFill>
                <a:latin typeface="Courier New"/>
              </a:rPr>
              <a:t>}</a:t>
            </a:r>
            <a:endParaRPr b="0" lang="en-US" sz="1400" spc="-1" strike="noStrike">
              <a:latin typeface="Arial"/>
            </a:endParaRPr>
          </a:p>
          <a:p>
            <a:pPr>
              <a:lnSpc>
                <a:spcPct val="100000"/>
              </a:lnSpc>
            </a:pPr>
            <a:endParaRPr b="0" lang="en-US" sz="1400" spc="-1" strike="noStrike">
              <a:latin typeface="Arial"/>
            </a:endParaRPr>
          </a:p>
        </p:txBody>
      </p:sp>
      <p:sp>
        <p:nvSpPr>
          <p:cNvPr id="1928" name="CustomShape 4"/>
          <p:cNvSpPr/>
          <p:nvPr/>
        </p:nvSpPr>
        <p:spPr>
          <a:xfrm>
            <a:off x="7596360" y="2493000"/>
            <a:ext cx="100764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Trebuchet MS"/>
              </a:rPr>
              <a:t>C</a:t>
            </a:r>
            <a:endParaRPr b="0" lang="en-US" sz="3200" spc="-1" strike="noStrike">
              <a:latin typeface="Arial"/>
            </a:endParaRPr>
          </a:p>
        </p:txBody>
      </p:sp>
    </p:spTree>
  </p:cSld>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9" name="TextShape 1"/>
          <p:cNvSpPr txBox="1"/>
          <p:nvPr/>
        </p:nvSpPr>
        <p:spPr>
          <a:xfrm>
            <a:off x="107640" y="-9936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Advice for performance portability</a:t>
            </a:r>
            <a:endParaRPr b="0" lang="en-US" sz="4400" spc="-1" strike="noStrike">
              <a:solidFill>
                <a:srgbClr val="000000"/>
              </a:solidFill>
              <a:latin typeface="Trebuchet MS"/>
            </a:endParaRPr>
          </a:p>
        </p:txBody>
      </p:sp>
      <p:sp>
        <p:nvSpPr>
          <p:cNvPr id="1930" name="TextShape 2"/>
          <p:cNvSpPr txBox="1"/>
          <p:nvPr/>
        </p:nvSpPr>
        <p:spPr>
          <a:xfrm>
            <a:off x="179640" y="1052640"/>
            <a:ext cx="8784720" cy="5616360"/>
          </a:xfrm>
          <a:prstGeom prst="rect">
            <a:avLst/>
          </a:prstGeom>
          <a:noFill/>
          <a:ln>
            <a:noFill/>
          </a:ln>
        </p:spPr>
        <p:txBody>
          <a:bodyPr>
            <a:normAutofit/>
          </a:bodyPr>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Micro-benchmark</a:t>
            </a:r>
            <a:r>
              <a:rPr b="0" lang="en-US" sz="3200" spc="-1" strike="noStrike">
                <a:solidFill>
                  <a:srgbClr val="9bbb59"/>
                </a:solidFill>
                <a:latin typeface="Trebuchet MS"/>
              </a:rPr>
              <a:t> </a:t>
            </a:r>
            <a:r>
              <a:rPr b="0" lang="en-US" sz="3200" spc="-1" strike="noStrike">
                <a:solidFill>
                  <a:srgbClr val="000000"/>
                </a:solidFill>
                <a:latin typeface="Trebuchet MS"/>
              </a:rPr>
              <a:t>all your OpenCL devices at run-time to gauge how to divide your total workload across all the devices</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Ideally use some real work so you’re not wasting resource</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Keep the microbenchmark very short otherwise slower devices penalize faster ones</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Once you’ve got a work fraction per device calculated, it might be worth retesting from time to time</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The behavior of the workload may change</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The host or devices may become busy (or quiet)</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It is most important to keep the fastest devices busy</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Less important if slower devices finish slightly earlier than faster ones (and thus become idle)</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Avoid overloading the CPU with both OpenCL host code and OpenCL device code at the same time</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p:txBody>
      </p:sp>
    </p:spTree>
  </p:cSld>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Timing microbenchmarks (C)</a:t>
            </a:r>
            <a:endParaRPr b="0" lang="en-US" sz="4400" spc="-1" strike="noStrike">
              <a:solidFill>
                <a:srgbClr val="000000"/>
              </a:solidFill>
              <a:latin typeface="Letter Gothic Std"/>
            </a:endParaRPr>
          </a:p>
        </p:txBody>
      </p:sp>
      <p:sp>
        <p:nvSpPr>
          <p:cNvPr id="1932" name="TextShape 2"/>
          <p:cNvSpPr txBox="1"/>
          <p:nvPr/>
        </p:nvSpPr>
        <p:spPr>
          <a:xfrm>
            <a:off x="179640" y="1600200"/>
            <a:ext cx="8784720" cy="5068800"/>
          </a:xfrm>
          <a:prstGeom prst="rect">
            <a:avLst/>
          </a:prstGeom>
          <a:noFill/>
          <a:ln>
            <a:noFill/>
          </a:ln>
        </p:spPr>
        <p:txBody>
          <a:bodyPr>
            <a:normAutofit/>
          </a:bodyPr>
          <a:p>
            <a:pPr>
              <a:lnSpc>
                <a:spcPct val="100000"/>
              </a:lnSpc>
              <a:spcBef>
                <a:spcPts val="360"/>
              </a:spcBef>
            </a:pPr>
            <a:r>
              <a:rPr b="1" lang="en-US" sz="1800" spc="-1" strike="noStrike">
                <a:solidFill>
                  <a:srgbClr val="4f81bd"/>
                </a:solidFill>
                <a:latin typeface="Courier New Bold"/>
              </a:rPr>
              <a:t>for</a:t>
            </a:r>
            <a:r>
              <a:rPr b="1" lang="en-US" sz="1800" spc="-1" strike="noStrike">
                <a:solidFill>
                  <a:srgbClr val="000000"/>
                </a:solidFill>
                <a:latin typeface="Courier New Bold"/>
              </a:rPr>
              <a:t> (</a:t>
            </a:r>
            <a:r>
              <a:rPr b="1" lang="en-US" sz="1800" spc="-1" strike="noStrike">
                <a:solidFill>
                  <a:srgbClr val="c0504d"/>
                </a:solidFill>
                <a:latin typeface="Courier New Bold"/>
              </a:rPr>
              <a:t>int </a:t>
            </a:r>
            <a:r>
              <a:rPr b="1" lang="en-US" sz="1800" spc="-1" strike="noStrike">
                <a:solidFill>
                  <a:srgbClr val="000000"/>
                </a:solidFill>
                <a:latin typeface="Courier New Bold"/>
              </a:rPr>
              <a:t>i = 0; i &lt; numDevices; i++) {</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 Wait for the kernel to finish</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ret = </a:t>
            </a:r>
            <a:r>
              <a:rPr b="1" lang="en-US" sz="1800" spc="-1" strike="noStrike">
                <a:solidFill>
                  <a:srgbClr val="17375e"/>
                </a:solidFill>
                <a:latin typeface="Courier New Bold"/>
              </a:rPr>
              <a:t>clFinish</a:t>
            </a:r>
            <a:r>
              <a:rPr b="1" lang="en-US" sz="1800" spc="-1" strike="noStrike">
                <a:solidFill>
                  <a:srgbClr val="000000"/>
                </a:solidFill>
                <a:latin typeface="Courier New Bold"/>
              </a:rPr>
              <a:t>(oclDevices[i].queue);</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 Update timers</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8064a2"/>
                </a:solidFill>
                <a:latin typeface="Courier New Bold"/>
              </a:rPr>
              <a:t>cl_ulong </a:t>
            </a:r>
            <a:r>
              <a:rPr b="1" lang="en-US" sz="1800" spc="-1" strike="noStrike">
                <a:solidFill>
                  <a:srgbClr val="000000"/>
                </a:solidFill>
                <a:latin typeface="Courier New Bold"/>
              </a:rPr>
              <a:t>start, end;</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ret = </a:t>
            </a:r>
            <a:r>
              <a:rPr b="1" lang="en-US" sz="1800" spc="-1" strike="noStrike">
                <a:solidFill>
                  <a:srgbClr val="17375e"/>
                </a:solidFill>
                <a:latin typeface="Courier New Bold"/>
              </a:rPr>
              <a:t>clGetEventProfilingInfo</a:t>
            </a:r>
            <a:r>
              <a:rPr b="1" lang="en-US" sz="1800" spc="-1" strike="noStrike">
                <a:solidFill>
                  <a:srgbClr val="000000"/>
                </a:solidFill>
                <a:latin typeface="Courier New Bold"/>
              </a:rPr>
              <a:t>(oclDevices[i].kernelEvent,</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	</a:t>
            </a:r>
            <a:r>
              <a:rPr b="1" lang="en-US" sz="1800" spc="-1" strike="noStrike">
                <a:solidFill>
                  <a:srgbClr val="8064a2"/>
                </a:solidFill>
                <a:latin typeface="Courier New Bold"/>
              </a:rPr>
              <a:t>CL_PROFILING_COMMAND_START</a:t>
            </a:r>
            <a:r>
              <a:rPr b="1" lang="en-US" sz="1800" spc="-1" strike="noStrike">
                <a:solidFill>
                  <a:srgbClr val="000000"/>
                </a:solidFill>
                <a:latin typeface="Courier New Bold"/>
              </a:rPr>
              <a:t>, </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17375e"/>
                </a:solidFill>
                <a:latin typeface="Courier New Bold"/>
              </a:rPr>
              <a:t>	</a:t>
            </a:r>
            <a:r>
              <a:rPr b="1" lang="en-US" sz="1800" spc="-1" strike="noStrike">
                <a:solidFill>
                  <a:srgbClr val="17375e"/>
                </a:solidFill>
                <a:latin typeface="Courier New Bold"/>
              </a:rPr>
              <a:t>	</a:t>
            </a:r>
            <a:r>
              <a:rPr b="1" lang="en-US" sz="1800" spc="-1" strike="noStrike">
                <a:solidFill>
                  <a:srgbClr val="17375e"/>
                </a:solidFill>
                <a:latin typeface="Courier New Bold"/>
              </a:rPr>
              <a:t>sizeof</a:t>
            </a:r>
            <a:r>
              <a:rPr b="1" lang="en-US" sz="1800" spc="-1" strike="noStrike">
                <a:solidFill>
                  <a:srgbClr val="000000"/>
                </a:solidFill>
                <a:latin typeface="Courier New Bold"/>
              </a:rPr>
              <a:t>(cl_ulong), &amp;start, NULL);</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ret |= </a:t>
            </a:r>
            <a:r>
              <a:rPr b="1" lang="en-US" sz="1800" spc="-1" strike="noStrike">
                <a:solidFill>
                  <a:srgbClr val="17375e"/>
                </a:solidFill>
                <a:latin typeface="Courier New Bold"/>
              </a:rPr>
              <a:t>clGetEventProfilingInfo</a:t>
            </a:r>
            <a:r>
              <a:rPr b="1" lang="en-US" sz="1800" spc="-1" strike="noStrike">
                <a:solidFill>
                  <a:srgbClr val="000000"/>
                </a:solidFill>
                <a:latin typeface="Courier New Bold"/>
              </a:rPr>
              <a:t>(oclDevices[i].kernelEvent, </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	</a:t>
            </a:r>
            <a:r>
              <a:rPr b="1" lang="en-US" sz="1800" spc="-1" strike="noStrike">
                <a:solidFill>
                  <a:srgbClr val="8064a2"/>
                </a:solidFill>
                <a:latin typeface="Courier New Bold"/>
              </a:rPr>
              <a:t>CL_PROFILING_COMMAND_END</a:t>
            </a:r>
            <a:r>
              <a:rPr b="1" lang="en-US" sz="1800" spc="-1" strike="noStrike">
                <a:solidFill>
                  <a:srgbClr val="000000"/>
                </a:solidFill>
                <a:latin typeface="Courier New Bold"/>
              </a:rPr>
              <a:t>, </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17375e"/>
                </a:solidFill>
                <a:latin typeface="Courier New Bold"/>
              </a:rPr>
              <a:t>	</a:t>
            </a:r>
            <a:r>
              <a:rPr b="1" lang="en-US" sz="1800" spc="-1" strike="noStrike">
                <a:solidFill>
                  <a:srgbClr val="17375e"/>
                </a:solidFill>
                <a:latin typeface="Courier New Bold"/>
              </a:rPr>
              <a:t>	</a:t>
            </a:r>
            <a:r>
              <a:rPr b="1" lang="en-US" sz="1800" spc="-1" strike="noStrike">
                <a:solidFill>
                  <a:srgbClr val="17375e"/>
                </a:solidFill>
                <a:latin typeface="Courier New Bold"/>
              </a:rPr>
              <a:t>sizeof</a:t>
            </a:r>
            <a:r>
              <a:rPr b="1" lang="en-US" sz="1800" spc="-1" strike="noStrike">
                <a:solidFill>
                  <a:srgbClr val="000000"/>
                </a:solidFill>
                <a:latin typeface="Courier New Bold"/>
              </a:rPr>
              <a:t>(cl_ulong), &amp;end, NULL);</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c0504d"/>
                </a:solidFill>
                <a:latin typeface="Courier New Bold"/>
              </a:rPr>
              <a:t>long</a:t>
            </a:r>
            <a:r>
              <a:rPr b="1" lang="en-US" sz="1800" spc="-1" strike="noStrike">
                <a:solidFill>
                  <a:srgbClr val="000000"/>
                </a:solidFill>
                <a:latin typeface="Courier New Bold"/>
              </a:rPr>
              <a:t> timeTaken = (end - start);</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speeds[i] = timeTaken / oclDevices[i].load;</a:t>
            </a:r>
            <a:endParaRPr b="0" lang="en-US" sz="1800" spc="-1" strike="noStrike">
              <a:solidFill>
                <a:srgbClr val="000000"/>
              </a:solidFill>
              <a:latin typeface="Letter Gothic Std"/>
            </a:endParaRPr>
          </a:p>
          <a:p>
            <a:pPr>
              <a:lnSpc>
                <a:spcPct val="100000"/>
              </a:lnSpc>
              <a:spcBef>
                <a:spcPts val="360"/>
              </a:spcBef>
            </a:pPr>
            <a:r>
              <a:rPr b="1" lang="en-US" sz="1800" spc="-1" strike="noStrike">
                <a:solidFill>
                  <a:srgbClr val="000000"/>
                </a:solidFill>
                <a:latin typeface="Courier New Bold"/>
              </a:rPr>
              <a:t>}</a:t>
            </a:r>
            <a:endParaRPr b="0" lang="en-US" sz="1800" spc="-1" strike="noStrike">
              <a:solidFill>
                <a:srgbClr val="000000"/>
              </a:solidFill>
              <a:latin typeface="Letter Gothic Std"/>
            </a:endParaRPr>
          </a:p>
          <a:p>
            <a:pPr>
              <a:lnSpc>
                <a:spcPct val="100000"/>
              </a:lnSpc>
              <a:spcBef>
                <a:spcPts val="360"/>
              </a:spcBef>
            </a:pPr>
            <a:endParaRPr b="0" lang="en-US" sz="1800" spc="-1" strike="noStrike">
              <a:solidFill>
                <a:srgbClr val="000000"/>
              </a:solidFill>
              <a:latin typeface="Letter Gothic Std"/>
            </a:endParaRPr>
          </a:p>
        </p:txBody>
      </p:sp>
    </p:spTree>
  </p:cSld>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3" name="TextShape 1"/>
          <p:cNvSpPr txBox="1"/>
          <p:nvPr/>
        </p:nvSpPr>
        <p:spPr>
          <a:xfrm>
            <a:off x="107640" y="-99360"/>
            <a:ext cx="8856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Advice for performance portability</a:t>
            </a:r>
            <a:endParaRPr b="0" lang="en-US" sz="4400" spc="-1" strike="noStrike">
              <a:solidFill>
                <a:srgbClr val="000000"/>
              </a:solidFill>
              <a:latin typeface="Trebuchet MS"/>
            </a:endParaRPr>
          </a:p>
        </p:txBody>
      </p:sp>
      <p:sp>
        <p:nvSpPr>
          <p:cNvPr id="1934" name="TextShape 2"/>
          <p:cNvSpPr txBox="1"/>
          <p:nvPr/>
        </p:nvSpPr>
        <p:spPr>
          <a:xfrm>
            <a:off x="179640" y="1196640"/>
            <a:ext cx="8784720" cy="5661000"/>
          </a:xfrm>
          <a:prstGeom prst="rect">
            <a:avLst/>
          </a:prstGeom>
          <a:noFill/>
          <a:ln>
            <a:noFill/>
          </a:ln>
        </p:spPr>
        <p:txBody>
          <a:bodyPr>
            <a:normAutofit/>
          </a:bodyPr>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Optimal Work-Group sizes will differ between devices</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E.g. CPUs tend to prefer 1 Work-Item per Work-Group, while GPUs prefer lots of Work-Items per Work-Group (usually a multiple of the number of PEs per Compute Unit, i.e. 32, 64 etc.)</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From OpenCL v1.1 you </a:t>
            </a:r>
            <a:r>
              <a:rPr b="0" lang="en-US" sz="3200" spc="-1" strike="noStrike">
                <a:solidFill>
                  <a:srgbClr val="c0504d"/>
                </a:solidFill>
                <a:latin typeface="Trebuchet MS"/>
              </a:rPr>
              <a:t>can discover the preferred Work-Group size </a:t>
            </a:r>
            <a:r>
              <a:rPr b="0" lang="en-US" sz="3200" spc="-1" strike="noStrike">
                <a:solidFill>
                  <a:srgbClr val="000000"/>
                </a:solidFill>
                <a:latin typeface="Trebuchet MS"/>
              </a:rPr>
              <a:t>multiple for a kernel once it’s been built for a specific device</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Important to pad the total number of Work-Items to an exact multiple of this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Again, will be different per device</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The OpenCL run-time will have a go at choosing good EnqueueNDRangeKernel dimensions for you</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With very variable results</a:t>
            </a:r>
            <a:endParaRPr b="0" lang="en-US" sz="2800" spc="-1" strike="noStrike">
              <a:solidFill>
                <a:srgbClr val="000000"/>
              </a:solidFill>
              <a:latin typeface="Trebuchet MS"/>
            </a:endParaRPr>
          </a:p>
          <a:p>
            <a:endParaRPr b="0" lang="en-US" sz="2800" spc="-1" strike="noStrike">
              <a:solidFill>
                <a:srgbClr val="000000"/>
              </a:solidFill>
              <a:latin typeface="Trebuchet MS"/>
            </a:endParaRPr>
          </a:p>
          <a:p>
            <a:pPr marL="343080" indent="-342720">
              <a:lnSpc>
                <a:spcPct val="110000"/>
              </a:lnSpc>
              <a:spcBef>
                <a:spcPts val="760"/>
              </a:spcBef>
              <a:buClr>
                <a:srgbClr val="c0504d"/>
              </a:buClr>
              <a:buFont typeface="Arial"/>
              <a:buChar char="•"/>
            </a:pPr>
            <a:r>
              <a:rPr b="1" lang="en-US" sz="3800" spc="-1" strike="noStrike">
                <a:solidFill>
                  <a:srgbClr val="c0504d"/>
                </a:solidFill>
                <a:latin typeface="Trebuchet MS"/>
              </a:rPr>
              <a:t>Your mileage will vary</a:t>
            </a:r>
            <a:r>
              <a:rPr b="0" lang="en-US" sz="3800" spc="-1" strike="noStrike">
                <a:solidFill>
                  <a:srgbClr val="000000"/>
                </a:solidFill>
                <a:latin typeface="Trebuchet MS"/>
              </a:rPr>
              <a:t>, the best strategy is to write </a:t>
            </a:r>
            <a:r>
              <a:rPr b="1" i="1" lang="en-US" sz="3800" spc="-1" strike="noStrike">
                <a:solidFill>
                  <a:srgbClr val="8064a2"/>
                </a:solidFill>
                <a:latin typeface="Trebuchet MS"/>
              </a:rPr>
              <a:t>adaptive</a:t>
            </a:r>
            <a:r>
              <a:rPr b="0" lang="en-US" sz="3800" spc="-1" strike="noStrike">
                <a:solidFill>
                  <a:srgbClr val="8064a2"/>
                </a:solidFill>
                <a:latin typeface="Trebuchet MS"/>
              </a:rPr>
              <a:t> </a:t>
            </a:r>
            <a:r>
              <a:rPr b="0" lang="en-US" sz="3800" spc="-1" strike="noStrike">
                <a:solidFill>
                  <a:srgbClr val="000000"/>
                </a:solidFill>
                <a:latin typeface="Trebuchet MS"/>
              </a:rPr>
              <a:t>code that makes decisions at run-time</a:t>
            </a:r>
            <a:endParaRPr b="0" lang="en-US" sz="3800" spc="-1" strike="noStrike">
              <a:solidFill>
                <a:srgbClr val="000000"/>
              </a:solidFill>
              <a:latin typeface="Trebuchet MS"/>
            </a:endParaRPr>
          </a:p>
          <a:p>
            <a:pPr>
              <a:lnSpc>
                <a:spcPct val="110000"/>
              </a:lnSpc>
              <a:spcBef>
                <a:spcPts val="641"/>
              </a:spcBef>
            </a:pPr>
            <a:endParaRPr b="0" lang="en-US" sz="3800" spc="-1" strike="noStrike">
              <a:solidFill>
                <a:srgbClr val="000000"/>
              </a:solidFill>
              <a:latin typeface="Trebuchet MS"/>
            </a:endParaRPr>
          </a:p>
        </p:txBody>
      </p:sp>
    </p:spTree>
  </p:cSld>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5"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Tuning Knobs</a:t>
            </a:r>
            <a:br/>
            <a:r>
              <a:rPr b="0" lang="en-US" sz="4400" spc="-1" strike="noStrike">
                <a:solidFill>
                  <a:srgbClr val="000000"/>
                </a:solidFill>
                <a:latin typeface="Trebuchet MS"/>
              </a:rPr>
              <a:t>some general issues to think about</a:t>
            </a:r>
            <a:endParaRPr b="0" lang="en-US" sz="4400" spc="-1" strike="noStrike">
              <a:solidFill>
                <a:srgbClr val="000000"/>
              </a:solidFill>
              <a:latin typeface="Trebuchet MS"/>
            </a:endParaRPr>
          </a:p>
        </p:txBody>
      </p:sp>
      <p:sp>
        <p:nvSpPr>
          <p:cNvPr id="1936" name="TextShape 2"/>
          <p:cNvSpPr txBox="1"/>
          <p:nvPr/>
        </p:nvSpPr>
        <p:spPr>
          <a:xfrm>
            <a:off x="107640" y="1600200"/>
            <a:ext cx="8928720" cy="5140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Tiling size (work-group sizes, dimensionality etc.)</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For block-based algorithms (e.g. matrix multiplication)</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Different devices might run faster on different block sizes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Data layout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Array of Structures or Structure of Arrays (AoS vs. SoA)</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Column or Row major</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Caching and prefetching</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Use of local memory or not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Extra loads and stores assist hardware cache?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Work-item / work-group data mapping</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Related to data layout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Also how you parallelize the work</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Operation-specific tuning</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Specific hardware differences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Built-in trig / special function hardware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Double vs. float (vs. half)</a:t>
            </a:r>
            <a:endParaRPr b="0" lang="en-US" sz="2800" spc="-1" strike="noStrike">
              <a:solidFill>
                <a:srgbClr val="000000"/>
              </a:solidFill>
              <a:latin typeface="Trebuchet MS"/>
            </a:endParaRPr>
          </a:p>
        </p:txBody>
      </p:sp>
      <p:sp>
        <p:nvSpPr>
          <p:cNvPr id="1937" name="CustomShape 3"/>
          <p:cNvSpPr/>
          <p:nvPr/>
        </p:nvSpPr>
        <p:spPr>
          <a:xfrm>
            <a:off x="5652000" y="5046120"/>
            <a:ext cx="3312000" cy="1063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4f81bd"/>
                </a:solidFill>
                <a:latin typeface="Trebuchet MS"/>
              </a:rPr>
              <a:t>From Zhang, Sinclair II and Chien: Improving Performance Portability in OpenCL Programs – ISC13</a:t>
            </a:r>
            <a:endParaRPr b="0" lang="en-US" sz="1600" spc="-1" strike="noStrike">
              <a:latin typeface="Arial"/>
            </a:endParaRPr>
          </a:p>
        </p:txBody>
      </p:sp>
    </p:spTree>
  </p:cSld>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8"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Auto tuning</a:t>
            </a:r>
            <a:endParaRPr b="0" lang="en-US" sz="4400" spc="-1" strike="noStrike">
              <a:solidFill>
                <a:srgbClr val="000000"/>
              </a:solidFill>
              <a:latin typeface="Trebuchet MS"/>
            </a:endParaRPr>
          </a:p>
        </p:txBody>
      </p:sp>
      <p:sp>
        <p:nvSpPr>
          <p:cNvPr id="1939" name="TextShape 2"/>
          <p:cNvSpPr txBox="1"/>
          <p:nvPr/>
        </p:nvSpPr>
        <p:spPr>
          <a:xfrm>
            <a:off x="107640" y="1600200"/>
            <a:ext cx="8856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Q: How do you know what the </a:t>
            </a:r>
            <a:r>
              <a:rPr b="1" i="1" lang="en-US" sz="3200" spc="-1" strike="noStrike">
                <a:solidFill>
                  <a:srgbClr val="4f81bd"/>
                </a:solidFill>
                <a:latin typeface="Trebuchet MS"/>
              </a:rPr>
              <a:t>best</a:t>
            </a:r>
            <a:r>
              <a:rPr b="0" lang="en-US" sz="3200" spc="-1" strike="noStrike">
                <a:solidFill>
                  <a:srgbClr val="000000"/>
                </a:solidFill>
                <a:latin typeface="Trebuchet MS"/>
              </a:rPr>
              <a:t> parameter values for your program are?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What is the best work-group size, for example</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 Try them all! (Or a well chosen subset)</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This is where auto tuning comes in</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Run through different combinations of parameter values and optimize the runtime (or another measure) of your program.</a:t>
            </a:r>
            <a:endParaRPr b="0" lang="en-US" sz="2800" spc="-1" strike="noStrike">
              <a:solidFill>
                <a:srgbClr val="000000"/>
              </a:solidFill>
              <a:latin typeface="Trebuchet MS"/>
            </a:endParaRPr>
          </a:p>
        </p:txBody>
      </p:sp>
    </p:spTree>
  </p:cSld>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0" name="TextShape 1"/>
          <p:cNvSpPr txBox="1"/>
          <p:nvPr/>
        </p:nvSpPr>
        <p:spPr>
          <a:xfrm>
            <a:off x="457200" y="26064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Auto tuning example - Flamingo</a:t>
            </a:r>
            <a:endParaRPr b="0" lang="en-US" sz="4400" spc="-1" strike="noStrike">
              <a:solidFill>
                <a:srgbClr val="000000"/>
              </a:solidFill>
              <a:latin typeface="Trebuchet MS"/>
            </a:endParaRPr>
          </a:p>
        </p:txBody>
      </p:sp>
      <p:sp>
        <p:nvSpPr>
          <p:cNvPr id="1941" name="TextShape 2"/>
          <p:cNvSpPr txBox="1"/>
          <p:nvPr/>
        </p:nvSpPr>
        <p:spPr>
          <a:xfrm>
            <a:off x="179640" y="1600200"/>
            <a:ext cx="878472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u="sng">
                <a:solidFill>
                  <a:srgbClr val="0000ff"/>
                </a:solidFill>
                <a:uFillTx/>
                <a:latin typeface="Trebuchet MS"/>
                <a:hlinkClick r:id="rId1"/>
              </a:rPr>
              <a:t>http://mistymountain.co.uk/flamingo/</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Python program which compiles your code with different parameter values, and calculates the “best” combination to use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Write a simple config file, and Flamingo will run your program with different values, and returns the best combination</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Remember: scale down your problem so you don’t have to wait for “bad” values (less iterations, etc.)</a:t>
            </a:r>
            <a:endParaRPr b="0" lang="en-US" sz="3200" spc="-1" strike="noStrike">
              <a:solidFill>
                <a:srgbClr val="000000"/>
              </a:solidFill>
              <a:latin typeface="Trebuchet MS"/>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安装 </a:t>
            </a:r>
            <a:r>
              <a:rPr b="0" lang="en-US" sz="4400" spc="-1" strike="noStrike">
                <a:solidFill>
                  <a:srgbClr val="000000"/>
                </a:solidFill>
                <a:latin typeface="Trebuchet MS"/>
              </a:rPr>
              <a:t>pyopencl</a:t>
            </a:r>
            <a:endParaRPr b="0" lang="en-US" sz="4400" spc="-1" strike="noStrike">
              <a:solidFill>
                <a:srgbClr val="000000"/>
              </a:solidFill>
              <a:latin typeface="Trebuchet MS"/>
            </a:endParaRPr>
          </a:p>
        </p:txBody>
      </p:sp>
      <p:sp>
        <p:nvSpPr>
          <p:cNvPr id="502"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你得先保证自己安装好 </a:t>
            </a:r>
            <a:r>
              <a:rPr b="0" lang="en-US" sz="3200" spc="-1" strike="noStrike">
                <a:solidFill>
                  <a:srgbClr val="000000"/>
                </a:solidFill>
                <a:latin typeface="Trebuchet MS"/>
              </a:rPr>
              <a:t>Python</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然后安装 </a:t>
            </a:r>
            <a:r>
              <a:rPr b="0" lang="en-US" sz="3200" spc="-1" strike="noStrike">
                <a:solidFill>
                  <a:srgbClr val="000000"/>
                </a:solidFill>
                <a:latin typeface="Trebuchet MS"/>
              </a:rPr>
              <a:t>numpy </a:t>
            </a:r>
            <a:r>
              <a:rPr b="0" lang="en-US" sz="3200" spc="-1" strike="noStrike">
                <a:solidFill>
                  <a:srgbClr val="000000"/>
                </a:solidFill>
                <a:latin typeface="Trebuchet MS"/>
              </a:rPr>
              <a:t>库（</a:t>
            </a:r>
            <a:r>
              <a:rPr b="0" lang="en-US" sz="3200" spc="-1" strike="noStrike">
                <a:solidFill>
                  <a:srgbClr val="000000"/>
                </a:solidFill>
                <a:latin typeface="Trebuchet MS"/>
              </a:rPr>
              <a:t>library</a:t>
            </a:r>
            <a:r>
              <a:rPr b="0" lang="en-US" sz="3200" spc="-1" strike="noStrike">
                <a:solidFill>
                  <a:srgbClr val="000000"/>
                </a:solidFill>
                <a:latin typeface="Trebuchet MS"/>
              </a:rPr>
              <a:t>）</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apt-get install python-numpy</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从 </a:t>
            </a:r>
            <a:r>
              <a:rPr b="0" lang="en-US" sz="3200" spc="-1" strike="noStrike">
                <a:solidFill>
                  <a:srgbClr val="000000"/>
                </a:solidFill>
                <a:latin typeface="Trebuchet MS"/>
              </a:rPr>
              <a:t>pyopencl </a:t>
            </a:r>
            <a:r>
              <a:rPr b="0" lang="en-US" sz="3200" spc="-1" strike="noStrike">
                <a:solidFill>
                  <a:srgbClr val="000000"/>
                </a:solidFill>
                <a:latin typeface="Trebuchet MS"/>
              </a:rPr>
              <a:t>官网下载最新版本</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然后解压缩 </a:t>
            </a:r>
            <a:r>
              <a:rPr b="0" lang="en-US" sz="2800" spc="-1" strike="noStrike">
                <a:solidFill>
                  <a:srgbClr val="e46c0a"/>
                </a:solidFill>
                <a:latin typeface="Courier New Bold"/>
              </a:rPr>
              <a:t>tar -zxf</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运行下面的命令来安装这个包</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python setup.py install --user</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译者注：现在可以直接用 </a:t>
            </a:r>
            <a:r>
              <a:rPr b="0" lang="en-US" sz="3200" spc="-1" strike="noStrike">
                <a:solidFill>
                  <a:srgbClr val="000000"/>
                </a:solidFill>
                <a:latin typeface="Trebuchet MS"/>
              </a:rPr>
              <a:t>pip </a:t>
            </a:r>
            <a:r>
              <a:rPr b="0" lang="en-US" sz="3200" spc="-1" strike="noStrike">
                <a:solidFill>
                  <a:srgbClr val="000000"/>
                </a:solidFill>
                <a:latin typeface="Trebuchet MS"/>
              </a:rPr>
              <a:t>安装 </a:t>
            </a:r>
            <a:r>
              <a:rPr b="0" lang="en-US" sz="3200" spc="-1" strike="noStrike">
                <a:solidFill>
                  <a:srgbClr val="000000"/>
                </a:solidFill>
                <a:latin typeface="Trebuchet MS"/>
              </a:rPr>
              <a:t>pyopencl</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pip install pyopencl</a:t>
            </a:r>
            <a:endParaRPr b="0" lang="en-US" sz="2800" spc="-1" strike="noStrike">
              <a:solidFill>
                <a:srgbClr val="000000"/>
              </a:solidFill>
              <a:latin typeface="Trebuchet MS"/>
            </a:endParaRPr>
          </a:p>
          <a:p>
            <a:pPr marL="457200">
              <a:lnSpc>
                <a:spcPct val="100000"/>
              </a:lnSpc>
              <a:spcBef>
                <a:spcPts val="561"/>
              </a:spcBef>
            </a:pPr>
            <a:endParaRPr b="0" lang="en-US" sz="2800" spc="-1" strike="noStrike">
              <a:solidFill>
                <a:srgbClr val="000000"/>
              </a:solidFill>
              <a:latin typeface="Trebuchet MS"/>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2" name="TextShape 1"/>
          <p:cNvSpPr txBox="1"/>
          <p:nvPr/>
        </p:nvSpPr>
        <p:spPr>
          <a:xfrm>
            <a:off x="457200" y="-171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Auto tuning - Example</a:t>
            </a:r>
            <a:endParaRPr b="0" lang="en-US" sz="4400" spc="-1" strike="noStrike">
              <a:solidFill>
                <a:srgbClr val="000000"/>
              </a:solidFill>
              <a:latin typeface="Trebuchet MS"/>
            </a:endParaRPr>
          </a:p>
        </p:txBody>
      </p:sp>
      <p:sp>
        <p:nvSpPr>
          <p:cNvPr id="1943" name="TextShape 2"/>
          <p:cNvSpPr txBox="1"/>
          <p:nvPr/>
        </p:nvSpPr>
        <p:spPr>
          <a:xfrm>
            <a:off x="457200" y="1052640"/>
            <a:ext cx="8229240" cy="20160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D2Q9 Lattice-Boltzmann</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What is the best work-group size for a specific problem size (3000x2000) on a specific device (NVIDIA Tesla M2050)?</a:t>
            </a:r>
            <a:endParaRPr b="0" lang="en-US" sz="3200" spc="-1" strike="noStrike">
              <a:solidFill>
                <a:srgbClr val="000000"/>
              </a:solidFill>
              <a:latin typeface="Trebuchet MS"/>
            </a:endParaRPr>
          </a:p>
        </p:txBody>
      </p:sp>
      <p:pic>
        <p:nvPicPr>
          <p:cNvPr id="1944" name="Picture 3" descr=""/>
          <p:cNvPicPr/>
          <p:nvPr/>
        </p:nvPicPr>
        <p:blipFill>
          <a:blip r:embed="rId1"/>
          <a:stretch/>
        </p:blipFill>
        <p:spPr>
          <a:xfrm>
            <a:off x="0" y="3074400"/>
            <a:ext cx="9143640" cy="3783240"/>
          </a:xfrm>
          <a:prstGeom prst="rect">
            <a:avLst/>
          </a:prstGeom>
          <a:ln>
            <a:noFill/>
          </a:ln>
        </p:spPr>
      </p:pic>
      <p:sp>
        <p:nvSpPr>
          <p:cNvPr id="1945" name="CustomShape 3"/>
          <p:cNvSpPr/>
          <p:nvPr/>
        </p:nvSpPr>
        <p:spPr>
          <a:xfrm>
            <a:off x="4032000" y="4913280"/>
            <a:ext cx="1079640" cy="63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504d"/>
                </a:solidFill>
                <a:latin typeface="Trebuchet MS"/>
              </a:rPr>
              <a:t>X values</a:t>
            </a:r>
            <a:endParaRPr b="0" lang="en-US" sz="1800" spc="-1" strike="noStrike">
              <a:latin typeface="Arial"/>
            </a:endParaRPr>
          </a:p>
        </p:txBody>
      </p:sp>
      <p:sp>
        <p:nvSpPr>
          <p:cNvPr id="1946" name="CustomShape 4"/>
          <p:cNvSpPr/>
          <p:nvPr/>
        </p:nvSpPr>
        <p:spPr>
          <a:xfrm>
            <a:off x="4032000" y="5949360"/>
            <a:ext cx="1079640" cy="63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504d"/>
                </a:solidFill>
                <a:latin typeface="Trebuchet MS"/>
              </a:rPr>
              <a:t>Y values</a:t>
            </a:r>
            <a:endParaRPr b="0" lang="en-US" sz="1800" spc="-1" strike="noStrike">
              <a:latin typeface="Arial"/>
            </a:endParaRPr>
          </a:p>
        </p:txBody>
      </p:sp>
      <p:sp>
        <p:nvSpPr>
          <p:cNvPr id="1947" name="CustomShape 5"/>
          <p:cNvSpPr/>
          <p:nvPr/>
        </p:nvSpPr>
        <p:spPr>
          <a:xfrm>
            <a:off x="3105000" y="3573000"/>
            <a:ext cx="2934000" cy="63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0504d"/>
                </a:solidFill>
                <a:latin typeface="Trebuchet MS"/>
              </a:rPr>
              <a:t>Runtimes – lower is better</a:t>
            </a:r>
            <a:endParaRPr b="0" lang="en-US" sz="1800" spc="-1" strike="noStrike">
              <a:latin typeface="Arial"/>
            </a:endParaRPr>
          </a:p>
        </p:txBody>
      </p:sp>
      <p:sp>
        <p:nvSpPr>
          <p:cNvPr id="1948" name="CustomShape 6"/>
          <p:cNvSpPr/>
          <p:nvPr/>
        </p:nvSpPr>
        <p:spPr>
          <a:xfrm>
            <a:off x="1835640" y="3142800"/>
            <a:ext cx="1268640" cy="63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Best: 60x1</a:t>
            </a:r>
            <a:endParaRPr b="0" lang="en-US" sz="1800" spc="-1" strike="noStrike">
              <a:latin typeface="Arial"/>
            </a:endParaRPr>
          </a:p>
        </p:txBody>
      </p:sp>
      <p:sp>
        <p:nvSpPr>
          <p:cNvPr id="1949" name="CustomShape 7"/>
          <p:cNvSpPr/>
          <p:nvPr/>
        </p:nvSpPr>
        <p:spPr>
          <a:xfrm flipH="1">
            <a:off x="971640" y="3512160"/>
            <a:ext cx="1498320" cy="9968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0" name="TextShape 1"/>
          <p:cNvSpPr txBox="1"/>
          <p:nvPr/>
        </p:nvSpPr>
        <p:spPr>
          <a:xfrm>
            <a:off x="35640" y="11952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11: Optimize matrix multiplication</a:t>
            </a:r>
            <a:endParaRPr b="0" lang="en-US" sz="3600" spc="-1" strike="noStrike">
              <a:solidFill>
                <a:srgbClr val="000000"/>
              </a:solidFill>
              <a:latin typeface="Trebuchet MS"/>
            </a:endParaRPr>
          </a:p>
        </p:txBody>
      </p:sp>
      <p:sp>
        <p:nvSpPr>
          <p:cNvPr id="1951" name="TextShape 2"/>
          <p:cNvSpPr txBox="1"/>
          <p:nvPr/>
        </p:nvSpPr>
        <p:spPr>
          <a:xfrm>
            <a:off x="179640" y="1415520"/>
            <a:ext cx="8784720" cy="503748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To understand portable performance in OpenCL</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Optimize a matrix multiply solution step by step, saving intermediate versions and tracking performance improvements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After you’ve tried to optimize the program on your own, study the blocked solution optimized for an NVIDIA GPU.  Apply these techniques to your own code to further optimize performance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As a final step, go back and make a single program that is adaptive so it delivers good results on both a CPU and a GPU</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message confirming that the matrix multiplication is correct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Report the runtime and the MFLOPS</a:t>
            </a:r>
            <a:endParaRPr b="0" lang="en-US" sz="2800" spc="-1" strike="noStrike">
              <a:solidFill>
                <a:srgbClr val="000000"/>
              </a:solidFill>
              <a:latin typeface="Trebuchet MS"/>
            </a:endParaRPr>
          </a:p>
        </p:txBody>
      </p:sp>
    </p:spTree>
  </p:cSld>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2" name="TextShape 1"/>
          <p:cNvSpPr txBox="1"/>
          <p:nvPr/>
        </p:nvSpPr>
        <p:spPr>
          <a:xfrm>
            <a:off x="72216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Optimizing OpenCL performance</a:t>
            </a:r>
            <a:endParaRPr b="0" lang="en-US" sz="4000" spc="-1" strike="noStrike">
              <a:solidFill>
                <a:srgbClr val="000000"/>
              </a:solidFill>
              <a:latin typeface="Trebuchet MS"/>
            </a:endParaRPr>
          </a:p>
        </p:txBody>
      </p:sp>
      <p:sp>
        <p:nvSpPr>
          <p:cNvPr id="1953"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10</a:t>
            </a:r>
            <a:endParaRPr b="0" lang="en-US" sz="2000" spc="-1" strike="noStrike">
              <a:solidFill>
                <a:srgbClr val="000000"/>
              </a:solidFill>
              <a:latin typeface="Trebuchet MS"/>
            </a:endParaRPr>
          </a:p>
        </p:txBody>
      </p:sp>
    </p:spTree>
  </p:cSld>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Extrae and Paraver</a:t>
            </a:r>
            <a:endParaRPr b="0" lang="en-US" sz="4400" spc="-1" strike="noStrike">
              <a:solidFill>
                <a:srgbClr val="000000"/>
              </a:solidFill>
              <a:latin typeface="Trebuchet MS"/>
            </a:endParaRPr>
          </a:p>
        </p:txBody>
      </p:sp>
      <p:sp>
        <p:nvSpPr>
          <p:cNvPr id="1955" name="TextShape 2"/>
          <p:cNvSpPr txBox="1"/>
          <p:nvPr/>
        </p:nvSpPr>
        <p:spPr>
          <a:xfrm>
            <a:off x="179640" y="1600200"/>
            <a:ext cx="878472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From Barcelona Supercomputing Center</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http://www.bsc.es/computer-sciences/performance-tools/trace-generation</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2"/>
              </a:rPr>
              <a:t>http://www.bsc.es/computer-sciences/performance-tools/paraver</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Create and analyze traces of OpenCL programs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Also MPI, OpenMP</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Required versions: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Extrae v2.3.5rc</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Paraver 4.4.5</a:t>
            </a:r>
            <a:endParaRPr b="0" lang="en-US" sz="2800" spc="-1" strike="noStrike">
              <a:solidFill>
                <a:srgbClr val="000000"/>
              </a:solidFill>
              <a:latin typeface="Trebuchet MS"/>
            </a:endParaRPr>
          </a:p>
          <a:p>
            <a:endParaRPr b="0" lang="en-US" sz="2800" spc="-1" strike="noStrike">
              <a:solidFill>
                <a:srgbClr val="000000"/>
              </a:solidFill>
              <a:latin typeface="Trebuchet MS"/>
            </a:endParaRPr>
          </a:p>
        </p:txBody>
      </p:sp>
    </p:spTree>
  </p:cSld>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6"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Extrae and Paraver</a:t>
            </a:r>
            <a:endParaRPr b="0" lang="en-US" sz="4400" spc="-1" strike="noStrike">
              <a:solidFill>
                <a:srgbClr val="000000"/>
              </a:solidFill>
              <a:latin typeface="Trebuchet MS"/>
            </a:endParaRPr>
          </a:p>
        </p:txBody>
      </p:sp>
      <p:sp>
        <p:nvSpPr>
          <p:cNvPr id="1957" name="TextShape 2"/>
          <p:cNvSpPr txBox="1"/>
          <p:nvPr/>
        </p:nvSpPr>
        <p:spPr>
          <a:xfrm>
            <a:off x="457200" y="1600200"/>
            <a:ext cx="8229240" cy="4525560"/>
          </a:xfrm>
          <a:prstGeom prst="rect">
            <a:avLst/>
          </a:prstGeom>
          <a:noFill/>
          <a:ln>
            <a:noFill/>
          </a:ln>
        </p:spPr>
        <p:txBody>
          <a:bodyPr>
            <a:normAutofit/>
          </a:bodyPr>
          <a:p>
            <a:pPr marL="514440" indent="-514080">
              <a:lnSpc>
                <a:spcPct val="100000"/>
              </a:lnSpc>
              <a:spcBef>
                <a:spcPts val="641"/>
              </a:spcBef>
              <a:buClr>
                <a:srgbClr val="000000"/>
              </a:buClr>
              <a:buFont typeface="Trebuchet MS"/>
              <a:buAutoNum type="arabicPeriod"/>
            </a:pPr>
            <a:r>
              <a:rPr b="0" lang="en-US" sz="3200" spc="-1" strike="noStrike">
                <a:solidFill>
                  <a:srgbClr val="000000"/>
                </a:solidFill>
                <a:latin typeface="Trebuchet MS"/>
              </a:rPr>
              <a:t>Extrae </a:t>
            </a:r>
            <a:r>
              <a:rPr b="0" i="1" lang="en-US" sz="3200" spc="-1" strike="noStrike">
                <a:solidFill>
                  <a:srgbClr val="000000"/>
                </a:solidFill>
                <a:latin typeface="Trebuchet MS"/>
              </a:rPr>
              <a:t>instruments</a:t>
            </a:r>
            <a:r>
              <a:rPr b="0" lang="en-US" sz="3200" spc="-1" strike="noStrike">
                <a:solidFill>
                  <a:srgbClr val="000000"/>
                </a:solidFill>
                <a:latin typeface="Trebuchet MS"/>
              </a:rPr>
              <a:t> your application and produces “timestamped events of runtime calls, performance counters and source code references”</a:t>
            </a:r>
            <a:endParaRPr b="0" lang="en-US" sz="3200" spc="-1" strike="noStrike">
              <a:solidFill>
                <a:srgbClr val="000000"/>
              </a:solidFill>
              <a:latin typeface="Trebuchet MS"/>
            </a:endParaRPr>
          </a:p>
          <a:p>
            <a:pPr lvl="1" marL="914400" indent="-514080">
              <a:lnSpc>
                <a:spcPct val="100000"/>
              </a:lnSpc>
              <a:spcBef>
                <a:spcPts val="561"/>
              </a:spcBef>
              <a:buClr>
                <a:srgbClr val="000000"/>
              </a:buClr>
              <a:buFont typeface="Arial"/>
              <a:buChar char="–"/>
            </a:pPr>
            <a:r>
              <a:rPr b="0" lang="en-US" sz="2800" spc="-1" strike="noStrike">
                <a:solidFill>
                  <a:srgbClr val="000000"/>
                </a:solidFill>
                <a:latin typeface="Trebuchet MS"/>
              </a:rPr>
              <a:t>Allows you to measure the run times of your API and kernel calls</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marL="514440" indent="-514080">
              <a:lnSpc>
                <a:spcPct val="100000"/>
              </a:lnSpc>
              <a:spcBef>
                <a:spcPts val="641"/>
              </a:spcBef>
              <a:buClr>
                <a:srgbClr val="000000"/>
              </a:buClr>
              <a:buFont typeface="Trebuchet MS"/>
              <a:buAutoNum type="arabicPeriod"/>
            </a:pPr>
            <a:r>
              <a:rPr b="0" lang="en-US" sz="3200" spc="-1" strike="noStrike">
                <a:solidFill>
                  <a:srgbClr val="000000"/>
                </a:solidFill>
                <a:latin typeface="Trebuchet MS"/>
              </a:rPr>
              <a:t>Paraver provides a way to view and analyze these traces in a graphical way</a:t>
            </a:r>
            <a:endParaRPr b="0" lang="en-US" sz="3200" spc="-1" strike="noStrike">
              <a:solidFill>
                <a:srgbClr val="000000"/>
              </a:solidFill>
              <a:latin typeface="Trebuchet MS"/>
            </a:endParaRPr>
          </a:p>
          <a:p>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Tree>
  </p:cSld>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8"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Important!</a:t>
            </a:r>
            <a:endParaRPr b="0" lang="en-US" sz="4400" spc="-1" strike="noStrike">
              <a:solidFill>
                <a:srgbClr val="000000"/>
              </a:solidFill>
              <a:latin typeface="Trebuchet MS"/>
            </a:endParaRPr>
          </a:p>
        </p:txBody>
      </p:sp>
      <p:sp>
        <p:nvSpPr>
          <p:cNvPr id="1959"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At the moment NVIDIA® GPUs support up to OpenCL v1.1 and AMD® and Intel® support v1.2</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If you want to profile on NVIDIA® devices you </a:t>
            </a:r>
            <a:r>
              <a:rPr b="1" lang="en-US" sz="3200" spc="-1" strike="noStrike">
                <a:solidFill>
                  <a:srgbClr val="000000"/>
                </a:solidFill>
                <a:latin typeface="Trebuchet MS"/>
              </a:rPr>
              <a:t>must</a:t>
            </a:r>
            <a:r>
              <a:rPr b="0" lang="en-US" sz="3200" spc="-1" strike="noStrike">
                <a:solidFill>
                  <a:srgbClr val="000000"/>
                </a:solidFill>
                <a:latin typeface="Trebuchet MS"/>
              </a:rPr>
              <a:t> compile Extrae against the NVIDIA headers and runtime otherwise v1.2 code will be used by Extrae internally which will cause the trace step to segfault</a:t>
            </a:r>
            <a:endParaRPr b="0" lang="en-US" sz="3200" spc="-1" strike="noStrike">
              <a:solidFill>
                <a:srgbClr val="000000"/>
              </a:solidFill>
              <a:latin typeface="Trebuchet MS"/>
            </a:endParaRPr>
          </a:p>
        </p:txBody>
      </p:sp>
    </p:spTree>
  </p:cSld>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0" name="TextShape 1"/>
          <p:cNvSpPr txBox="1"/>
          <p:nvPr/>
        </p:nvSpPr>
        <p:spPr>
          <a:xfrm>
            <a:off x="457200" y="-171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Installing Extrae and Paraver</a:t>
            </a:r>
            <a:endParaRPr b="0" lang="en-US" sz="4400" spc="-1" strike="noStrike">
              <a:solidFill>
                <a:srgbClr val="000000"/>
              </a:solidFill>
              <a:latin typeface="Trebuchet MS"/>
            </a:endParaRPr>
          </a:p>
        </p:txBody>
      </p:sp>
      <p:sp>
        <p:nvSpPr>
          <p:cNvPr id="1961" name="TextShape 2"/>
          <p:cNvSpPr txBox="1"/>
          <p:nvPr/>
        </p:nvSpPr>
        <p:spPr>
          <a:xfrm>
            <a:off x="107640" y="1052640"/>
            <a:ext cx="8928720" cy="5616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Paraver is easy to install on Linux</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Just download and unpack the binary</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Extrae has some dependencies, some of which you’ll have to build from source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libxml2</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binutils-dev</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libunwind</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PAPI</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MPI (optional)</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Use something like the following command line to configure before “make &amp;&amp; make install”:</a:t>
            </a:r>
            <a:br/>
            <a:r>
              <a:rPr b="0" lang="en-US" sz="1800" spc="-1" strike="noStrike">
                <a:solidFill>
                  <a:srgbClr val="000000"/>
                </a:solidFill>
                <a:latin typeface="Trebuchet MS"/>
              </a:rPr>
              <a:t> </a:t>
            </a:r>
            <a:endParaRPr b="0" lang="en-US" sz="18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Courier New Bold"/>
              </a:rPr>
              <a:t>./configure –-prefix=$HOME/extrae --with-binutils=$HOME --with-papi=$HOME --with-mpi=$HOME --without-dyninst --with-unwind=$HOME --with-opencl=/usr/local/ --with-opencl-libs=/usr/lib64</a:t>
            </a:r>
            <a:endParaRPr b="0" lang="en-US" sz="2800" spc="-1" strike="noStrike">
              <a:solidFill>
                <a:srgbClr val="000000"/>
              </a:solidFill>
              <a:latin typeface="Trebuchet MS"/>
            </a:endParaRPr>
          </a:p>
        </p:txBody>
      </p:sp>
    </p:spTree>
  </p:cSld>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Step 1 – tracing your code</a:t>
            </a:r>
            <a:endParaRPr b="0" lang="en-US" sz="4400" spc="-1" strike="noStrike">
              <a:solidFill>
                <a:srgbClr val="000000"/>
              </a:solidFill>
              <a:latin typeface="Trebuchet MS"/>
            </a:endParaRPr>
          </a:p>
        </p:txBody>
      </p:sp>
      <p:sp>
        <p:nvSpPr>
          <p:cNvPr id="1963"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Copy the trace.sh script from extrae/share/example/OPENCL to your project directory</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This sets up a few environment variables and then runs your compiled binary</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Copy the extrae.xml file from the same location to your project directory</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This gives some instructions to Extrae as to how to profile your code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Lots of options here – see their user guide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default they provide is fine to use to begin with</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Trace!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ourier New"/>
              </a:rPr>
              <a:t>./trace.sh ./a.out</a:t>
            </a:r>
            <a:endParaRPr b="0" lang="en-US" sz="2800" spc="-1" strike="noStrike">
              <a:solidFill>
                <a:srgbClr val="000000"/>
              </a:solidFill>
              <a:latin typeface="Trebuchet MS"/>
            </a:endParaRPr>
          </a:p>
        </p:txBody>
      </p:sp>
    </p:spTree>
  </p:cSld>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Step 2 – visualize the trace</a:t>
            </a:r>
            <a:endParaRPr b="0" lang="en-US" sz="4400" spc="-1" strike="noStrike">
              <a:solidFill>
                <a:srgbClr val="000000"/>
              </a:solidFill>
              <a:latin typeface="Trebuchet MS"/>
            </a:endParaRPr>
          </a:p>
        </p:txBody>
      </p:sp>
      <p:sp>
        <p:nvSpPr>
          <p:cNvPr id="1965" name="TextShape 2"/>
          <p:cNvSpPr txBox="1"/>
          <p:nvPr/>
        </p:nvSpPr>
        <p:spPr>
          <a:xfrm>
            <a:off x="457200" y="1600200"/>
            <a:ext cx="822924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Extrae produces a number of files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.prv, .pcf, .row, etc…</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Run Paraver</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ourier New"/>
              </a:rPr>
              <a:t>./wxparaver-&lt;version&gt;/bin/wxparaver</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Load in the trace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File –&gt; Load Trace -&gt; Select the .prv file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Load in the provided OpenCL view config file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File -&gt; Load configuration -&gt; wxparaver-&lt;version&gt;/cfgs/OpenCL/views/opencl_call.cfg</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traces appear as three windows</a:t>
            </a:r>
            <a:endParaRPr b="0" lang="en-US" sz="3200" spc="-1" strike="noStrike">
              <a:solidFill>
                <a:srgbClr val="000000"/>
              </a:solidFill>
              <a:latin typeface="Trebuchet MS"/>
            </a:endParaRPr>
          </a:p>
          <a:p>
            <a:pPr lvl="1" marL="971640" indent="-51408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OpenCL call in host - timings of API calls</a:t>
            </a:r>
            <a:endParaRPr b="0" lang="en-US" sz="2800" spc="-1" strike="noStrike">
              <a:solidFill>
                <a:srgbClr val="000000"/>
              </a:solidFill>
              <a:latin typeface="Trebuchet MS"/>
            </a:endParaRPr>
          </a:p>
          <a:p>
            <a:pPr lvl="1" marL="971640" indent="-51408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Kernel Name – run times of kernel executions</a:t>
            </a:r>
            <a:endParaRPr b="0" lang="en-US" sz="2800" spc="-1" strike="noStrike">
              <a:solidFill>
                <a:srgbClr val="000000"/>
              </a:solidFill>
              <a:latin typeface="Trebuchet MS"/>
            </a:endParaRPr>
          </a:p>
          <a:p>
            <a:pPr lvl="1" marL="971640" indent="-51408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OpenCL call in accelerator – information about total compute vs memory transfer times</a:t>
            </a:r>
            <a:endParaRPr b="0" lang="en-US" sz="2800" spc="-1" strike="noStrike">
              <a:solidFill>
                <a:srgbClr val="000000"/>
              </a:solidFill>
              <a:latin typeface="Trebuchet MS"/>
            </a:endParaRPr>
          </a:p>
        </p:txBody>
      </p:sp>
    </p:spTree>
  </p:cSld>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6"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Paraver</a:t>
            </a:r>
            <a:endParaRPr b="0" lang="en-US" sz="4400" spc="-1" strike="noStrike">
              <a:solidFill>
                <a:srgbClr val="000000"/>
              </a:solidFill>
              <a:latin typeface="Trebuchet MS"/>
            </a:endParaRPr>
          </a:p>
        </p:txBody>
      </p:sp>
      <p:pic>
        <p:nvPicPr>
          <p:cNvPr id="1967" name="Content Placeholder 5" descr=""/>
          <p:cNvPicPr/>
          <p:nvPr/>
        </p:nvPicPr>
        <p:blipFill>
          <a:blip r:embed="rId1"/>
          <a:stretch/>
        </p:blipFill>
        <p:spPr>
          <a:xfrm>
            <a:off x="539640" y="1268640"/>
            <a:ext cx="2520000" cy="5257080"/>
          </a:xfrm>
          <a:prstGeom prst="rect">
            <a:avLst/>
          </a:prstGeom>
          <a:ln>
            <a:noFill/>
          </a:ln>
        </p:spPr>
      </p:pic>
      <p:pic>
        <p:nvPicPr>
          <p:cNvPr id="1968" name="Content Placeholder 6" descr=""/>
          <p:cNvPicPr/>
          <p:nvPr/>
        </p:nvPicPr>
        <p:blipFill>
          <a:blip r:embed="rId2"/>
          <a:stretch/>
        </p:blipFill>
        <p:spPr>
          <a:xfrm>
            <a:off x="3492000" y="1917000"/>
            <a:ext cx="5184360" cy="37868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C/C++ </a:t>
            </a:r>
            <a:r>
              <a:rPr b="0" lang="en-US" sz="4400" spc="-1" strike="noStrike">
                <a:solidFill>
                  <a:srgbClr val="000000"/>
                </a:solidFill>
                <a:latin typeface="Trebuchet MS"/>
              </a:rPr>
              <a:t>链接 </a:t>
            </a:r>
            <a:r>
              <a:rPr b="0" lang="en-US" sz="4400" spc="-1" strike="noStrike">
                <a:solidFill>
                  <a:srgbClr val="000000"/>
                </a:solidFill>
                <a:latin typeface="Trebuchet MS"/>
              </a:rPr>
              <a:t>(gcc/g++)</a:t>
            </a:r>
            <a:endParaRPr b="0" lang="en-US" sz="4400" spc="-1" strike="noStrike">
              <a:solidFill>
                <a:srgbClr val="000000"/>
              </a:solidFill>
              <a:latin typeface="Trebuchet MS"/>
            </a:endParaRPr>
          </a:p>
        </p:txBody>
      </p:sp>
      <p:sp>
        <p:nvSpPr>
          <p:cNvPr id="504" name="TextShape 2"/>
          <p:cNvSpPr txBox="1"/>
          <p:nvPr/>
        </p:nvSpPr>
        <p:spPr>
          <a:xfrm>
            <a:off x="457200" y="1600200"/>
            <a:ext cx="8229240" cy="4852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要编译 </a:t>
            </a:r>
            <a:r>
              <a:rPr b="0" lang="en-US" sz="3200" spc="-1" strike="noStrike">
                <a:solidFill>
                  <a:srgbClr val="000000"/>
                </a:solidFill>
                <a:latin typeface="Trebuchet MS"/>
              </a:rPr>
              <a:t>OpenCL </a:t>
            </a:r>
            <a:r>
              <a:rPr b="0" lang="en-US" sz="3200" spc="-1" strike="noStrike">
                <a:solidFill>
                  <a:srgbClr val="000000"/>
                </a:solidFill>
                <a:latin typeface="Trebuchet MS"/>
              </a:rPr>
              <a:t>程序，你必须告诉编译器 （</a:t>
            </a:r>
            <a:r>
              <a:rPr b="0" lang="en-US" sz="3200" spc="-1" strike="noStrike">
                <a:solidFill>
                  <a:srgbClr val="000000"/>
                </a:solidFill>
                <a:latin typeface="Trebuchet MS"/>
              </a:rPr>
              <a:t>compiler</a:t>
            </a:r>
            <a:r>
              <a:rPr b="0" lang="en-US" sz="3200" spc="-1" strike="noStrike">
                <a:solidFill>
                  <a:srgbClr val="000000"/>
                </a:solidFill>
                <a:latin typeface="Trebuchet MS"/>
              </a:rPr>
              <a:t>）去使用 </a:t>
            </a:r>
            <a:r>
              <a:rPr b="0" lang="en-US" sz="3200" spc="-1" strike="noStrike">
                <a:solidFill>
                  <a:srgbClr val="000000"/>
                </a:solidFill>
                <a:latin typeface="Trebuchet MS"/>
              </a:rPr>
              <a:t>OpenCL </a:t>
            </a:r>
            <a:r>
              <a:rPr b="0" lang="en-US" sz="3200" spc="-1" strike="noStrike">
                <a:solidFill>
                  <a:srgbClr val="000000"/>
                </a:solidFill>
                <a:latin typeface="Trebuchet MS"/>
              </a:rPr>
              <a:t>库（</a:t>
            </a:r>
            <a:r>
              <a:rPr b="0" lang="en-US" sz="3200" spc="-1" strike="noStrike">
                <a:solidFill>
                  <a:srgbClr val="000000"/>
                </a:solidFill>
                <a:latin typeface="Trebuchet MS"/>
              </a:rPr>
              <a:t>library</a:t>
            </a:r>
            <a:r>
              <a:rPr b="0" lang="en-US" sz="3200" spc="-1" strike="noStrike">
                <a:solidFill>
                  <a:srgbClr val="000000"/>
                </a:solidFill>
                <a:latin typeface="Trebuchet MS"/>
              </a:rPr>
              <a:t>），就要在编译的时候加上备注（</a:t>
            </a:r>
            <a:r>
              <a:rPr b="0" lang="en-US" sz="3200" spc="-1" strike="noStrike">
                <a:solidFill>
                  <a:srgbClr val="000000"/>
                </a:solidFill>
                <a:latin typeface="Trebuchet MS"/>
              </a:rPr>
              <a:t>flag</a:t>
            </a:r>
            <a:r>
              <a:rPr b="0" lang="en-US" sz="3200" spc="-1" strike="noStrike">
                <a:solidFill>
                  <a:srgbClr val="000000"/>
                </a:solidFill>
                <a:latin typeface="Trebuchet MS"/>
              </a:rPr>
              <a:t>）</a:t>
            </a:r>
            <a:r>
              <a:rPr b="0" lang="en-US" sz="3200" spc="-1" strike="noStrike">
                <a:solidFill>
                  <a:srgbClr val="000000"/>
                </a:solidFill>
                <a:latin typeface="Trebuchet MS"/>
              </a:rPr>
              <a:t>: </a:t>
            </a:r>
            <a:r>
              <a:rPr b="1" lang="en-US" sz="3200" spc="-1" strike="noStrike">
                <a:solidFill>
                  <a:srgbClr val="e46c0a"/>
                </a:solidFill>
                <a:latin typeface="Courier New Bold"/>
              </a:rPr>
              <a:t>–l OpenCL</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编译器应该能找到 </a:t>
            </a:r>
            <a:r>
              <a:rPr b="0" lang="en-US" sz="3200" spc="-1" strike="noStrike">
                <a:solidFill>
                  <a:srgbClr val="000000"/>
                </a:solidFill>
                <a:latin typeface="Trebuchet MS"/>
              </a:rPr>
              <a:t>OpenCL </a:t>
            </a:r>
            <a:r>
              <a:rPr b="0" lang="en-US" sz="3200" spc="-1" strike="noStrike">
                <a:solidFill>
                  <a:srgbClr val="000000"/>
                </a:solidFill>
                <a:latin typeface="Trebuchet MS"/>
              </a:rPr>
              <a:t>头文件（</a:t>
            </a:r>
            <a:r>
              <a:rPr b="0" lang="en-US" sz="3200" spc="-1" strike="noStrike">
                <a:solidFill>
                  <a:srgbClr val="000000"/>
                </a:solidFill>
                <a:latin typeface="Trebuchet MS"/>
              </a:rPr>
              <a:t>header files</a:t>
            </a:r>
            <a:r>
              <a:rPr b="0" lang="en-US" sz="3200" spc="-1" strike="noStrike">
                <a:solidFill>
                  <a:srgbClr val="000000"/>
                </a:solidFill>
                <a:latin typeface="Trebuchet MS"/>
              </a:rPr>
              <a:t>）了，如果找不到，你就得指定具体的 </a:t>
            </a:r>
            <a:r>
              <a:rPr b="0" lang="en-US" sz="3200" spc="-1" strike="noStrike">
                <a:solidFill>
                  <a:srgbClr val="000000"/>
                </a:solidFill>
                <a:latin typeface="Trebuchet MS"/>
              </a:rPr>
              <a:t>CL/ </a:t>
            </a:r>
            <a:r>
              <a:rPr b="0" lang="en-US" sz="3200" spc="-1" strike="noStrike">
                <a:solidFill>
                  <a:srgbClr val="000000"/>
                </a:solidFill>
                <a:latin typeface="Trebuchet MS"/>
              </a:rPr>
              <a:t>文件夹的路径，这需要加上 </a:t>
            </a:r>
            <a:r>
              <a:rPr b="1" lang="en-US" sz="3200" spc="-1" strike="noStrike">
                <a:solidFill>
                  <a:srgbClr val="e46c0a"/>
                </a:solidFill>
                <a:latin typeface="Courier New Bold"/>
              </a:rPr>
              <a:t>–</a:t>
            </a:r>
            <a:r>
              <a:rPr b="1" lang="en-US" sz="3200" spc="-1" strike="noStrike">
                <a:solidFill>
                  <a:srgbClr val="e46c0a"/>
                </a:solidFill>
                <a:latin typeface="Courier New Bold"/>
              </a:rPr>
              <a:t>I</a:t>
            </a:r>
            <a:r>
              <a:rPr b="1" lang="en-US" sz="3200" spc="-1" strike="noStrike">
                <a:solidFill>
                  <a:srgbClr val="e46c0a"/>
                </a:solidFill>
                <a:latin typeface="Trebuchet MS"/>
              </a:rPr>
              <a:t> </a:t>
            </a:r>
            <a:r>
              <a:rPr b="0" lang="en-US" sz="3200" spc="-1" strike="noStrike">
                <a:solidFill>
                  <a:srgbClr val="000000"/>
                </a:solidFill>
                <a:latin typeface="Trebuchet MS"/>
              </a:rPr>
              <a:t>(</a:t>
            </a:r>
            <a:r>
              <a:rPr b="0" lang="en-US" sz="3200" spc="-1" strike="noStrike">
                <a:solidFill>
                  <a:srgbClr val="000000"/>
                </a:solidFill>
                <a:latin typeface="Trebuchet MS"/>
              </a:rPr>
              <a:t>一定要是大写的，不能用 “</a:t>
            </a:r>
            <a:r>
              <a:rPr b="0" lang="en-US" sz="3200" spc="-1" strike="noStrike">
                <a:solidFill>
                  <a:srgbClr val="000000"/>
                </a:solidFill>
                <a:latin typeface="Trebuchet MS"/>
              </a:rPr>
              <a:t>i”)</a:t>
            </a:r>
            <a:r>
              <a:rPr b="0" lang="en-US" sz="3200" spc="-1" strike="noStrike">
                <a:solidFill>
                  <a:srgbClr val="000000"/>
                </a:solidFill>
                <a:latin typeface="Trebuchet MS"/>
              </a:rPr>
              <a:t>备注（</a:t>
            </a:r>
            <a:r>
              <a:rPr b="0" lang="en-US" sz="3200" spc="-1" strike="noStrike">
                <a:solidFill>
                  <a:srgbClr val="000000"/>
                </a:solidFill>
                <a:latin typeface="Trebuchet MS"/>
              </a:rPr>
              <a:t>flag</a:t>
            </a:r>
            <a:r>
              <a:rPr b="0" lang="en-US" sz="3200" spc="-1" strike="noStrike">
                <a:solidFill>
                  <a:srgbClr val="000000"/>
                </a:solidFill>
                <a:latin typeface="Trebuchet MS"/>
              </a:rPr>
              <a:t>） </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链接器（</a:t>
            </a:r>
            <a:r>
              <a:rPr b="0" lang="en-US" sz="3200" spc="-1" strike="noStrike">
                <a:solidFill>
                  <a:srgbClr val="000000"/>
                </a:solidFill>
                <a:latin typeface="Trebuchet MS"/>
              </a:rPr>
              <a:t>linker</a:t>
            </a:r>
            <a:r>
              <a:rPr b="0" lang="en-US" sz="3200" spc="-1" strike="noStrike">
                <a:solidFill>
                  <a:srgbClr val="000000"/>
                </a:solidFill>
                <a:latin typeface="Trebuchet MS"/>
              </a:rPr>
              <a:t>）应该能找到 </a:t>
            </a:r>
            <a:r>
              <a:rPr b="0" lang="en-US" sz="3200" spc="-1" strike="noStrike">
                <a:solidFill>
                  <a:srgbClr val="000000"/>
                </a:solidFill>
                <a:latin typeface="Trebuchet MS"/>
              </a:rPr>
              <a:t>OpenCL </a:t>
            </a:r>
            <a:r>
              <a:rPr b="0" lang="en-US" sz="3200" spc="-1" strike="noStrike">
                <a:solidFill>
                  <a:srgbClr val="000000"/>
                </a:solidFill>
                <a:latin typeface="Trebuchet MS"/>
              </a:rPr>
              <a:t>运行环境库（ </a:t>
            </a:r>
            <a:r>
              <a:rPr b="0" lang="en-US" sz="3200" spc="-1" strike="noStrike">
                <a:solidFill>
                  <a:srgbClr val="000000"/>
                </a:solidFill>
                <a:latin typeface="Trebuchet MS"/>
              </a:rPr>
              <a:t>runtime libraries </a:t>
            </a:r>
            <a:r>
              <a:rPr b="0" lang="en-US" sz="3200" spc="-1" strike="noStrike">
                <a:solidFill>
                  <a:srgbClr val="000000"/>
                </a:solidFill>
                <a:latin typeface="Trebuchet MS"/>
              </a:rPr>
              <a:t>），如果找不到，你就得加上 </a:t>
            </a:r>
            <a:r>
              <a:rPr b="1" lang="en-US" sz="3200" spc="-1" strike="noStrike">
                <a:solidFill>
                  <a:srgbClr val="e46c0a"/>
                </a:solidFill>
                <a:latin typeface="Courier New Bold"/>
              </a:rPr>
              <a:t>–</a:t>
            </a:r>
            <a:r>
              <a:rPr b="1" lang="en-US" sz="3200" spc="-1" strike="noStrike">
                <a:solidFill>
                  <a:srgbClr val="e46c0a"/>
                </a:solidFill>
                <a:latin typeface="Courier New Bold"/>
              </a:rPr>
              <a:t>L</a:t>
            </a:r>
            <a:r>
              <a:rPr b="0" lang="en-US" sz="3200" spc="-1" strike="noStrike">
                <a:solidFill>
                  <a:srgbClr val="000000"/>
                </a:solidFill>
                <a:latin typeface="Trebuchet MS"/>
              </a:rPr>
              <a:t>（注意也要是大写哈）备注（</a:t>
            </a:r>
            <a:r>
              <a:rPr b="0" lang="en-US" sz="3200" spc="-1" strike="noStrike">
                <a:solidFill>
                  <a:srgbClr val="000000"/>
                </a:solidFill>
                <a:latin typeface="Trebuchet MS"/>
              </a:rPr>
              <a:t>flag</a:t>
            </a:r>
            <a:r>
              <a:rPr b="0" lang="en-US" sz="3200" spc="-1" strike="noStrike">
                <a:solidFill>
                  <a:srgbClr val="000000"/>
                </a:solidFill>
                <a:latin typeface="Trebuchet MS"/>
              </a:rPr>
              <a:t>） 来指定 </a:t>
            </a:r>
            <a:r>
              <a:rPr b="0" lang="en-US" sz="3200" spc="-1" strike="noStrike">
                <a:solidFill>
                  <a:srgbClr val="000000"/>
                </a:solidFill>
                <a:latin typeface="Trebuchet MS"/>
              </a:rPr>
              <a:t>lib </a:t>
            </a:r>
            <a:r>
              <a:rPr b="0" lang="en-US" sz="3200" spc="-1" strike="noStrike">
                <a:solidFill>
                  <a:srgbClr val="000000"/>
                </a:solidFill>
                <a:latin typeface="Trebuchet MS"/>
              </a:rPr>
              <a:t>文件夹位置</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还得确定你使用的 </a:t>
            </a:r>
            <a:r>
              <a:rPr b="0" lang="en-US" sz="3200" spc="-1" strike="noStrike">
                <a:solidFill>
                  <a:srgbClr val="000000"/>
                </a:solidFill>
                <a:latin typeface="Trebuchet MS"/>
              </a:rPr>
              <a:t>gcc/g++ </a:t>
            </a:r>
            <a:r>
              <a:rPr b="0" lang="en-US" sz="3200" spc="-1" strike="noStrike">
                <a:solidFill>
                  <a:srgbClr val="000000"/>
                </a:solidFill>
                <a:latin typeface="Trebuchet MS"/>
              </a:rPr>
              <a:t>版本得足够新，要使用 </a:t>
            </a:r>
            <a:r>
              <a:rPr b="0" lang="en-US" sz="3200" spc="-1" strike="noStrike">
                <a:solidFill>
                  <a:srgbClr val="000000"/>
                </a:solidFill>
                <a:latin typeface="Trebuchet MS"/>
              </a:rPr>
              <a:t>OpenCL C++ API </a:t>
            </a:r>
            <a:r>
              <a:rPr b="0" lang="en-US" sz="3200" spc="-1" strike="noStrike">
                <a:solidFill>
                  <a:srgbClr val="000000"/>
                </a:solidFill>
                <a:latin typeface="Trebuchet MS"/>
              </a:rPr>
              <a:t>要求最低也得是 </a:t>
            </a:r>
            <a:r>
              <a:rPr b="0" lang="en-US" sz="3200" spc="-1" strike="noStrike">
                <a:solidFill>
                  <a:srgbClr val="000000"/>
                </a:solidFill>
                <a:latin typeface="Trebuchet MS"/>
              </a:rPr>
              <a:t>v4.7 </a:t>
            </a:r>
            <a:r>
              <a:rPr b="0" lang="en-US" sz="3200" spc="-1" strike="noStrike">
                <a:solidFill>
                  <a:srgbClr val="000000"/>
                </a:solidFill>
                <a:latin typeface="Trebuchet MS"/>
              </a:rPr>
              <a:t>版本（因为需要支持 </a:t>
            </a:r>
            <a:r>
              <a:rPr b="0" lang="en-US" sz="3200" spc="-1" strike="noStrike">
                <a:solidFill>
                  <a:srgbClr val="000000"/>
                </a:solidFill>
                <a:latin typeface="Trebuchet MS"/>
              </a:rPr>
              <a:t>C++11</a:t>
            </a:r>
            <a:r>
              <a:rPr b="0" lang="en-US" sz="3200" spc="-1" strike="noStrike">
                <a:solidFill>
                  <a:srgbClr val="000000"/>
                </a:solidFill>
                <a:latin typeface="Trebuchet MS"/>
              </a:rPr>
              <a:t>）</a:t>
            </a:r>
            <a:endParaRPr b="0" lang="en-US" sz="3200" spc="-1" strike="noStrike">
              <a:solidFill>
                <a:srgbClr val="000000"/>
              </a:solidFill>
              <a:latin typeface="Trebuchet MS"/>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Usage Tips</a:t>
            </a:r>
            <a:endParaRPr b="0" lang="en-US" sz="4400" spc="-1" strike="noStrike">
              <a:solidFill>
                <a:srgbClr val="000000"/>
              </a:solidFill>
              <a:latin typeface="Trebuchet MS"/>
            </a:endParaRPr>
          </a:p>
        </p:txBody>
      </p:sp>
      <p:sp>
        <p:nvSpPr>
          <p:cNvPr id="1970" name="TextShape 2"/>
          <p:cNvSpPr txBox="1"/>
          <p:nvPr/>
        </p:nvSpPr>
        <p:spPr>
          <a:xfrm>
            <a:off x="107640" y="1600200"/>
            <a:ext cx="8856720" cy="5140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Show what the colours represent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Right click -&gt; Info Panel</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Zoom in to examine specific areas of interest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Highlight a section of the trace to populate the timeline window</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Tabulate the data – numerical timings of API calls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Select a timeline in the Paraver main window, click on the ‘New Histogram’ icon and select OK</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Powerful software – can also pick up your MPI communications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Perform calculations with the data – see the Paraver user guide</a:t>
            </a:r>
            <a:endParaRPr b="0" lang="en-US" sz="3200" spc="-1" strike="noStrike">
              <a:solidFill>
                <a:srgbClr val="000000"/>
              </a:solidFill>
              <a:latin typeface="Trebuchet MS"/>
            </a:endParaRPr>
          </a:p>
        </p:txBody>
      </p:sp>
    </p:spTree>
  </p:cSld>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Platform specific profilers</a:t>
            </a:r>
            <a:endParaRPr b="0" lang="en-US" sz="4400" spc="-1" strike="noStrike">
              <a:solidFill>
                <a:srgbClr val="000000"/>
              </a:solidFill>
              <a:latin typeface="Trebuchet MS"/>
            </a:endParaRPr>
          </a:p>
        </p:txBody>
      </p:sp>
      <p:sp>
        <p:nvSpPr>
          <p:cNvPr id="1972"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More information can be obtained about your OpenCL program by profiling it using the hardware vendors dedicated profilers</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 profiling can be done with Events in the API itself for specific profiling of queues and kernel calls</a:t>
            </a:r>
            <a:endParaRPr b="0" lang="en-US" sz="3200" spc="-1" strike="noStrike">
              <a:solidFill>
                <a:srgbClr val="000000"/>
              </a:solidFill>
              <a:latin typeface="Trebuchet MS"/>
            </a:endParaRPr>
          </a:p>
        </p:txBody>
      </p:sp>
    </p:spTree>
  </p:cSld>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3" name="TextShape 1"/>
          <p:cNvSpPr txBox="1"/>
          <p:nvPr/>
        </p:nvSpPr>
        <p:spPr>
          <a:xfrm>
            <a:off x="457200" y="-171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NVIDIA Visual Profiler®</a:t>
            </a:r>
            <a:endParaRPr b="0" lang="en-US" sz="4400" spc="-1" strike="noStrike">
              <a:solidFill>
                <a:srgbClr val="000000"/>
              </a:solidFill>
              <a:latin typeface="Trebuchet MS"/>
            </a:endParaRPr>
          </a:p>
        </p:txBody>
      </p:sp>
      <p:graphicFrame>
        <p:nvGraphicFramePr>
          <p:cNvPr id="1974" name="Table 2"/>
          <p:cNvGraphicFramePr/>
          <p:nvPr/>
        </p:nvGraphicFramePr>
        <p:xfrm>
          <a:off x="107640" y="1484640"/>
          <a:ext cx="8928720" cy="360000"/>
        </p:xfrm>
        <a:graphic>
          <a:graphicData uri="http://schemas.openxmlformats.org/drawingml/2006/table">
            <a:tbl>
              <a:tblPr/>
              <a:tblGrid>
                <a:gridCol w="4464360"/>
                <a:gridCol w="4464360"/>
              </a:tblGrid>
              <a:tr h="0">
                <a:tc>
                  <a:txBody>
                    <a:bodyPr/>
                    <a:p>
                      <a:pPr>
                        <a:lnSpc>
                          <a:spcPct val="100000"/>
                        </a:lnSpc>
                        <a:spcBef>
                          <a:spcPts val="641"/>
                        </a:spcBef>
                      </a:pPr>
                      <a:r>
                        <a:rPr b="0" lang="en-US" sz="2480" spc="-1" strike="noStrike">
                          <a:solidFill>
                            <a:srgbClr val="000000"/>
                          </a:solidFill>
                          <a:latin typeface="Trebuchet MS"/>
                        </a:rPr>
                        <a:t>This gives us information about:</a:t>
                      </a:r>
                      <a:endParaRPr b="0" lang="en-US" sz="2480" spc="-1" strike="noStrike">
                        <a:latin typeface="Arial"/>
                      </a:endParaRPr>
                    </a:p>
                    <a:p>
                      <a:pPr marL="343080" indent="-342720">
                        <a:lnSpc>
                          <a:spcPct val="100000"/>
                        </a:lnSpc>
                        <a:spcBef>
                          <a:spcPts val="621"/>
                        </a:spcBef>
                        <a:buClr>
                          <a:srgbClr val="000000"/>
                        </a:buClr>
                        <a:buFont typeface="Arial"/>
                        <a:buChar char="•"/>
                      </a:pPr>
                      <a:r>
                        <a:rPr b="0" lang="en-US" sz="2400" spc="-1" strike="noStrike">
                          <a:solidFill>
                            <a:srgbClr val="000000"/>
                          </a:solidFill>
                          <a:latin typeface="Trebuchet MS"/>
                        </a:rPr>
                        <a:t>Device occupancy</a:t>
                      </a:r>
                      <a:endParaRPr b="0" lang="en-US" sz="2400" spc="-1" strike="noStrike">
                        <a:latin typeface="Arial"/>
                      </a:endParaRPr>
                    </a:p>
                    <a:p>
                      <a:pPr marL="343080" indent="-342720">
                        <a:lnSpc>
                          <a:spcPct val="100000"/>
                        </a:lnSpc>
                        <a:spcBef>
                          <a:spcPts val="621"/>
                        </a:spcBef>
                        <a:buClr>
                          <a:srgbClr val="000000"/>
                        </a:buClr>
                        <a:buFont typeface="Arial"/>
                        <a:buChar char="•"/>
                      </a:pPr>
                      <a:r>
                        <a:rPr b="0" lang="en-US" sz="2400" spc="-1" strike="noStrike">
                          <a:solidFill>
                            <a:srgbClr val="000000"/>
                          </a:solidFill>
                          <a:latin typeface="Trebuchet MS"/>
                        </a:rPr>
                        <a:t>Memory bandwidth(between host and device)</a:t>
                      </a:r>
                      <a:endParaRPr b="0" lang="en-US" sz="2400" spc="-1" strike="noStrike">
                        <a:latin typeface="Arial"/>
                      </a:endParaRPr>
                    </a:p>
                    <a:p>
                      <a:pPr>
                        <a:lnSpc>
                          <a:spcPct val="100000"/>
                        </a:lnSpc>
                        <a:spcBef>
                          <a:spcPts val="621"/>
                        </a:spcBef>
                      </a:pPr>
                      <a:endParaRPr b="0" lang="en-US" sz="2400" spc="-1" strike="noStrike">
                        <a:latin typeface="Arial"/>
                      </a:endParaRPr>
                    </a:p>
                  </a:txBody>
                  <a:tcPr marL="91440" marR="91440">
                    <a:noFill/>
                  </a:tcPr>
                </a:tc>
                <a:tc>
                  <a:txBody>
                    <a:bodyPr/>
                    <a:p>
                      <a:pPr>
                        <a:lnSpc>
                          <a:spcPct val="100000"/>
                        </a:lnSpc>
                        <a:spcBef>
                          <a:spcPts val="621"/>
                        </a:spcBef>
                      </a:pPr>
                      <a:endParaRPr b="0" lang="en-US" sz="1800" spc="-1" strike="noStrike">
                        <a:latin typeface="Arial"/>
                      </a:endParaRPr>
                    </a:p>
                    <a:p>
                      <a:pPr marL="343080" indent="-342720">
                        <a:lnSpc>
                          <a:spcPct val="100000"/>
                        </a:lnSpc>
                        <a:spcBef>
                          <a:spcPts val="621"/>
                        </a:spcBef>
                        <a:buClr>
                          <a:srgbClr val="000000"/>
                        </a:buClr>
                        <a:buFont typeface="Arial"/>
                        <a:buChar char="•"/>
                      </a:pPr>
                      <a:r>
                        <a:rPr b="0" lang="en-US" sz="2400" spc="-1" strike="noStrike">
                          <a:solidFill>
                            <a:srgbClr val="000000"/>
                          </a:solidFill>
                          <a:latin typeface="Trebuchet MS"/>
                        </a:rPr>
                        <a:t>Number of registers uses</a:t>
                      </a:r>
                      <a:endParaRPr b="0" lang="en-US" sz="2400" spc="-1" strike="noStrike">
                        <a:latin typeface="Arial"/>
                      </a:endParaRPr>
                    </a:p>
                    <a:p>
                      <a:pPr marL="343080" indent="-342720">
                        <a:lnSpc>
                          <a:spcPct val="100000"/>
                        </a:lnSpc>
                        <a:spcBef>
                          <a:spcPts val="621"/>
                        </a:spcBef>
                        <a:buClr>
                          <a:srgbClr val="000000"/>
                        </a:buClr>
                        <a:buFont typeface="Arial"/>
                        <a:buChar char="•"/>
                      </a:pPr>
                      <a:r>
                        <a:rPr b="0" lang="en-US" sz="2400" spc="-1" strike="noStrike">
                          <a:solidFill>
                            <a:srgbClr val="000000"/>
                          </a:solidFill>
                          <a:latin typeface="Trebuchet MS"/>
                        </a:rPr>
                        <a:t>Timeline of kernel executions and memory copies</a:t>
                      </a:r>
                      <a:endParaRPr b="0" lang="en-US" sz="2400" spc="-1" strike="noStrike">
                        <a:latin typeface="Arial"/>
                      </a:endParaRPr>
                    </a:p>
                    <a:p>
                      <a:pPr marL="343080" indent="-342720">
                        <a:lnSpc>
                          <a:spcPct val="100000"/>
                        </a:lnSpc>
                        <a:spcBef>
                          <a:spcPts val="621"/>
                        </a:spcBef>
                        <a:buClr>
                          <a:srgbClr val="000000"/>
                        </a:buClr>
                        <a:buFont typeface="Arial"/>
                        <a:buChar char="•"/>
                      </a:pPr>
                      <a:r>
                        <a:rPr b="0" lang="en-US" sz="2400" spc="-1" strike="noStrike">
                          <a:solidFill>
                            <a:srgbClr val="000000"/>
                          </a:solidFill>
                          <a:latin typeface="Trebuchet MS"/>
                        </a:rPr>
                        <a:t>Etc…</a:t>
                      </a:r>
                      <a:endParaRPr b="0" lang="en-US" sz="2400" spc="-1" strike="noStrike">
                        <a:latin typeface="Arial"/>
                      </a:endParaRPr>
                    </a:p>
                  </a:txBody>
                  <a:tcPr marL="91440" marR="91440">
                    <a:noFill/>
                  </a:tcPr>
                </a:tc>
              </a:tr>
            </a:tbl>
          </a:graphicData>
        </a:graphic>
      </p:graphicFrame>
      <p:sp>
        <p:nvSpPr>
          <p:cNvPr id="1975" name="CustomShape 3"/>
          <p:cNvSpPr/>
          <p:nvPr/>
        </p:nvSpPr>
        <p:spPr>
          <a:xfrm>
            <a:off x="107640" y="645336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
        <p:nvSpPr>
          <p:cNvPr id="1976" name="CustomShape 4"/>
          <p:cNvSpPr/>
          <p:nvPr/>
        </p:nvSpPr>
        <p:spPr>
          <a:xfrm>
            <a:off x="313200" y="3789000"/>
            <a:ext cx="8229240" cy="2520000"/>
          </a:xfrm>
          <a:prstGeom prst="rect">
            <a:avLst/>
          </a:prstGeom>
          <a:noFill/>
          <a:ln>
            <a:noFill/>
          </a:ln>
        </p:spPr>
        <p:style>
          <a:lnRef idx="0"/>
          <a:fillRef idx="0"/>
          <a:effectRef idx="0"/>
          <a:fontRef idx="minor"/>
        </p:style>
        <p:txBody>
          <a:bodyPr>
            <a:normAutofit/>
          </a:bodyPr>
          <a:p>
            <a:pPr marL="343080" indent="-342720">
              <a:lnSpc>
                <a:spcPct val="100000"/>
              </a:lnSpc>
              <a:spcBef>
                <a:spcPts val="400"/>
              </a:spcBef>
              <a:buClr>
                <a:srgbClr val="000000"/>
              </a:buClr>
              <a:buFont typeface="Arial"/>
              <a:buChar char="•"/>
            </a:pPr>
            <a:r>
              <a:rPr b="0" lang="en-US" sz="2000" spc="-1" strike="noStrike">
                <a:solidFill>
                  <a:srgbClr val="000000"/>
                </a:solidFill>
                <a:latin typeface="Trebuchet MS"/>
              </a:rPr>
              <a:t>Start a new session:</a:t>
            </a:r>
            <a:endParaRPr b="0" lang="en-US" sz="2000" spc="-1" strike="noStrike">
              <a:latin typeface="Arial"/>
            </a:endParaRPr>
          </a:p>
          <a:p>
            <a:pPr>
              <a:lnSpc>
                <a:spcPct val="100000"/>
              </a:lnSpc>
              <a:spcBef>
                <a:spcPts val="400"/>
              </a:spcBef>
            </a:pPr>
            <a:endParaRPr b="0" lang="en-US" sz="2000" spc="-1" strike="noStrike">
              <a:latin typeface="Arial"/>
            </a:endParaRPr>
          </a:p>
          <a:p>
            <a:pPr marL="343080" indent="-342720">
              <a:lnSpc>
                <a:spcPct val="100000"/>
              </a:lnSpc>
              <a:spcBef>
                <a:spcPts val="400"/>
              </a:spcBef>
              <a:buClr>
                <a:srgbClr val="000000"/>
              </a:buClr>
              <a:buFont typeface="Arial"/>
              <a:buChar char="•"/>
            </a:pPr>
            <a:r>
              <a:rPr b="0" lang="en-US" sz="2000" spc="-1" strike="noStrike">
                <a:solidFill>
                  <a:srgbClr val="000000"/>
                </a:solidFill>
                <a:latin typeface="Trebuchet MS"/>
              </a:rPr>
              <a:t>Follow the wizard, selecting the compiled binary in the File box (you do not need to make any code or compiler modifications). You can leave the other options as the default.</a:t>
            </a:r>
            <a:endParaRPr b="0" lang="en-US" sz="2000" spc="-1" strike="noStrike">
              <a:latin typeface="Arial"/>
            </a:endParaRPr>
          </a:p>
          <a:p>
            <a:pPr marL="343080" indent="-342720">
              <a:lnSpc>
                <a:spcPct val="100000"/>
              </a:lnSpc>
              <a:spcBef>
                <a:spcPts val="400"/>
              </a:spcBef>
              <a:buClr>
                <a:srgbClr val="000000"/>
              </a:buClr>
              <a:buFont typeface="Arial"/>
              <a:buChar char="•"/>
            </a:pPr>
            <a:r>
              <a:rPr b="0" lang="en-US" sz="2000" spc="-1" strike="noStrike">
                <a:solidFill>
                  <a:srgbClr val="000000"/>
                </a:solidFill>
                <a:latin typeface="Trebuchet MS"/>
              </a:rPr>
              <a:t>The binary is then run and profiled and the results displayed.</a:t>
            </a:r>
            <a:endParaRPr b="0" lang="en-US" sz="2000" spc="-1" strike="noStrike">
              <a:latin typeface="Arial"/>
            </a:endParaRPr>
          </a:p>
          <a:p>
            <a:pPr>
              <a:lnSpc>
                <a:spcPct val="100000"/>
              </a:lnSpc>
              <a:spcBef>
                <a:spcPts val="400"/>
              </a:spcBef>
            </a:pPr>
            <a:endParaRPr b="0" lang="en-US" sz="2000" spc="-1" strike="noStrike">
              <a:latin typeface="Arial"/>
            </a:endParaRPr>
          </a:p>
        </p:txBody>
      </p:sp>
      <p:pic>
        <p:nvPicPr>
          <p:cNvPr id="1977" name="Picture 2" descr=""/>
          <p:cNvPicPr/>
          <p:nvPr/>
        </p:nvPicPr>
        <p:blipFill>
          <a:blip r:embed="rId1"/>
          <a:srcRect l="5000" t="6530" r="81417" b="77458"/>
          <a:stretch/>
        </p:blipFill>
        <p:spPr>
          <a:xfrm>
            <a:off x="6084000" y="3573000"/>
            <a:ext cx="1240560" cy="914040"/>
          </a:xfrm>
          <a:prstGeom prst="rect">
            <a:avLst/>
          </a:prstGeom>
          <a:ln>
            <a:noFill/>
          </a:ln>
        </p:spPr>
      </p:pic>
      <p:sp>
        <p:nvSpPr>
          <p:cNvPr id="1978" name="CustomShape 5"/>
          <p:cNvSpPr/>
          <p:nvPr/>
        </p:nvSpPr>
        <p:spPr>
          <a:xfrm>
            <a:off x="4572000" y="4030200"/>
            <a:ext cx="1511640" cy="360"/>
          </a:xfrm>
          <a:custGeom>
            <a:avLst/>
            <a:gdLst/>
            <a:ahLst/>
            <a:rect l="l" t="t" r="r" b="b"/>
            <a:pathLst>
              <a:path w="21600" h="21600">
                <a:moveTo>
                  <a:pt x="0" y="0"/>
                </a:moveTo>
                <a:lnTo>
                  <a:pt x="21600" y="21600"/>
                </a:lnTo>
              </a:path>
            </a:pathLst>
          </a:custGeom>
          <a:noFill/>
          <a:ln w="38160">
            <a:solidFill>
              <a:schemeClr val="accent1"/>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9" name="TextShape 1"/>
          <p:cNvSpPr txBox="1"/>
          <p:nvPr/>
        </p:nvSpPr>
        <p:spPr>
          <a:xfrm>
            <a:off x="457200" y="-27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Profiling using nvvp</a:t>
            </a:r>
            <a:endParaRPr b="0" lang="en-US" sz="4400" spc="-1" strike="noStrike">
              <a:solidFill>
                <a:srgbClr val="000000"/>
              </a:solidFill>
              <a:latin typeface="Trebuchet MS"/>
            </a:endParaRPr>
          </a:p>
        </p:txBody>
      </p:sp>
      <p:sp>
        <p:nvSpPr>
          <p:cNvPr id="1980" name="TextShape 2"/>
          <p:cNvSpPr txBox="1"/>
          <p:nvPr/>
        </p:nvSpPr>
        <p:spPr>
          <a:xfrm>
            <a:off x="457200" y="105264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timeline says what happened during the program execution:</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Some things to think about optimising are displayed in the Analysis tab:</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pic>
        <p:nvPicPr>
          <p:cNvPr id="1981" name="Picture 23" descr=""/>
          <p:cNvPicPr/>
          <p:nvPr/>
        </p:nvPicPr>
        <p:blipFill>
          <a:blip r:embed="rId1"/>
          <a:srcRect l="3470" t="12082" r="49995" b="57872"/>
          <a:stretch/>
        </p:blipFill>
        <p:spPr>
          <a:xfrm>
            <a:off x="2296080" y="2133000"/>
            <a:ext cx="4254480" cy="1716480"/>
          </a:xfrm>
          <a:prstGeom prst="rect">
            <a:avLst/>
          </a:prstGeom>
          <a:ln>
            <a:noFill/>
          </a:ln>
        </p:spPr>
      </p:pic>
      <p:sp>
        <p:nvSpPr>
          <p:cNvPr id="1982" name="CustomShape 3"/>
          <p:cNvSpPr/>
          <p:nvPr/>
        </p:nvSpPr>
        <p:spPr>
          <a:xfrm>
            <a:off x="755640" y="2866320"/>
            <a:ext cx="1205640" cy="3952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4f81bd"/>
                </a:solidFill>
                <a:latin typeface="Trebuchet MS"/>
              </a:rPr>
              <a:t>Kernels</a:t>
            </a:r>
            <a:endParaRPr b="0" lang="en-US" sz="2000" spc="-1" strike="noStrike">
              <a:latin typeface="Arial"/>
            </a:endParaRPr>
          </a:p>
        </p:txBody>
      </p:sp>
      <p:sp>
        <p:nvSpPr>
          <p:cNvPr id="1983" name="CustomShape 4"/>
          <p:cNvSpPr/>
          <p:nvPr/>
        </p:nvSpPr>
        <p:spPr>
          <a:xfrm flipV="1">
            <a:off x="1961640" y="2987640"/>
            <a:ext cx="914040" cy="78480"/>
          </a:xfrm>
          <a:custGeom>
            <a:avLst/>
            <a:gdLst/>
            <a:ahLst/>
            <a:rect l="l" t="t" r="r" b="b"/>
            <a:pathLst>
              <a:path w="21600" h="21600">
                <a:moveTo>
                  <a:pt x="0" y="0"/>
                </a:moveTo>
                <a:lnTo>
                  <a:pt x="21600" y="21600"/>
                </a:lnTo>
              </a:path>
            </a:pathLst>
          </a:custGeom>
          <a:solidFill>
            <a:srgbClr val="e66714"/>
          </a:solidFill>
          <a:ln w="38160">
            <a:solidFill>
              <a:schemeClr val="accent1"/>
            </a:solidFill>
            <a:round/>
            <a:tailEnd len="med" type="triangle" w="med"/>
          </a:ln>
        </p:spPr>
        <p:style>
          <a:lnRef idx="0"/>
          <a:fillRef idx="0"/>
          <a:effectRef idx="0"/>
          <a:fontRef idx="minor"/>
        </p:style>
      </p:sp>
      <p:sp>
        <p:nvSpPr>
          <p:cNvPr id="1984" name="CustomShape 5"/>
          <p:cNvSpPr/>
          <p:nvPr/>
        </p:nvSpPr>
        <p:spPr>
          <a:xfrm>
            <a:off x="6780600" y="2312280"/>
            <a:ext cx="1967400" cy="1614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4f81bd"/>
                </a:solidFill>
                <a:latin typeface="Trebuchet MS"/>
              </a:rPr>
              <a:t>Each invocation of the kernel is pictured as a box</a:t>
            </a:r>
            <a:endParaRPr b="0" lang="en-US" sz="2000" spc="-1" strike="noStrike">
              <a:latin typeface="Arial"/>
            </a:endParaRPr>
          </a:p>
        </p:txBody>
      </p:sp>
      <p:pic>
        <p:nvPicPr>
          <p:cNvPr id="1985" name="Picture 24" descr=""/>
          <p:cNvPicPr/>
          <p:nvPr/>
        </p:nvPicPr>
        <p:blipFill>
          <a:blip r:embed="rId2"/>
          <a:srcRect l="3570" t="67745" r="11835" b="3511"/>
          <a:stretch/>
        </p:blipFill>
        <p:spPr>
          <a:xfrm>
            <a:off x="940320" y="5157360"/>
            <a:ext cx="6943680" cy="1473840"/>
          </a:xfrm>
          <a:prstGeom prst="rect">
            <a:avLst/>
          </a:prstGeom>
          <a:ln>
            <a:noFill/>
          </a:ln>
        </p:spPr>
      </p:pic>
    </p:spTree>
  </p:cSld>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6"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Profiling using nvvp</a:t>
            </a:r>
            <a:endParaRPr b="0" lang="en-US" sz="4400" spc="-1" strike="noStrike">
              <a:solidFill>
                <a:srgbClr val="000000"/>
              </a:solidFill>
              <a:latin typeface="Trebuchet MS"/>
            </a:endParaRPr>
          </a:p>
        </p:txBody>
      </p:sp>
      <p:sp>
        <p:nvSpPr>
          <p:cNvPr id="1987" name="TextShape 2"/>
          <p:cNvSpPr txBox="1"/>
          <p:nvPr/>
        </p:nvSpPr>
        <p:spPr>
          <a:xfrm>
            <a:off x="107640" y="1600200"/>
            <a:ext cx="8856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Details tab shows information for each kernel invocation and memory copy</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number of registers used</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work group sizes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memory throughput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amount of memory transferred</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No information about which parts of the kernel are running slowly, but the figures here might give us a clue as to where to look</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Best way to learn: experiment with an application yourself</a:t>
            </a:r>
            <a:endParaRPr b="0" lang="en-US" sz="3200" spc="-1" strike="noStrike">
              <a:solidFill>
                <a:srgbClr val="000000"/>
              </a:solidFill>
              <a:latin typeface="Trebuchet MS"/>
            </a:endParaRPr>
          </a:p>
        </p:txBody>
      </p:sp>
    </p:spTree>
  </p:cSld>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8"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Profiling from the command line</a:t>
            </a:r>
            <a:endParaRPr b="0" lang="en-US" sz="4400" spc="-1" strike="noStrike">
              <a:solidFill>
                <a:srgbClr val="000000"/>
              </a:solidFill>
              <a:latin typeface="Trebuchet MS"/>
            </a:endParaRPr>
          </a:p>
        </p:txBody>
      </p:sp>
      <p:sp>
        <p:nvSpPr>
          <p:cNvPr id="1989" name="TextShape 2"/>
          <p:cNvSpPr txBox="1"/>
          <p:nvPr/>
        </p:nvSpPr>
        <p:spPr>
          <a:xfrm>
            <a:off x="179640" y="1196640"/>
            <a:ext cx="8784720" cy="5068800"/>
          </a:xfrm>
          <a:prstGeom prst="rect">
            <a:avLst/>
          </a:prstGeom>
          <a:noFill/>
          <a:ln>
            <a:noFill/>
          </a:ln>
        </p:spPr>
        <p:txBody>
          <a:bodyPr>
            <a:normAutofit/>
          </a:bodyPr>
          <a:p>
            <a:pPr marL="343080" indent="-342720">
              <a:lnSpc>
                <a:spcPct val="120000"/>
              </a:lnSpc>
              <a:spcBef>
                <a:spcPts val="641"/>
              </a:spcBef>
              <a:buClr>
                <a:srgbClr val="000000"/>
              </a:buClr>
              <a:buFont typeface="Arial"/>
              <a:buChar char="•"/>
            </a:pPr>
            <a:r>
              <a:rPr b="0" lang="en-US" sz="3200" spc="-1" strike="noStrike">
                <a:solidFill>
                  <a:srgbClr val="000000"/>
                </a:solidFill>
                <a:latin typeface="Trebuchet MS"/>
              </a:rPr>
              <a:t>NVIDIA® also have </a:t>
            </a:r>
            <a:r>
              <a:rPr b="0" lang="en-US" sz="3200" spc="-1" strike="noStrike">
                <a:solidFill>
                  <a:srgbClr val="9bbb59"/>
                </a:solidFill>
                <a:latin typeface="Letter Gothic Std"/>
              </a:rPr>
              <a:t>nvprof</a:t>
            </a:r>
            <a:r>
              <a:rPr b="0" lang="en-US" sz="3200" spc="-1" strike="noStrike">
                <a:solidFill>
                  <a:srgbClr val="9bbb59"/>
                </a:solidFill>
                <a:latin typeface="Trebuchet MS"/>
              </a:rPr>
              <a:t> </a:t>
            </a:r>
            <a:r>
              <a:rPr b="0" lang="en-US" sz="3200" spc="-1" strike="noStrike">
                <a:solidFill>
                  <a:srgbClr val="000000"/>
                </a:solidFill>
                <a:latin typeface="Trebuchet MS"/>
              </a:rPr>
              <a:t>and 'Command Line Profiler’</a:t>
            </a:r>
            <a:endParaRPr b="0" lang="en-US" sz="3200" spc="-1" strike="noStrike">
              <a:solidFill>
                <a:srgbClr val="000000"/>
              </a:solidFill>
              <a:latin typeface="Trebuchet MS"/>
            </a:endParaRPr>
          </a:p>
          <a:p>
            <a:pPr marL="343080" indent="-342720">
              <a:lnSpc>
                <a:spcPct val="120000"/>
              </a:lnSpc>
              <a:spcBef>
                <a:spcPts val="641"/>
              </a:spcBef>
              <a:buClr>
                <a:srgbClr val="000000"/>
              </a:buClr>
              <a:buFont typeface="Arial"/>
              <a:buChar char="•"/>
            </a:pPr>
            <a:r>
              <a:rPr b="0" lang="en-US" sz="3200" spc="-1" strike="noStrike">
                <a:solidFill>
                  <a:srgbClr val="000000"/>
                </a:solidFill>
                <a:latin typeface="Trebuchet MS"/>
              </a:rPr>
              <a:t>nvprof available with CUDA™ 5.0 onwards, but currently lacks driver support for OpenCL profiling</a:t>
            </a:r>
            <a:endParaRPr b="0" lang="en-US" sz="3200" spc="-1" strike="noStrike">
              <a:solidFill>
                <a:srgbClr val="000000"/>
              </a:solidFill>
              <a:latin typeface="Trebuchet MS"/>
            </a:endParaRPr>
          </a:p>
          <a:p>
            <a:pPr marL="343080" indent="-342720">
              <a:lnSpc>
                <a:spcPct val="120000"/>
              </a:lnSpc>
              <a:spcBef>
                <a:spcPts val="641"/>
              </a:spcBef>
              <a:buClr>
                <a:srgbClr val="000000"/>
              </a:buClr>
              <a:buFont typeface="Arial"/>
              <a:buChar char="•"/>
            </a:pPr>
            <a:r>
              <a:rPr b="0" lang="en-US" sz="3200" spc="-1" strike="noStrike">
                <a:solidFill>
                  <a:srgbClr val="000000"/>
                </a:solidFill>
                <a:latin typeface="Trebuchet MS"/>
              </a:rPr>
              <a:t>The legacy command-line profiler can be invoked using environment variables:</a:t>
            </a:r>
            <a:endParaRPr b="0" lang="en-US" sz="3200" spc="-1" strike="noStrike">
              <a:solidFill>
                <a:srgbClr val="000000"/>
              </a:solidFill>
              <a:latin typeface="Trebuchet MS"/>
            </a:endParaRPr>
          </a:p>
          <a:p>
            <a:pPr>
              <a:lnSpc>
                <a:spcPct val="120000"/>
              </a:lnSpc>
              <a:spcBef>
                <a:spcPts val="641"/>
              </a:spcBef>
            </a:pPr>
            <a:r>
              <a:rPr b="0" lang="en-US" sz="3200" spc="-1" strike="noStrike">
                <a:solidFill>
                  <a:srgbClr val="000000"/>
                </a:solidFill>
                <a:latin typeface="Courier New Bold"/>
              </a:rPr>
              <a:t>        </a:t>
            </a:r>
            <a:r>
              <a:rPr b="0" lang="en-US" sz="3200" spc="-1" strike="noStrike">
                <a:solidFill>
                  <a:srgbClr val="000000"/>
                </a:solidFill>
                <a:latin typeface="Courier New Bold"/>
              </a:rPr>
              <a:t>$ export COMPUTE_PROFILE=1</a:t>
            </a:r>
            <a:endParaRPr b="0" lang="en-US" sz="3200" spc="-1" strike="noStrike">
              <a:solidFill>
                <a:srgbClr val="000000"/>
              </a:solidFill>
              <a:latin typeface="Trebuchet MS"/>
            </a:endParaRPr>
          </a:p>
          <a:p>
            <a:pPr>
              <a:lnSpc>
                <a:spcPct val="120000"/>
              </a:lnSpc>
              <a:spcBef>
                <a:spcPts val="641"/>
              </a:spcBef>
            </a:pPr>
            <a:r>
              <a:rPr b="0" lang="en-US" sz="3200" spc="-1" strike="noStrike">
                <a:solidFill>
                  <a:srgbClr val="000000"/>
                </a:solidFill>
                <a:latin typeface="Courier New Bold"/>
              </a:rPr>
              <a:t>        </a:t>
            </a:r>
            <a:r>
              <a:rPr b="0" lang="en-US" sz="3200" spc="-1" strike="noStrike">
                <a:solidFill>
                  <a:srgbClr val="000000"/>
                </a:solidFill>
                <a:latin typeface="Courier New Bold"/>
              </a:rPr>
              <a:t>$ export COMPUTE_PROFILE_LOG=&lt;output file&gt;</a:t>
            </a:r>
            <a:endParaRPr b="0" lang="en-US" sz="3200" spc="-1" strike="noStrike">
              <a:solidFill>
                <a:srgbClr val="000000"/>
              </a:solidFill>
              <a:latin typeface="Trebuchet MS"/>
            </a:endParaRPr>
          </a:p>
          <a:p>
            <a:pPr>
              <a:lnSpc>
                <a:spcPct val="120000"/>
              </a:lnSpc>
              <a:spcBef>
                <a:spcPts val="641"/>
              </a:spcBef>
            </a:pPr>
            <a:r>
              <a:rPr b="0" lang="en-US" sz="3200" spc="-1" strike="noStrike">
                <a:solidFill>
                  <a:srgbClr val="000000"/>
                </a:solidFill>
                <a:latin typeface="Courier New Bold"/>
              </a:rPr>
              <a:t>        </a:t>
            </a:r>
            <a:r>
              <a:rPr b="0" lang="en-US" sz="3200" spc="-1" strike="noStrike">
                <a:solidFill>
                  <a:srgbClr val="000000"/>
                </a:solidFill>
                <a:latin typeface="Courier New Bold"/>
              </a:rPr>
              <a:t>$ export COMPUTE_PROFILE_CONFIG=&lt;config file&gt;</a:t>
            </a:r>
            <a:endParaRPr b="0" lang="en-US" sz="3200" spc="-1" strike="noStrike">
              <a:solidFill>
                <a:srgbClr val="000000"/>
              </a:solidFill>
              <a:latin typeface="Trebuchet MS"/>
            </a:endParaRPr>
          </a:p>
          <a:p>
            <a:pPr marL="343080" indent="-342720">
              <a:lnSpc>
                <a:spcPct val="120000"/>
              </a:lnSpc>
              <a:spcBef>
                <a:spcPts val="641"/>
              </a:spcBef>
              <a:buClr>
                <a:srgbClr val="000000"/>
              </a:buClr>
              <a:buFont typeface="Arial"/>
              <a:buChar char="•"/>
            </a:pPr>
            <a:r>
              <a:rPr b="0" lang="en-US" sz="3200" spc="-1" strike="noStrike">
                <a:solidFill>
                  <a:srgbClr val="000000"/>
                </a:solidFill>
                <a:latin typeface="Trebuchet MS"/>
              </a:rPr>
              <a:t>Config file controls which events to collect (run </a:t>
            </a:r>
            <a:r>
              <a:rPr b="0" lang="en-US" sz="3200" spc="-1" strike="noStrike">
                <a:solidFill>
                  <a:srgbClr val="1f497d"/>
                </a:solidFill>
                <a:latin typeface="Courier New Bold"/>
              </a:rPr>
              <a:t>nvprof --query-events</a:t>
            </a:r>
            <a:r>
              <a:rPr b="0" lang="en-US" sz="3200" spc="-1" strike="noStrike">
                <a:solidFill>
                  <a:srgbClr val="000000"/>
                </a:solidFill>
                <a:latin typeface="Trebuchet MS"/>
              </a:rPr>
              <a:t> for a comprehensive list)</a:t>
            </a:r>
            <a:endParaRPr b="0" lang="en-US" sz="3200" spc="-1" strike="noStrike">
              <a:solidFill>
                <a:srgbClr val="000000"/>
              </a:solidFill>
              <a:latin typeface="Trebuchet MS"/>
            </a:endParaRPr>
          </a:p>
          <a:p>
            <a:pPr marL="343080" indent="-342720">
              <a:lnSpc>
                <a:spcPct val="120000"/>
              </a:lnSpc>
              <a:spcBef>
                <a:spcPts val="641"/>
              </a:spcBef>
              <a:buClr>
                <a:srgbClr val="000000"/>
              </a:buClr>
              <a:buFont typeface="Arial"/>
              <a:buChar char="•"/>
            </a:pPr>
            <a:r>
              <a:rPr b="0" lang="en-US" sz="3200" spc="-1" strike="noStrike">
                <a:solidFill>
                  <a:srgbClr val="000000"/>
                </a:solidFill>
                <a:latin typeface="Trebuchet MS"/>
              </a:rPr>
              <a:t>Run your application to collect event information and then inspect output file with text editor</a:t>
            </a:r>
            <a:endParaRPr b="0" lang="en-US" sz="3200" spc="-1" strike="noStrike">
              <a:solidFill>
                <a:srgbClr val="000000"/>
              </a:solidFill>
              <a:latin typeface="Trebuchet MS"/>
            </a:endParaRPr>
          </a:p>
          <a:p>
            <a:pPr marL="343080" indent="-342720">
              <a:lnSpc>
                <a:spcPct val="120000"/>
              </a:lnSpc>
              <a:spcBef>
                <a:spcPts val="641"/>
              </a:spcBef>
              <a:buClr>
                <a:srgbClr val="000000"/>
              </a:buClr>
              <a:buFont typeface="Arial"/>
              <a:buChar char="•"/>
            </a:pPr>
            <a:r>
              <a:rPr b="0" lang="en-US" sz="3200" spc="-1" strike="noStrike">
                <a:solidFill>
                  <a:srgbClr val="000000"/>
                </a:solidFill>
                <a:latin typeface="Trebuchet MS"/>
              </a:rPr>
              <a:t>Can also output CSV information (</a:t>
            </a:r>
            <a:r>
              <a:rPr b="0" lang="en-US" sz="3200" spc="-1" strike="noStrike">
                <a:solidFill>
                  <a:srgbClr val="000000"/>
                </a:solidFill>
                <a:latin typeface="Courier New Bold"/>
              </a:rPr>
              <a:t>COMPUTE_PROFILE_CSV=1</a:t>
            </a:r>
            <a:r>
              <a:rPr b="0" lang="en-US" sz="3200" spc="-1" strike="noStrike">
                <a:solidFill>
                  <a:srgbClr val="000000"/>
                </a:solidFill>
                <a:latin typeface="Trebuchet MS"/>
              </a:rPr>
              <a:t>) for inspection with a spreadsheet or import into nvvp (limited support)</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
        <p:nvSpPr>
          <p:cNvPr id="1990" name="CustomShape 3"/>
          <p:cNvSpPr/>
          <p:nvPr/>
        </p:nvSpPr>
        <p:spPr>
          <a:xfrm>
            <a:off x="107640" y="645336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Tree>
  </p:cSld>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AMD® CodeXL</a:t>
            </a:r>
            <a:endParaRPr b="0" lang="en-US" sz="4400" spc="-1" strike="noStrike">
              <a:solidFill>
                <a:srgbClr val="000000"/>
              </a:solidFill>
              <a:latin typeface="Trebuchet MS"/>
            </a:endParaRPr>
          </a:p>
        </p:txBody>
      </p:sp>
      <p:sp>
        <p:nvSpPr>
          <p:cNvPr id="1992"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AMD provide a graphical Profiler and Debugger for AMD Radeon™ GPUs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Can give information on:</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API and kernel timings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Memory transfer information</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Register use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Local memory use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Wavefront usage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Hints at limiting performance factors</a:t>
            </a:r>
            <a:endParaRPr b="0" lang="en-US" sz="2800" spc="-1" strike="noStrike">
              <a:solidFill>
                <a:srgbClr val="000000"/>
              </a:solidFill>
              <a:latin typeface="Trebuchet MS"/>
            </a:endParaRPr>
          </a:p>
        </p:txBody>
      </p:sp>
      <p:sp>
        <p:nvSpPr>
          <p:cNvPr id="1993" name="CustomShape 3"/>
          <p:cNvSpPr/>
          <p:nvPr/>
        </p:nvSpPr>
        <p:spPr>
          <a:xfrm>
            <a:off x="107640" y="6453360"/>
            <a:ext cx="4861080" cy="40428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Tree>
  </p:cSld>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4" name="TextShape 1"/>
          <p:cNvSpPr txBox="1"/>
          <p:nvPr/>
        </p:nvSpPr>
        <p:spPr>
          <a:xfrm>
            <a:off x="457200" y="4464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CodeXL</a:t>
            </a:r>
            <a:endParaRPr b="0" lang="en-US" sz="4400" spc="-1" strike="noStrike">
              <a:solidFill>
                <a:srgbClr val="000000"/>
              </a:solidFill>
              <a:latin typeface="Trebuchet MS"/>
            </a:endParaRPr>
          </a:p>
        </p:txBody>
      </p:sp>
      <p:sp>
        <p:nvSpPr>
          <p:cNvPr id="1995" name="TextShape 2"/>
          <p:cNvSpPr txBox="1"/>
          <p:nvPr/>
        </p:nvSpPr>
        <p:spPr>
          <a:xfrm>
            <a:off x="457200" y="1196640"/>
            <a:ext cx="8229240" cy="5040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Create a new project, inserting the binary location in the window</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Click on the Profiling button, and hit the green arrow to run your program</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Select the different traces to view associated information</a:t>
            </a:r>
            <a:endParaRPr b="0" lang="en-US" sz="3200" spc="-1" strike="noStrike">
              <a:solidFill>
                <a:srgbClr val="000000"/>
              </a:solidFill>
              <a:latin typeface="Trebuchet MS"/>
            </a:endParaRPr>
          </a:p>
        </p:txBody>
      </p:sp>
      <p:pic>
        <p:nvPicPr>
          <p:cNvPr id="1996" name="Picture 3" descr=""/>
          <p:cNvPicPr/>
          <p:nvPr/>
        </p:nvPicPr>
        <p:blipFill>
          <a:blip r:embed="rId1"/>
          <a:stretch/>
        </p:blipFill>
        <p:spPr>
          <a:xfrm>
            <a:off x="6948360" y="1917000"/>
            <a:ext cx="1173600" cy="935640"/>
          </a:xfrm>
          <a:prstGeom prst="rect">
            <a:avLst/>
          </a:prstGeom>
          <a:ln>
            <a:noFill/>
          </a:ln>
        </p:spPr>
      </p:pic>
      <p:pic>
        <p:nvPicPr>
          <p:cNvPr id="1997" name="Picture 4" descr=""/>
          <p:cNvPicPr/>
          <p:nvPr/>
        </p:nvPicPr>
        <p:blipFill>
          <a:blip r:embed="rId2"/>
          <a:srcRect l="0" t="0" r="87173" b="85450"/>
          <a:stretch/>
        </p:blipFill>
        <p:spPr>
          <a:xfrm>
            <a:off x="7292160" y="3663360"/>
            <a:ext cx="1171440" cy="866520"/>
          </a:xfrm>
          <a:prstGeom prst="rect">
            <a:avLst/>
          </a:prstGeom>
          <a:ln>
            <a:noFill/>
          </a:ln>
        </p:spPr>
      </p:pic>
      <p:pic>
        <p:nvPicPr>
          <p:cNvPr id="1998" name="Picture 5" descr=""/>
          <p:cNvPicPr/>
          <p:nvPr/>
        </p:nvPicPr>
        <p:blipFill>
          <a:blip r:embed="rId3"/>
          <a:srcRect l="3580" t="0" r="70976" b="70151"/>
          <a:stretch/>
        </p:blipFill>
        <p:spPr>
          <a:xfrm>
            <a:off x="5550120" y="5229360"/>
            <a:ext cx="2024640" cy="1484280"/>
          </a:xfrm>
          <a:prstGeom prst="rect">
            <a:avLst/>
          </a:prstGeom>
          <a:ln>
            <a:noFill/>
          </a:ln>
        </p:spPr>
      </p:pic>
    </p:spTree>
  </p:cSld>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CodeXL</a:t>
            </a:r>
            <a:endParaRPr b="0" lang="en-US" sz="4400" spc="-1" strike="noStrike">
              <a:solidFill>
                <a:srgbClr val="000000"/>
              </a:solidFill>
              <a:latin typeface="Trebuchet MS"/>
            </a:endParaRPr>
          </a:p>
        </p:txBody>
      </p:sp>
      <p:sp>
        <p:nvSpPr>
          <p:cNvPr id="2000" name="TextShape 2"/>
          <p:cNvSpPr txBox="1"/>
          <p:nvPr/>
        </p:nvSpPr>
        <p:spPr>
          <a:xfrm>
            <a:off x="179640" y="1600200"/>
            <a:ext cx="4474440" cy="4852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GPU: Performance Counters</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Information on kernels including work group sizes, registers, etc.</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View the kernel instruction code</a:t>
            </a:r>
            <a:endParaRPr b="0" lang="en-US" sz="28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Click on the kernel name in the left most column</a:t>
            </a:r>
            <a:endParaRPr b="0" lang="en-US" sz="24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View some graphs and hints about the kernel</a:t>
            </a:r>
            <a:endParaRPr b="0" lang="en-US" sz="28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Click on the Occupancy result</a:t>
            </a:r>
            <a:endParaRPr b="0" lang="en-US" sz="2400" spc="-1" strike="noStrike">
              <a:solidFill>
                <a:srgbClr val="000000"/>
              </a:solidFill>
              <a:latin typeface="Trebuchet MS"/>
            </a:endParaRPr>
          </a:p>
        </p:txBody>
      </p:sp>
      <p:pic>
        <p:nvPicPr>
          <p:cNvPr id="2001" name="Picture 3" descr=""/>
          <p:cNvPicPr/>
          <p:nvPr/>
        </p:nvPicPr>
        <p:blipFill>
          <a:blip r:embed="rId1"/>
          <a:srcRect l="28024" t="0" r="0" b="0"/>
          <a:stretch/>
        </p:blipFill>
        <p:spPr>
          <a:xfrm>
            <a:off x="4860000" y="3069000"/>
            <a:ext cx="4032000" cy="3528000"/>
          </a:xfrm>
          <a:prstGeom prst="rect">
            <a:avLst/>
          </a:prstGeom>
          <a:ln>
            <a:noFill/>
          </a:ln>
        </p:spPr>
      </p:pic>
      <p:pic>
        <p:nvPicPr>
          <p:cNvPr id="2002" name="Picture 4" descr=""/>
          <p:cNvPicPr/>
          <p:nvPr/>
        </p:nvPicPr>
        <p:blipFill>
          <a:blip r:embed="rId2"/>
          <a:srcRect l="31122" t="12161" r="0" b="56027"/>
          <a:stretch/>
        </p:blipFill>
        <p:spPr>
          <a:xfrm>
            <a:off x="4507200" y="1484640"/>
            <a:ext cx="4384800" cy="1320480"/>
          </a:xfrm>
          <a:prstGeom prst="rect">
            <a:avLst/>
          </a:prstGeom>
          <a:ln>
            <a:noFill/>
          </a:ln>
        </p:spPr>
      </p:pic>
    </p:spTree>
  </p:cSld>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CodeXL</a:t>
            </a:r>
            <a:endParaRPr b="0" lang="en-US" sz="4400" spc="-1" strike="noStrike">
              <a:solidFill>
                <a:srgbClr val="000000"/>
              </a:solidFill>
              <a:latin typeface="Trebuchet MS"/>
            </a:endParaRPr>
          </a:p>
        </p:txBody>
      </p:sp>
      <p:sp>
        <p:nvSpPr>
          <p:cNvPr id="2004" name="TextShape 2"/>
          <p:cNvSpPr txBox="1"/>
          <p:nvPr/>
        </p:nvSpPr>
        <p:spPr>
          <a:xfrm>
            <a:off x="457200" y="1600200"/>
            <a:ext cx="40424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GPU: Application Trace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See timing information about API calls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Timings of memory movements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Timings of kernel executions</a:t>
            </a:r>
            <a:endParaRPr b="0" lang="en-US" sz="2800" spc="-1" strike="noStrike">
              <a:solidFill>
                <a:srgbClr val="000000"/>
              </a:solidFill>
              <a:latin typeface="Trebuchet MS"/>
            </a:endParaRPr>
          </a:p>
        </p:txBody>
      </p:sp>
      <p:pic>
        <p:nvPicPr>
          <p:cNvPr id="2005" name="Picture 4" descr=""/>
          <p:cNvPicPr/>
          <p:nvPr/>
        </p:nvPicPr>
        <p:blipFill>
          <a:blip r:embed="rId1"/>
          <a:srcRect l="28307" t="8344" r="0" b="3089"/>
          <a:stretch/>
        </p:blipFill>
        <p:spPr>
          <a:xfrm>
            <a:off x="4500000" y="2205000"/>
            <a:ext cx="4355640" cy="338868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extShape 1"/>
          <p:cNvSpPr txBox="1"/>
          <p:nvPr/>
        </p:nvSpPr>
        <p:spPr>
          <a:xfrm>
            <a:off x="72216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概览 </a:t>
            </a:r>
            <a:r>
              <a:rPr b="1" lang="en-US" sz="4000" spc="-1" strike="noStrike" cap="all">
                <a:solidFill>
                  <a:srgbClr val="000000"/>
                </a:solidFill>
                <a:latin typeface="Trebuchet MS"/>
              </a:rPr>
              <a:t>OpenCL</a:t>
            </a:r>
            <a:endParaRPr b="0" lang="en-US" sz="4000" spc="-1" strike="noStrike">
              <a:solidFill>
                <a:srgbClr val="000000"/>
              </a:solidFill>
              <a:latin typeface="Trebuchet MS"/>
            </a:endParaRPr>
          </a:p>
        </p:txBody>
      </p:sp>
      <p:sp>
        <p:nvSpPr>
          <p:cNvPr id="506"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2</a:t>
            </a:r>
            <a:endParaRPr b="0" lang="en-US" sz="2000" spc="-1" strike="noStrike">
              <a:solidFill>
                <a:srgbClr val="000000"/>
              </a:solidFill>
              <a:latin typeface="Trebuchet MS"/>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6" name="TextShape 1"/>
          <p:cNvSpPr txBox="1"/>
          <p:nvPr/>
        </p:nvSpPr>
        <p:spPr>
          <a:xfrm>
            <a:off x="35640" y="11952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12: Profiling OpenCL programs</a:t>
            </a:r>
            <a:endParaRPr b="0" lang="en-US" sz="3600" spc="-1" strike="noStrike">
              <a:solidFill>
                <a:srgbClr val="000000"/>
              </a:solidFill>
              <a:latin typeface="Trebuchet MS"/>
            </a:endParaRPr>
          </a:p>
        </p:txBody>
      </p:sp>
      <p:sp>
        <p:nvSpPr>
          <p:cNvPr id="2007" name="TextShape 2"/>
          <p:cNvSpPr txBox="1"/>
          <p:nvPr/>
        </p:nvSpPr>
        <p:spPr>
          <a:xfrm>
            <a:off x="179640" y="1415520"/>
            <a:ext cx="8784720" cy="5325480"/>
          </a:xfrm>
          <a:prstGeom prst="rect">
            <a:avLst/>
          </a:prstGeom>
          <a:noFill/>
          <a:ln>
            <a:noFill/>
          </a:ln>
        </p:spPr>
        <p:txBody>
          <a:bodyPr>
            <a:normAutofit/>
          </a:bodyPr>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To experiment with profiling tools</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Take one of your OpenCL programs, such as matrix multiply</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Run the program in the profiler and explore the results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Modify the program to change the performance in some way and observe the effect with the profiler</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Repeat with other programs if you have time</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Timings reported by the host code and via the profiling interfaces should roughly match</a:t>
            </a:r>
            <a:endParaRPr b="0" lang="en-US" sz="2800" spc="-1" strike="noStrike">
              <a:solidFill>
                <a:srgbClr val="000000"/>
              </a:solidFill>
              <a:latin typeface="Trebuchet MS"/>
            </a:endParaRPr>
          </a:p>
        </p:txBody>
      </p:sp>
    </p:spTree>
  </p:cSld>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8"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Debugging OpenCL</a:t>
            </a:r>
            <a:endParaRPr b="0" lang="en-US" sz="4000" spc="-1" strike="noStrike">
              <a:solidFill>
                <a:srgbClr val="000000"/>
              </a:solidFill>
              <a:latin typeface="Trebuchet MS"/>
            </a:endParaRPr>
          </a:p>
        </p:txBody>
      </p:sp>
      <p:sp>
        <p:nvSpPr>
          <p:cNvPr id="2009"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11</a:t>
            </a:r>
            <a:endParaRPr b="0" lang="en-US" sz="2000" spc="-1" strike="noStrike">
              <a:solidFill>
                <a:srgbClr val="000000"/>
              </a:solidFill>
              <a:latin typeface="Trebuchet MS"/>
            </a:endParaRPr>
          </a:p>
        </p:txBody>
      </p:sp>
    </p:spTree>
  </p:cSld>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0"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Debugging OpenCL</a:t>
            </a:r>
            <a:endParaRPr b="0" lang="en-US" sz="4400" spc="-1" strike="noStrike">
              <a:solidFill>
                <a:srgbClr val="000000"/>
              </a:solidFill>
              <a:latin typeface="Trebuchet MS"/>
            </a:endParaRPr>
          </a:p>
        </p:txBody>
      </p:sp>
      <p:sp>
        <p:nvSpPr>
          <p:cNvPr id="2011" name="TextShape 2"/>
          <p:cNvSpPr txBox="1"/>
          <p:nvPr/>
        </p:nvSpPr>
        <p:spPr>
          <a:xfrm>
            <a:off x="457200" y="1600200"/>
            <a:ext cx="822924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Parallel programs can be challenging to debug</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Luckily there are some tools to help</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Firstly, if your device can run OpenCL 1.2, you can </a:t>
            </a:r>
            <a:r>
              <a:rPr b="0" lang="en-US" sz="3200" spc="-1" strike="noStrike">
                <a:solidFill>
                  <a:srgbClr val="17375e"/>
                </a:solidFill>
                <a:latin typeface="Trebuchet MS"/>
              </a:rPr>
              <a:t>printf </a:t>
            </a:r>
            <a:r>
              <a:rPr b="0" lang="en-US" sz="3200" spc="-1" strike="noStrike">
                <a:solidFill>
                  <a:srgbClr val="000000"/>
                </a:solidFill>
                <a:latin typeface="Trebuchet MS"/>
              </a:rPr>
              <a:t>straight from the kernel.</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Here, each work-item will print to stdout</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Note: there is some buffering between the device and the output, but will be flushed by calling clFinish (or equivalent)</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
        <p:nvSpPr>
          <p:cNvPr id="2012" name="CustomShape 3"/>
          <p:cNvSpPr/>
          <p:nvPr/>
        </p:nvSpPr>
        <p:spPr>
          <a:xfrm>
            <a:off x="1691640" y="3081960"/>
            <a:ext cx="5688360" cy="2132640"/>
          </a:xfrm>
          <a:prstGeom prst="rect">
            <a:avLst/>
          </a:prstGeom>
          <a:noFill/>
          <a:ln>
            <a:noFill/>
          </a:ln>
        </p:spPr>
        <p:style>
          <a:lnRef idx="0"/>
          <a:fillRef idx="0"/>
          <a:effectRef idx="0"/>
          <a:fontRef idx="minor"/>
        </p:style>
        <p:txBody>
          <a:bodyPr lIns="90000" rIns="90000" tIns="45000" bIns="45000"/>
          <a:p>
            <a:pPr marL="155520" indent="-155160">
              <a:lnSpc>
                <a:spcPct val="95000"/>
              </a:lnSpc>
              <a:spcBef>
                <a:spcPts val="601"/>
              </a:spcBef>
            </a:pPr>
            <a:r>
              <a:rPr b="1" lang="en-US" sz="2400" spc="-1" strike="noStrike">
                <a:solidFill>
                  <a:srgbClr val="8064a2"/>
                </a:solidFill>
                <a:latin typeface="Courier New Bold"/>
                <a:ea typeface="MS PGothic"/>
              </a:rPr>
              <a:t>__kernel </a:t>
            </a:r>
            <a:r>
              <a:rPr b="1" lang="en-US" sz="2400" spc="-1" strike="noStrike">
                <a:solidFill>
                  <a:srgbClr val="c0504d"/>
                </a:solidFill>
                <a:latin typeface="Courier New Bold"/>
                <a:ea typeface="MS PGothic"/>
              </a:rPr>
              <a:t>void</a:t>
            </a:r>
            <a:r>
              <a:rPr b="1" lang="en-US" sz="2400" spc="-1" strike="noStrike">
                <a:solidFill>
                  <a:srgbClr val="000000"/>
                </a:solidFill>
                <a:latin typeface="Courier New Bold"/>
                <a:ea typeface="MS PGothic"/>
              </a:rPr>
              <a:t> </a:t>
            </a:r>
            <a:r>
              <a:rPr b="1" lang="en-US" sz="2400" spc="-1" strike="noStrike">
                <a:solidFill>
                  <a:srgbClr val="17375e"/>
                </a:solidFill>
                <a:latin typeface="Courier New Bold"/>
                <a:ea typeface="MS PGothic"/>
              </a:rPr>
              <a:t>func</a:t>
            </a:r>
            <a:r>
              <a:rPr b="1" lang="en-US" sz="2400" spc="-1" strike="noStrike">
                <a:solidFill>
                  <a:srgbClr val="000000"/>
                </a:solidFill>
                <a:latin typeface="Courier New Bold"/>
                <a:ea typeface="MS PGothic"/>
              </a:rPr>
              <a:t>(</a:t>
            </a:r>
            <a:r>
              <a:rPr b="1" lang="en-US" sz="2400" spc="-1" strike="noStrike">
                <a:solidFill>
                  <a:srgbClr val="c0504d"/>
                </a:solidFill>
                <a:latin typeface="Courier New Bold"/>
                <a:ea typeface="MS PGothic"/>
              </a:rPr>
              <a:t>void</a:t>
            </a:r>
            <a:r>
              <a:rPr b="1" lang="en-US" sz="2400" spc="-1" strike="noStrike">
                <a:solidFill>
                  <a:srgbClr val="000000"/>
                </a:solidFill>
                <a:latin typeface="Courier New Bold"/>
                <a:ea typeface="MS PGothic"/>
              </a:rPr>
              <a:t>)</a:t>
            </a:r>
            <a:endParaRPr b="0" lang="en-US" sz="2400" spc="-1" strike="noStrike">
              <a:latin typeface="Arial"/>
            </a:endParaRPr>
          </a:p>
          <a:p>
            <a:pPr marL="155520" indent="-155160">
              <a:lnSpc>
                <a:spcPct val="95000"/>
              </a:lnSpc>
              <a:spcBef>
                <a:spcPts val="601"/>
              </a:spcBef>
            </a:pPr>
            <a:r>
              <a:rPr b="1" lang="en-US" sz="2400" spc="-1" strike="noStrike">
                <a:solidFill>
                  <a:srgbClr val="000000"/>
                </a:solidFill>
                <a:latin typeface="Courier New Bold"/>
                <a:ea typeface="MS PGothic"/>
              </a:rPr>
              <a:t>{</a:t>
            </a:r>
            <a:endParaRPr b="0" lang="en-US" sz="2400" spc="-1" strike="noStrike">
              <a:latin typeface="Arial"/>
            </a:endParaRPr>
          </a:p>
          <a:p>
            <a:pPr marL="155520" indent="-155160">
              <a:lnSpc>
                <a:spcPct val="95000"/>
              </a:lnSpc>
              <a:spcBef>
                <a:spcPts val="601"/>
              </a:spcBef>
            </a:pPr>
            <a:r>
              <a:rPr b="1" lang="en-US" sz="2400" spc="-1" strike="noStrike">
                <a:solidFill>
                  <a:srgbClr val="000000"/>
                </a:solidFill>
                <a:latin typeface="Courier New Bold"/>
                <a:ea typeface="MS PGothic"/>
              </a:rPr>
              <a:t>  </a:t>
            </a:r>
            <a:r>
              <a:rPr b="1" lang="en-US" sz="2400" spc="-1" strike="noStrike">
                <a:solidFill>
                  <a:srgbClr val="c0504d"/>
                </a:solidFill>
                <a:latin typeface="Courier New Bold"/>
                <a:ea typeface="MS PGothic"/>
              </a:rPr>
              <a:t>int </a:t>
            </a:r>
            <a:r>
              <a:rPr b="1" lang="en-US" sz="2400" spc="-1" strike="noStrike">
                <a:solidFill>
                  <a:srgbClr val="000000"/>
                </a:solidFill>
                <a:latin typeface="Courier New Bold"/>
                <a:ea typeface="MS PGothic"/>
              </a:rPr>
              <a:t>i = </a:t>
            </a:r>
            <a:r>
              <a:rPr b="1" lang="en-US" sz="2400" spc="-1" strike="noStrike">
                <a:solidFill>
                  <a:srgbClr val="1f497d"/>
                </a:solidFill>
                <a:latin typeface="Courier New Bold"/>
                <a:ea typeface="MS PGothic"/>
              </a:rPr>
              <a:t>get_global_id</a:t>
            </a:r>
            <a:r>
              <a:rPr b="1" lang="en-US" sz="2400" spc="-1" strike="noStrike">
                <a:solidFill>
                  <a:srgbClr val="000000"/>
                </a:solidFill>
                <a:latin typeface="Courier New Bold"/>
                <a:ea typeface="MS PGothic"/>
              </a:rPr>
              <a:t>(0);</a:t>
            </a:r>
            <a:endParaRPr b="0" lang="en-US" sz="2400" spc="-1" strike="noStrike">
              <a:latin typeface="Arial"/>
            </a:endParaRPr>
          </a:p>
          <a:p>
            <a:pPr marL="155520" indent="-155160">
              <a:lnSpc>
                <a:spcPct val="95000"/>
              </a:lnSpc>
              <a:spcBef>
                <a:spcPts val="601"/>
              </a:spcBef>
            </a:pPr>
            <a:r>
              <a:rPr b="1" lang="en-US" sz="2400" spc="-1" strike="noStrike">
                <a:solidFill>
                  <a:srgbClr val="17375e"/>
                </a:solidFill>
                <a:latin typeface="Courier New Bold"/>
                <a:ea typeface="MS PGothic"/>
              </a:rPr>
              <a:t>  </a:t>
            </a:r>
            <a:r>
              <a:rPr b="1" lang="en-US" sz="2400" spc="-1" strike="noStrike">
                <a:solidFill>
                  <a:srgbClr val="17375e"/>
                </a:solidFill>
                <a:latin typeface="Courier New Bold"/>
                <a:ea typeface="MS PGothic"/>
              </a:rPr>
              <a:t>printf</a:t>
            </a:r>
            <a:r>
              <a:rPr b="1" lang="en-US" sz="2400" spc="-1" strike="noStrike">
                <a:solidFill>
                  <a:srgbClr val="000000"/>
                </a:solidFill>
                <a:latin typeface="Courier New Bold"/>
                <a:ea typeface="MS PGothic"/>
              </a:rPr>
              <a:t>(</a:t>
            </a:r>
            <a:r>
              <a:rPr b="1" lang="en-US" sz="2400" spc="-1" strike="noStrike">
                <a:solidFill>
                  <a:srgbClr val="000000"/>
                </a:solidFill>
                <a:latin typeface="Courier New Bold"/>
                <a:ea typeface="MS PGothic"/>
              </a:rPr>
              <a:t>" </a:t>
            </a:r>
            <a:r>
              <a:rPr b="1" lang="en-US" sz="2400" spc="-1" strike="noStrike">
                <a:solidFill>
                  <a:srgbClr val="000000"/>
                </a:solidFill>
                <a:latin typeface="Courier New Bold"/>
                <a:ea typeface="MS PGothic"/>
              </a:rPr>
              <a:t>%d\n</a:t>
            </a:r>
            <a:r>
              <a:rPr b="1" lang="en-US" sz="2400" spc="-1" strike="noStrike">
                <a:solidFill>
                  <a:srgbClr val="000000"/>
                </a:solidFill>
                <a:latin typeface="Courier New Bold"/>
                <a:ea typeface="MS PGothic"/>
              </a:rPr>
              <a:t> "</a:t>
            </a:r>
            <a:r>
              <a:rPr b="1" lang="en-US" sz="2400" spc="-1" strike="noStrike">
                <a:solidFill>
                  <a:srgbClr val="000000"/>
                </a:solidFill>
                <a:latin typeface="Courier New Bold"/>
                <a:ea typeface="MS PGothic"/>
              </a:rPr>
              <a:t>, i);</a:t>
            </a:r>
            <a:endParaRPr b="0" lang="en-US" sz="2400" spc="-1" strike="noStrike">
              <a:latin typeface="Arial"/>
            </a:endParaRPr>
          </a:p>
          <a:p>
            <a:pPr marL="155520" indent="-155160">
              <a:lnSpc>
                <a:spcPct val="95000"/>
              </a:lnSpc>
              <a:spcBef>
                <a:spcPts val="601"/>
              </a:spcBef>
            </a:pPr>
            <a:r>
              <a:rPr b="1" lang="en-US" sz="2400" spc="-1" strike="noStrike">
                <a:solidFill>
                  <a:srgbClr val="000000"/>
                </a:solidFill>
                <a:latin typeface="Courier New Bold"/>
                <a:ea typeface="MS PGothic"/>
              </a:rPr>
              <a:t>}</a:t>
            </a:r>
            <a:endParaRPr b="0" lang="en-US" sz="2400" spc="-1" strike="noStrike">
              <a:latin typeface="Arial"/>
            </a:endParaRPr>
          </a:p>
        </p:txBody>
      </p:sp>
    </p:spTree>
  </p:cSld>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Debugging OpenCL 1.1</a:t>
            </a:r>
            <a:endParaRPr b="0" lang="en-US" sz="4400" spc="-1" strike="noStrike">
              <a:solidFill>
                <a:srgbClr val="000000"/>
              </a:solidFill>
              <a:latin typeface="Trebuchet MS"/>
            </a:endParaRPr>
          </a:p>
        </p:txBody>
      </p:sp>
      <p:sp>
        <p:nvSpPr>
          <p:cNvPr id="2014"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Top tip:</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Write data to a global buffer from within the kernel</a:t>
            </a:r>
            <a:endParaRPr b="0" lang="en-US" sz="2800" spc="-1" strike="noStrike">
              <a:solidFill>
                <a:srgbClr val="000000"/>
              </a:solidFill>
              <a:latin typeface="Trebuchet MS"/>
            </a:endParaRPr>
          </a:p>
          <a:p>
            <a:pPr marL="914400">
              <a:lnSpc>
                <a:spcPct val="100000"/>
              </a:lnSpc>
              <a:spcBef>
                <a:spcPts val="479"/>
              </a:spcBef>
            </a:pPr>
            <a:r>
              <a:rPr b="1" lang="en-US" sz="2400" spc="-1" strike="noStrike">
                <a:solidFill>
                  <a:srgbClr val="f79646"/>
                </a:solidFill>
                <a:latin typeface="Courier New Bold"/>
              </a:rPr>
              <a:t>result[ get_global_id(0) ] = … ;</a:t>
            </a:r>
            <a:endParaRPr b="0" lang="en-US" sz="24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Copy back to the host and print out from there or debug as a normal serial application</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Works with any OpenCL device and platform</a:t>
            </a:r>
            <a:endParaRPr b="0" lang="en-US" sz="3200" spc="-1" strike="noStrike">
              <a:solidFill>
                <a:srgbClr val="000000"/>
              </a:solidFill>
              <a:latin typeface="Trebuchet MS"/>
            </a:endParaRPr>
          </a:p>
        </p:txBody>
      </p:sp>
    </p:spTree>
  </p:cSld>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Debugging OpenCL – more tips</a:t>
            </a:r>
            <a:endParaRPr b="0" lang="en-US" sz="4400" spc="-1" strike="noStrike">
              <a:solidFill>
                <a:srgbClr val="000000"/>
              </a:solidFill>
              <a:latin typeface="Trebuchet MS"/>
            </a:endParaRPr>
          </a:p>
        </p:txBody>
      </p:sp>
      <p:sp>
        <p:nvSpPr>
          <p:cNvPr id="2016"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1" lang="en-US" sz="3200" spc="-1" strike="noStrike">
                <a:solidFill>
                  <a:srgbClr val="c0504d"/>
                </a:solidFill>
                <a:latin typeface="Trebuchet MS"/>
              </a:rPr>
              <a:t>Check your error messages!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If you enable Exceptions in C++ as we have here, make sure you print out the errors.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Check your work-group sizes and indexing</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Tree>
  </p:cSld>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Debugging OpenCL - GDB</a:t>
            </a:r>
            <a:endParaRPr b="0" lang="en-US" sz="4400" spc="-1" strike="noStrike">
              <a:solidFill>
                <a:srgbClr val="000000"/>
              </a:solidFill>
              <a:latin typeface="Trebuchet MS"/>
            </a:endParaRPr>
          </a:p>
        </p:txBody>
      </p:sp>
      <p:sp>
        <p:nvSpPr>
          <p:cNvPr id="2018"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Can also use GDB to debug your programs on the CPU</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This will also leverage the memory system</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Might catch illegal memory dereferences more accurately</a:t>
            </a:r>
            <a:endParaRPr b="0" lang="en-US" sz="24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But it does behave differently to accelerator devices so bugs may show up in different ways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As with debugging, compile your C or C++ programs with the </a:t>
            </a:r>
            <a:r>
              <a:rPr b="1" lang="en-US" sz="3200" spc="-1" strike="noStrike">
                <a:solidFill>
                  <a:srgbClr val="f79646"/>
                </a:solidFill>
                <a:latin typeface="Courier New Bold"/>
              </a:rPr>
              <a:t>–g</a:t>
            </a:r>
            <a:r>
              <a:rPr b="0" lang="en-US" sz="3200" spc="-1" strike="noStrike">
                <a:solidFill>
                  <a:srgbClr val="000000"/>
                </a:solidFill>
                <a:latin typeface="Trebuchet MS"/>
              </a:rPr>
              <a:t> flag</a:t>
            </a:r>
            <a:endParaRPr b="0" lang="en-US" sz="3200" spc="-1" strike="noStrike">
              <a:solidFill>
                <a:srgbClr val="000000"/>
              </a:solidFill>
              <a:latin typeface="Trebuchet MS"/>
            </a:endParaRPr>
          </a:p>
          <a:p>
            <a:endParaRPr b="0" lang="en-US" sz="3200" spc="-1" strike="noStrike">
              <a:solidFill>
                <a:srgbClr val="000000"/>
              </a:solidFill>
              <a:latin typeface="Trebuchet MS"/>
            </a:endParaRPr>
          </a:p>
        </p:txBody>
      </p:sp>
    </p:spTree>
  </p:cSld>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Debugging OpenCL - GDB</a:t>
            </a:r>
            <a:endParaRPr b="0" lang="en-US" sz="4400" spc="-1" strike="noStrike">
              <a:solidFill>
                <a:srgbClr val="000000"/>
              </a:solidFill>
              <a:latin typeface="Trebuchet MS"/>
            </a:endParaRPr>
          </a:p>
        </p:txBody>
      </p:sp>
      <p:sp>
        <p:nvSpPr>
          <p:cNvPr id="2020" name="TextShape 2"/>
          <p:cNvSpPr txBox="1"/>
          <p:nvPr/>
        </p:nvSpPr>
        <p:spPr>
          <a:xfrm>
            <a:off x="457200" y="1600200"/>
            <a:ext cx="8229240" cy="4852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Require platform specific instructions depending on if you are using the AMD® or Intel® OpenCL platform</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This is in part due to the ICD (Installable Client Driver) ensuring that the correct OpenCL runtime is loaded for the chosen platform</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Also different kernel compile flags are accepted/required by different OpenCL implementations</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Remember: your CPU may be listed under each platform – ensure you choose the right debugging method for the </a:t>
            </a:r>
            <a:r>
              <a:rPr b="0" i="1" lang="en-US" sz="3200" spc="-1" strike="noStrike" u="sng">
                <a:solidFill>
                  <a:srgbClr val="000000"/>
                </a:solidFill>
                <a:uFillTx/>
                <a:latin typeface="Trebuchet MS"/>
              </a:rPr>
              <a:t>platform</a:t>
            </a:r>
            <a:endParaRPr b="0" lang="en-US" sz="3200" spc="-1" strike="noStrike">
              <a:solidFill>
                <a:srgbClr val="000000"/>
              </a:solidFill>
              <a:latin typeface="Trebuchet MS"/>
            </a:endParaRPr>
          </a:p>
        </p:txBody>
      </p:sp>
      <p:sp>
        <p:nvSpPr>
          <p:cNvPr id="2021" name="CustomShape 3"/>
          <p:cNvSpPr/>
          <p:nvPr/>
        </p:nvSpPr>
        <p:spPr>
          <a:xfrm>
            <a:off x="107640" y="6453360"/>
            <a:ext cx="4861080" cy="40428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Tree>
  </p:cSld>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Using GDB with AMD®</a:t>
            </a:r>
            <a:endParaRPr b="0" lang="en-US" sz="4400" spc="-1" strike="noStrike">
              <a:solidFill>
                <a:srgbClr val="000000"/>
              </a:solidFill>
              <a:latin typeface="Trebuchet MS"/>
            </a:endParaRPr>
          </a:p>
        </p:txBody>
      </p:sp>
      <p:sp>
        <p:nvSpPr>
          <p:cNvPr id="2023" name="TextShape 2"/>
          <p:cNvSpPr txBox="1"/>
          <p:nvPr/>
        </p:nvSpPr>
        <p:spPr>
          <a:xfrm>
            <a:off x="457200" y="1600200"/>
            <a:ext cx="8229240" cy="4924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Ensure you select the CPU device from the AMD® platform</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Must use the –g flag and turn off all optimizations when building the kernels:</a:t>
            </a:r>
            <a:endParaRPr b="0" lang="en-US" sz="3200" spc="-1" strike="noStrike">
              <a:solidFill>
                <a:srgbClr val="000000"/>
              </a:solidFill>
              <a:latin typeface="Trebuchet MS"/>
            </a:endParaRPr>
          </a:p>
          <a:p>
            <a:pPr marL="457200">
              <a:lnSpc>
                <a:spcPct val="110000"/>
              </a:lnSpc>
              <a:spcBef>
                <a:spcPts val="561"/>
              </a:spcBef>
            </a:pPr>
            <a:r>
              <a:rPr b="1" lang="en-US" sz="2800" spc="-1" strike="noStrike">
                <a:solidFill>
                  <a:srgbClr val="c0504d"/>
                </a:solidFill>
                <a:latin typeface="Courier New Bold"/>
              </a:rPr>
              <a:t>program.build(" –g –O0" )</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The symbolic name of a kernel function “</a:t>
            </a:r>
            <a:r>
              <a:rPr b="1" lang="en-US" sz="3200" spc="-1" strike="noStrike">
                <a:solidFill>
                  <a:srgbClr val="17375e"/>
                </a:solidFill>
                <a:latin typeface="Trebuchet MS"/>
              </a:rPr>
              <a:t>__kernel void foo(args)</a:t>
            </a:r>
            <a:r>
              <a:rPr b="0" lang="en-US" sz="3200" spc="-1" strike="noStrike">
                <a:solidFill>
                  <a:srgbClr val="000000"/>
                </a:solidFill>
                <a:latin typeface="Trebuchet MS"/>
              </a:rPr>
              <a:t>” is “</a:t>
            </a:r>
            <a:r>
              <a:rPr b="1" lang="en-US" sz="3200" spc="-1" strike="noStrike">
                <a:solidFill>
                  <a:srgbClr val="4f81bd"/>
                </a:solidFill>
                <a:latin typeface="Trebuchet MS"/>
              </a:rPr>
              <a:t>__OpenCL_foo_kernel</a:t>
            </a:r>
            <a:r>
              <a:rPr b="0" lang="en-US" sz="3200" spc="-1" strike="noStrike">
                <a:solidFill>
                  <a:srgbClr val="000000"/>
                </a:solidFill>
                <a:latin typeface="Trebuchet MS"/>
              </a:rPr>
              <a:t>”</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To set a breakpoint on kernel entry enter at the GDB prompt:</a:t>
            </a:r>
            <a:endParaRPr b="0" lang="en-US" sz="2800" spc="-1" strike="noStrike">
              <a:solidFill>
                <a:srgbClr val="000000"/>
              </a:solidFill>
              <a:latin typeface="Trebuchet MS"/>
            </a:endParaRPr>
          </a:p>
          <a:p>
            <a:pPr marL="457200">
              <a:lnSpc>
                <a:spcPct val="110000"/>
              </a:lnSpc>
              <a:spcBef>
                <a:spcPts val="561"/>
              </a:spcBef>
            </a:pPr>
            <a:r>
              <a:rPr b="0" lang="en-US" sz="2800" spc="-1" strike="noStrike">
                <a:solidFill>
                  <a:srgbClr val="000000"/>
                </a:solidFill>
                <a:latin typeface="Trebuchet MS"/>
              </a:rPr>
              <a:t>	</a:t>
            </a:r>
            <a:r>
              <a:rPr b="0" lang="en-US" sz="2800" spc="-1" strike="noStrike">
                <a:solidFill>
                  <a:srgbClr val="000000"/>
                </a:solidFill>
                <a:latin typeface="Trebuchet MS"/>
              </a:rPr>
              <a:t>	</a:t>
            </a:r>
            <a:r>
              <a:rPr b="1" lang="en-US" sz="2800" spc="-1" strike="noStrike">
                <a:solidFill>
                  <a:srgbClr val="c0504d"/>
                </a:solidFill>
                <a:latin typeface="Courier New Bold"/>
              </a:rPr>
              <a:t>break __OpenCL_foo_kernel</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Note: the debug symbol for the kernel will not show up until the kernel has been built by your host code</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AMD® recommend setting the environment variable </a:t>
            </a:r>
            <a:r>
              <a:rPr b="0" lang="en-US" sz="3200" spc="-1" strike="noStrike">
                <a:solidFill>
                  <a:srgbClr val="f79646"/>
                </a:solidFill>
                <a:latin typeface="Courier New Bold"/>
              </a:rPr>
              <a:t>CPU_MAX_COMPUTE_UNITS=1</a:t>
            </a:r>
            <a:r>
              <a:rPr b="0" lang="en-US" sz="3200" spc="-1" strike="noStrike">
                <a:solidFill>
                  <a:srgbClr val="000000"/>
                </a:solidFill>
                <a:latin typeface="Trebuchet MS"/>
              </a:rPr>
              <a:t> to ensure deterministic kernel behaviour</a:t>
            </a:r>
            <a:endParaRPr b="0" lang="en-US" sz="3200" spc="-1" strike="noStrike">
              <a:solidFill>
                <a:srgbClr val="000000"/>
              </a:solidFill>
              <a:latin typeface="Trebuchet MS"/>
            </a:endParaRPr>
          </a:p>
        </p:txBody>
      </p:sp>
      <p:sp>
        <p:nvSpPr>
          <p:cNvPr id="2024" name="CustomShape 3"/>
          <p:cNvSpPr/>
          <p:nvPr/>
        </p:nvSpPr>
        <p:spPr>
          <a:xfrm>
            <a:off x="107640" y="6453360"/>
            <a:ext cx="4861080" cy="40428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Tree>
  </p:cSld>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Using GDB with Intel®</a:t>
            </a:r>
            <a:endParaRPr b="0" lang="en-US" sz="4400" spc="-1" strike="noStrike">
              <a:solidFill>
                <a:srgbClr val="000000"/>
              </a:solidFill>
              <a:latin typeface="Trebuchet MS"/>
            </a:endParaRPr>
          </a:p>
        </p:txBody>
      </p:sp>
      <p:sp>
        <p:nvSpPr>
          <p:cNvPr id="2026"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Ensure you select the CPU device from the Intel® platform</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Must use the –g flag and specify the kernel source file when building the kernels:</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c0504d"/>
                </a:solidFill>
                <a:latin typeface="Courier New Bold"/>
              </a:rPr>
              <a:t>program.build(" –g –s /full/path/to/kernel.cl" )</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symbolic name of a kernel function “</a:t>
            </a:r>
            <a:r>
              <a:rPr b="1" lang="en-US" sz="3200" spc="-1" strike="noStrike">
                <a:solidFill>
                  <a:srgbClr val="17375e"/>
                </a:solidFill>
                <a:latin typeface="Trebuchet MS"/>
              </a:rPr>
              <a:t>__kernel void foo(args)</a:t>
            </a:r>
            <a:r>
              <a:rPr b="0" lang="en-US" sz="3200" spc="-1" strike="noStrike">
                <a:solidFill>
                  <a:srgbClr val="000000"/>
                </a:solidFill>
                <a:latin typeface="Trebuchet MS"/>
              </a:rPr>
              <a:t>” is “</a:t>
            </a:r>
            <a:r>
              <a:rPr b="1" lang="en-US" sz="3200" spc="-1" strike="noStrike">
                <a:solidFill>
                  <a:srgbClr val="4f81bd"/>
                </a:solidFill>
                <a:latin typeface="Trebuchet MS"/>
              </a:rPr>
              <a:t>foo</a:t>
            </a:r>
            <a:r>
              <a:rPr b="0" lang="en-US" sz="3200" spc="-1" strike="noStrike">
                <a:solidFill>
                  <a:srgbClr val="000000"/>
                </a:solidFill>
                <a:latin typeface="Trebuchet MS"/>
              </a:rPr>
              <a: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To set a breakpoint on kernel entry enter at the GDB prompt:</a:t>
            </a:r>
            <a:endParaRPr b="0" lang="en-US" sz="28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Trebuchet MS"/>
              </a:rPr>
              <a:t>	</a:t>
            </a:r>
            <a:r>
              <a:rPr b="0" lang="en-US" sz="2800" spc="-1" strike="noStrike">
                <a:solidFill>
                  <a:srgbClr val="000000"/>
                </a:solidFill>
                <a:latin typeface="Trebuchet MS"/>
              </a:rPr>
              <a:t>	</a:t>
            </a:r>
            <a:r>
              <a:rPr b="1" lang="en-US" sz="2800" spc="-1" strike="noStrike">
                <a:solidFill>
                  <a:srgbClr val="c0504d"/>
                </a:solidFill>
                <a:latin typeface="Courier New Bold"/>
              </a:rPr>
              <a:t>break foo</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Note: the debug symbol for the kernel will not show up until the kernel has been built by your host code</a:t>
            </a:r>
            <a:endParaRPr b="0" lang="en-US" sz="3200" spc="-1" strike="noStrike">
              <a:solidFill>
                <a:srgbClr val="000000"/>
              </a:solidFill>
              <a:latin typeface="Trebuchet MS"/>
            </a:endParaRPr>
          </a:p>
        </p:txBody>
      </p:sp>
      <p:sp>
        <p:nvSpPr>
          <p:cNvPr id="2027" name="CustomShape 3"/>
          <p:cNvSpPr/>
          <p:nvPr/>
        </p:nvSpPr>
        <p:spPr>
          <a:xfrm>
            <a:off x="107640" y="6453360"/>
            <a:ext cx="4861080" cy="40428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Tree>
  </p:cSld>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8"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Debugging OpenCL – Using GDB</a:t>
            </a:r>
            <a:endParaRPr b="0" lang="en-US" sz="4400" spc="-1" strike="noStrike">
              <a:solidFill>
                <a:srgbClr val="000000"/>
              </a:solidFill>
              <a:latin typeface="Trebuchet MS"/>
            </a:endParaRPr>
          </a:p>
        </p:txBody>
      </p:sp>
      <p:sp>
        <p:nvSpPr>
          <p:cNvPr id="2029" name="TextShape 2"/>
          <p:cNvSpPr txBox="1"/>
          <p:nvPr/>
        </p:nvSpPr>
        <p:spPr>
          <a:xfrm>
            <a:off x="107640" y="1600200"/>
            <a:ext cx="885672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Use </a:t>
            </a:r>
            <a:r>
              <a:rPr b="1" i="1" lang="en-US" sz="3200" spc="-1" strike="noStrike">
                <a:solidFill>
                  <a:srgbClr val="e46c0a"/>
                </a:solidFill>
                <a:latin typeface="Trebuchet MS"/>
              </a:rPr>
              <a:t>n</a:t>
            </a:r>
            <a:r>
              <a:rPr b="0" lang="en-US" sz="3200" spc="-1" strike="noStrike">
                <a:solidFill>
                  <a:srgbClr val="000000"/>
                </a:solidFill>
                <a:latin typeface="Trebuchet MS"/>
              </a:rPr>
              <a:t> to move to the next line of execution</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Use </a:t>
            </a:r>
            <a:r>
              <a:rPr b="1" i="1" lang="en-US" sz="3200" spc="-1" strike="noStrike">
                <a:solidFill>
                  <a:srgbClr val="e46c0a"/>
                </a:solidFill>
                <a:latin typeface="Trebuchet MS"/>
              </a:rPr>
              <a:t>s</a:t>
            </a:r>
            <a:r>
              <a:rPr b="0" lang="en-US" sz="3200" spc="-1" strike="noStrike">
                <a:solidFill>
                  <a:srgbClr val="000000"/>
                </a:solidFill>
                <a:latin typeface="Trebuchet MS"/>
              </a:rPr>
              <a:t> to step into the function</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If you reach a segmentation fault, </a:t>
            </a:r>
            <a:r>
              <a:rPr b="1" i="1" lang="en-US" sz="3200" spc="-1" strike="noStrike">
                <a:solidFill>
                  <a:srgbClr val="e46c0a"/>
                </a:solidFill>
                <a:latin typeface="Trebuchet MS"/>
              </a:rPr>
              <a:t>backtrace</a:t>
            </a:r>
            <a:r>
              <a:rPr b="0" lang="en-US" sz="3200" spc="-1" strike="noStrike">
                <a:solidFill>
                  <a:srgbClr val="e46c0a"/>
                </a:solidFill>
                <a:latin typeface="Trebuchet MS"/>
              </a:rPr>
              <a:t> </a:t>
            </a:r>
            <a:r>
              <a:rPr b="0" lang="en-US" sz="3200" spc="-1" strike="noStrike">
                <a:solidFill>
                  <a:srgbClr val="000000"/>
                </a:solidFill>
                <a:latin typeface="Trebuchet MS"/>
              </a:rPr>
              <a:t>lists the previous few execution frames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Type </a:t>
            </a:r>
            <a:r>
              <a:rPr b="1" i="1" lang="en-US" sz="2800" spc="-1" strike="noStrike">
                <a:solidFill>
                  <a:srgbClr val="e46c0a"/>
                </a:solidFill>
                <a:latin typeface="Trebuchet MS"/>
              </a:rPr>
              <a:t>frame 5</a:t>
            </a:r>
            <a:r>
              <a:rPr b="0" lang="en-US" sz="2800" spc="-1" strike="noStrike">
                <a:solidFill>
                  <a:srgbClr val="e46c0a"/>
                </a:solidFill>
                <a:latin typeface="Trebuchet MS"/>
              </a:rPr>
              <a:t> </a:t>
            </a:r>
            <a:r>
              <a:rPr b="0" lang="en-US" sz="2800" spc="-1" strike="noStrike">
                <a:solidFill>
                  <a:srgbClr val="000000"/>
                </a:solidFill>
                <a:latin typeface="Trebuchet MS"/>
              </a:rPr>
              <a:t>to examine the 5th frame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Use </a:t>
            </a:r>
            <a:r>
              <a:rPr b="1" i="1" lang="en-US" sz="3200" spc="-1" strike="noStrike">
                <a:solidFill>
                  <a:srgbClr val="e46c0a"/>
                </a:solidFill>
                <a:latin typeface="Trebuchet MS"/>
              </a:rPr>
              <a:t>print varname</a:t>
            </a:r>
            <a:r>
              <a:rPr b="0" lang="en-US" sz="3200" spc="-1" strike="noStrike">
                <a:solidFill>
                  <a:srgbClr val="e46c0a"/>
                </a:solidFill>
                <a:latin typeface="Trebuchet MS"/>
              </a:rPr>
              <a:t> </a:t>
            </a:r>
            <a:r>
              <a:rPr b="0" lang="en-US" sz="3200" spc="-1" strike="noStrike">
                <a:solidFill>
                  <a:srgbClr val="000000"/>
                </a:solidFill>
                <a:latin typeface="Trebuchet MS"/>
              </a:rPr>
              <a:t>to output the current value of a variable</a:t>
            </a:r>
            <a:endParaRPr b="0" lang="en-US" sz="3200" spc="-1" strike="noStrike">
              <a:solidFill>
                <a:srgbClr val="000000"/>
              </a:solidFill>
              <a:latin typeface="Trebuchet MS"/>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这是一个异构的世界</a:t>
            </a:r>
            <a:endParaRPr b="0" lang="en-US" sz="4400" spc="-1" strike="noStrike">
              <a:solidFill>
                <a:srgbClr val="000000"/>
              </a:solidFill>
              <a:latin typeface="Trebuchet MS"/>
            </a:endParaRPr>
          </a:p>
        </p:txBody>
      </p:sp>
      <p:sp>
        <p:nvSpPr>
          <p:cNvPr id="508" name="TextShape 2"/>
          <p:cNvSpPr txBox="1"/>
          <p:nvPr/>
        </p:nvSpPr>
        <p:spPr>
          <a:xfrm>
            <a:off x="251640" y="5229360"/>
            <a:ext cx="8496720" cy="1287360"/>
          </a:xfrm>
          <a:prstGeom prst="rect">
            <a:avLst/>
          </a:prstGeom>
          <a:noFill/>
          <a:ln>
            <a:noFill/>
          </a:ln>
        </p:spPr>
        <p:txBody>
          <a:bodyPr anchor="b">
            <a:normAutofit/>
          </a:bodyPr>
          <a:p>
            <a:pPr>
              <a:lnSpc>
                <a:spcPct val="100000"/>
              </a:lnSpc>
              <a:spcBef>
                <a:spcPts val="479"/>
              </a:spcBef>
            </a:pPr>
            <a:r>
              <a:rPr b="1" lang="en-US" sz="2400" spc="-1" strike="noStrike">
                <a:solidFill>
                  <a:srgbClr val="000000"/>
                </a:solidFill>
                <a:latin typeface="Trebuchet MS"/>
                <a:ea typeface="Noto Sans CJK SC"/>
              </a:rPr>
              <a:t>OpenCL </a:t>
            </a:r>
            <a:r>
              <a:rPr b="1" lang="en-US" sz="2400" spc="-1" strike="noStrike">
                <a:solidFill>
                  <a:srgbClr val="000000"/>
                </a:solidFill>
                <a:latin typeface="Trebuchet MS"/>
                <a:ea typeface="Noto Sans CJK SC"/>
              </a:rPr>
              <a:t>允许开发者写一份可以移植的代码，在不同平台上都可以使用所有的资源。</a:t>
            </a:r>
            <a:endParaRPr b="0" lang="en-US" sz="2400" spc="-1" strike="noStrike">
              <a:solidFill>
                <a:srgbClr val="000000"/>
              </a:solidFill>
              <a:latin typeface="Trebuchet MS"/>
            </a:endParaRPr>
          </a:p>
        </p:txBody>
      </p:sp>
      <p:sp>
        <p:nvSpPr>
          <p:cNvPr id="509" name="TextShape 3"/>
          <p:cNvSpPr txBox="1"/>
          <p:nvPr/>
        </p:nvSpPr>
        <p:spPr>
          <a:xfrm>
            <a:off x="323640" y="1556640"/>
            <a:ext cx="4039920" cy="3951000"/>
          </a:xfrm>
          <a:prstGeom prst="rect">
            <a:avLst/>
          </a:prstGeom>
          <a:noFill/>
          <a:ln>
            <a:noFill/>
          </a:ln>
        </p:spPr>
        <p:txBody>
          <a:bodyPr>
            <a:normAutofit/>
          </a:bodyPr>
          <a:p>
            <a:pPr>
              <a:lnSpc>
                <a:spcPct val="100000"/>
              </a:lnSpc>
              <a:spcBef>
                <a:spcPts val="561"/>
              </a:spcBef>
            </a:pPr>
            <a:r>
              <a:rPr b="0" lang="en-US" sz="2800" spc="-1" strike="noStrike">
                <a:solidFill>
                  <a:srgbClr val="000000"/>
                </a:solidFill>
                <a:latin typeface="Trebuchet MS"/>
              </a:rPr>
              <a:t>现代的计算平台包括</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一个或多个 </a:t>
            </a:r>
            <a:r>
              <a:rPr b="0" lang="en-US" sz="2800" spc="-1" strike="noStrike">
                <a:solidFill>
                  <a:srgbClr val="000000"/>
                </a:solidFill>
                <a:latin typeface="Trebuchet MS"/>
              </a:rPr>
              <a:t>CPU</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一个或多个 </a:t>
            </a:r>
            <a:r>
              <a:rPr b="0" lang="en-US" sz="2800" spc="-1" strike="noStrike">
                <a:solidFill>
                  <a:srgbClr val="000000"/>
                </a:solidFill>
                <a:latin typeface="Trebuchet MS"/>
              </a:rPr>
              <a:t>GPU</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DSP </a:t>
            </a:r>
            <a:r>
              <a:rPr b="0" lang="en-US" sz="2800" spc="-1" strike="noStrike">
                <a:solidFill>
                  <a:srgbClr val="000000"/>
                </a:solidFill>
                <a:latin typeface="Trebuchet MS"/>
              </a:rPr>
              <a:t>处理器</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加速器</a:t>
            </a:r>
            <a:r>
              <a:rPr b="0" lang="en-US" sz="2800" spc="-1" strike="noStrike">
                <a:solidFill>
                  <a:srgbClr val="000000"/>
                </a:solidFill>
                <a:latin typeface="Trebuchet MS"/>
              </a:rPr>
              <a:t>(accelerator)</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 </a:t>
            </a:r>
            <a:r>
              <a:rPr b="0" lang="en-US" sz="2800" spc="-1" strike="noStrike">
                <a:solidFill>
                  <a:srgbClr val="000000"/>
                </a:solidFill>
                <a:latin typeface="Trebuchet MS"/>
              </a:rPr>
              <a:t>其他的</a:t>
            </a:r>
            <a:endParaRPr b="0" lang="en-US" sz="2800" spc="-1" strike="noStrike">
              <a:solidFill>
                <a:srgbClr val="000000"/>
              </a:solidFill>
              <a:latin typeface="Trebuchet MS"/>
            </a:endParaRPr>
          </a:p>
        </p:txBody>
      </p:sp>
      <p:sp>
        <p:nvSpPr>
          <p:cNvPr id="510" name="TextShape 4"/>
          <p:cNvSpPr txBox="1"/>
          <p:nvPr/>
        </p:nvSpPr>
        <p:spPr>
          <a:xfrm>
            <a:off x="4428000" y="3357000"/>
            <a:ext cx="4608000" cy="2150640"/>
          </a:xfrm>
          <a:prstGeom prst="rect">
            <a:avLst/>
          </a:prstGeom>
          <a:noFill/>
          <a:ln>
            <a:noFill/>
          </a:ln>
        </p:spPr>
        <p:txBody>
          <a:bodyPr/>
          <a:p>
            <a:pPr>
              <a:lnSpc>
                <a:spcPct val="100000"/>
              </a:lnSpc>
              <a:spcBef>
                <a:spcPts val="561"/>
              </a:spcBef>
            </a:pPr>
            <a:r>
              <a:rPr b="0" lang="en-US" sz="2800" spc="-1" strike="noStrike">
                <a:solidFill>
                  <a:srgbClr val="000000"/>
                </a:solidFill>
                <a:latin typeface="Trebuchet MS"/>
              </a:rPr>
              <a:t>例：三星</a:t>
            </a:r>
            <a:r>
              <a:rPr b="0" lang="en-US" sz="2800" spc="-1" strike="noStrike">
                <a:solidFill>
                  <a:srgbClr val="000000"/>
                </a:solidFill>
                <a:latin typeface="Trebuchet MS"/>
              </a:rPr>
              <a:t>® Exynos 5:</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双核 </a:t>
            </a:r>
            <a:r>
              <a:rPr b="0" lang="en-US" sz="2800" spc="-1" strike="noStrike">
                <a:solidFill>
                  <a:srgbClr val="000000"/>
                </a:solidFill>
                <a:latin typeface="Trebuchet MS"/>
              </a:rPr>
              <a:t>ARM A15 1.7GHz,  Mali T604 GPU</a:t>
            </a:r>
            <a:endParaRPr b="0" lang="en-US" sz="2800" spc="-1" strike="noStrike">
              <a:solidFill>
                <a:srgbClr val="000000"/>
              </a:solidFill>
              <a:latin typeface="Trebuchet MS"/>
            </a:endParaRPr>
          </a:p>
          <a:p>
            <a:pPr>
              <a:lnSpc>
                <a:spcPct val="100000"/>
              </a:lnSpc>
              <a:spcBef>
                <a:spcPts val="561"/>
              </a:spcBef>
            </a:pPr>
            <a:r>
              <a:rPr b="0" lang="en-US" sz="2800" spc="-1" strike="noStrike">
                <a:solidFill>
                  <a:srgbClr val="ff6600"/>
                </a:solidFill>
                <a:latin typeface="Trebuchet MS"/>
              </a:rPr>
              <a:t>例： </a:t>
            </a:r>
            <a:r>
              <a:rPr b="0" lang="en-US" sz="2800" spc="-1" strike="noStrike">
                <a:solidFill>
                  <a:srgbClr val="ff6600"/>
                </a:solidFill>
                <a:latin typeface="Trebuchet MS"/>
              </a:rPr>
              <a:t>Intel XXX with IRIS</a:t>
            </a:r>
            <a:endParaRPr b="0" lang="en-US" sz="2800" spc="-1" strike="noStrike">
              <a:solidFill>
                <a:srgbClr val="000000"/>
              </a:solidFill>
              <a:latin typeface="Trebuchet MS"/>
            </a:endParaRPr>
          </a:p>
        </p:txBody>
      </p:sp>
      <p:pic>
        <p:nvPicPr>
          <p:cNvPr id="511" name="Picture 8" descr=""/>
          <p:cNvPicPr/>
          <p:nvPr/>
        </p:nvPicPr>
        <p:blipFill>
          <a:blip r:embed="rId1"/>
          <a:stretch/>
        </p:blipFill>
        <p:spPr>
          <a:xfrm>
            <a:off x="5737320" y="1412640"/>
            <a:ext cx="1833840" cy="136440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0"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Oclgrind</a:t>
            </a:r>
            <a:endParaRPr b="0" lang="en-US" sz="4400" spc="-1" strike="noStrike">
              <a:solidFill>
                <a:srgbClr val="000000"/>
              </a:solidFill>
              <a:latin typeface="Trebuchet MS"/>
            </a:endParaRPr>
          </a:p>
        </p:txBody>
      </p:sp>
      <p:sp>
        <p:nvSpPr>
          <p:cNvPr id="2031" name="TextShape 2"/>
          <p:cNvSpPr txBox="1"/>
          <p:nvPr/>
        </p:nvSpPr>
        <p:spPr>
          <a:xfrm>
            <a:off x="457200" y="1600200"/>
            <a:ext cx="8229240" cy="4996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A SPIR interpreter and OpenCL simulator</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Developed at the University of Bristol</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Runs OpenCL kernels in a simulated environment to catch various bugs:</a:t>
            </a:r>
            <a:endParaRPr b="0" lang="en-US" sz="3200" spc="-1" strike="noStrike">
              <a:solidFill>
                <a:srgbClr val="000000"/>
              </a:solidFill>
              <a:latin typeface="Trebuchet MS"/>
            </a:endParaRPr>
          </a:p>
          <a:p>
            <a:pPr lvl="1" marL="743040" indent="-285480">
              <a:lnSpc>
                <a:spcPct val="110000"/>
              </a:lnSpc>
              <a:spcBef>
                <a:spcPts val="561"/>
              </a:spcBef>
              <a:buClr>
                <a:srgbClr val="3366ff"/>
              </a:buClr>
              <a:buFont typeface="Arial"/>
              <a:buChar char="–"/>
            </a:pPr>
            <a:r>
              <a:rPr b="1" lang="en-US" sz="2800" spc="-1" strike="noStrike">
                <a:solidFill>
                  <a:srgbClr val="3366ff"/>
                </a:solidFill>
                <a:latin typeface="Courier New"/>
              </a:rPr>
              <a:t>oclgrind ./application</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Invalid memory accesses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Data-races (</a:t>
            </a:r>
            <a:r>
              <a:rPr b="1" lang="en-US" sz="2800" spc="-1" strike="noStrike">
                <a:solidFill>
                  <a:srgbClr val="3366ff"/>
                </a:solidFill>
                <a:latin typeface="Courier New"/>
              </a:rPr>
              <a:t>--data-races</a:t>
            </a:r>
            <a:r>
              <a:rPr b="0" lang="en-US" sz="2800" spc="-1" strike="noStrike">
                <a:solidFill>
                  <a:srgbClr val="000000"/>
                </a:solidFill>
                <a:latin typeface="Trebuchet MS"/>
              </a:rPr>
              <a:t>)</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Work-group divergence</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Runtime API errors (</a:t>
            </a:r>
            <a:r>
              <a:rPr b="1" lang="en-US" sz="2800" spc="-1" strike="noStrike">
                <a:solidFill>
                  <a:srgbClr val="3366ff"/>
                </a:solidFill>
                <a:latin typeface="Courier New"/>
              </a:rPr>
              <a:t>--check-api</a:t>
            </a:r>
            <a:r>
              <a:rPr b="0" lang="en-US" sz="2800" spc="-1" strike="noStrike">
                <a:solidFill>
                  <a:srgbClr val="000000"/>
                </a:solidFill>
                <a:latin typeface="Trebuchet MS"/>
              </a:rPr>
              <a:t>)</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Also has a GDB-style interactive debugger</a:t>
            </a:r>
            <a:endParaRPr b="0" lang="en-US" sz="3200" spc="-1" strike="noStrike">
              <a:solidFill>
                <a:srgbClr val="000000"/>
              </a:solidFill>
              <a:latin typeface="Trebuchet MS"/>
            </a:endParaRPr>
          </a:p>
          <a:p>
            <a:pPr lvl="1" marL="743040" indent="-285480">
              <a:lnSpc>
                <a:spcPct val="110000"/>
              </a:lnSpc>
              <a:spcBef>
                <a:spcPts val="561"/>
              </a:spcBef>
              <a:buClr>
                <a:srgbClr val="3366ff"/>
              </a:buClr>
              <a:buFont typeface="Arial"/>
              <a:buChar char="–"/>
            </a:pPr>
            <a:r>
              <a:rPr b="1" lang="en-US" sz="2800" spc="-1" strike="noStrike">
                <a:solidFill>
                  <a:srgbClr val="3366ff"/>
                </a:solidFill>
                <a:latin typeface="Courier New"/>
              </a:rPr>
              <a:t>oclgrind –i ./application</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More information on the </a:t>
            </a:r>
            <a:r>
              <a:rPr b="0" lang="en-US" sz="3200" spc="-1" strike="noStrike" u="sng">
                <a:solidFill>
                  <a:srgbClr val="0000ff"/>
                </a:solidFill>
                <a:uFillTx/>
                <a:latin typeface="Trebuchet MS"/>
                <a:hlinkClick r:id="rId1"/>
              </a:rPr>
              <a:t>Oclgrind Website</a:t>
            </a:r>
            <a:endParaRPr b="0" lang="en-US" sz="3200" spc="-1" strike="noStrike">
              <a:solidFill>
                <a:srgbClr val="000000"/>
              </a:solidFill>
              <a:latin typeface="Trebuchet MS"/>
            </a:endParaRPr>
          </a:p>
        </p:txBody>
      </p:sp>
    </p:spTree>
  </p:cSld>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GPUVerify</a:t>
            </a:r>
            <a:endParaRPr b="0" lang="en-US" sz="4400" spc="-1" strike="noStrike">
              <a:solidFill>
                <a:srgbClr val="000000"/>
              </a:solidFill>
              <a:latin typeface="Trebuchet MS"/>
            </a:endParaRPr>
          </a:p>
        </p:txBody>
      </p:sp>
      <p:sp>
        <p:nvSpPr>
          <p:cNvPr id="2033"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 useful tool for detecting data-races in OpenCL programs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Developed at Imperial College as part of the CARP project </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Uses static analysis to try to prove that kernels are free from races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Can also detect issues with work-group divergence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More information on the </a:t>
            </a:r>
            <a:r>
              <a:rPr b="0" lang="en-US" sz="3200" spc="-1" strike="noStrike" u="sng">
                <a:solidFill>
                  <a:srgbClr val="0000ff"/>
                </a:solidFill>
                <a:uFillTx/>
                <a:latin typeface="Trebuchet MS"/>
                <a:hlinkClick r:id="rId1"/>
              </a:rPr>
              <a:t>GPUVerify Website</a:t>
            </a:r>
            <a:endParaRPr b="0" lang="en-US" sz="3200" spc="-1" strike="noStrike">
              <a:solidFill>
                <a:srgbClr val="000000"/>
              </a:solidFill>
              <a:latin typeface="Trebuchet MS"/>
            </a:endParaRPr>
          </a:p>
        </p:txBody>
      </p:sp>
      <p:sp>
        <p:nvSpPr>
          <p:cNvPr id="2034" name="CustomShape 3"/>
          <p:cNvSpPr/>
          <p:nvPr/>
        </p:nvSpPr>
        <p:spPr>
          <a:xfrm>
            <a:off x="509400" y="5949360"/>
            <a:ext cx="827352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3366ff"/>
                </a:solidFill>
                <a:latin typeface="Courier New"/>
              </a:rPr>
              <a:t>gpuverify --local_size=64,64 --num_groups=256,256 kernel.cl</a:t>
            </a:r>
            <a:endParaRPr b="0" lang="en-US" sz="1800" spc="-1" strike="noStrike">
              <a:latin typeface="Arial"/>
            </a:endParaRPr>
          </a:p>
        </p:txBody>
      </p:sp>
    </p:spTree>
  </p:cSld>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5" name="TextShape 1"/>
          <p:cNvSpPr txBox="1"/>
          <p:nvPr/>
        </p:nvSpPr>
        <p:spPr>
          <a:xfrm>
            <a:off x="457200" y="-99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Other debugging tools</a:t>
            </a:r>
            <a:endParaRPr b="0" lang="en-US" sz="4400" spc="-1" strike="noStrike">
              <a:solidFill>
                <a:srgbClr val="000000"/>
              </a:solidFill>
              <a:latin typeface="Trebuchet MS"/>
            </a:endParaRPr>
          </a:p>
        </p:txBody>
      </p:sp>
      <p:sp>
        <p:nvSpPr>
          <p:cNvPr id="2036" name="TextShape 2"/>
          <p:cNvSpPr txBox="1"/>
          <p:nvPr/>
        </p:nvSpPr>
        <p:spPr>
          <a:xfrm>
            <a:off x="457200" y="98064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AMD® CodeXL</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For AMD® APUs, CPUs and GPUs</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Graphical Profiler and Debugger</a:t>
            </a:r>
            <a:endParaRPr b="0" lang="en-US" sz="24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NVIDIA® Nsight™ Development Platform</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For NVIDIA® GPUs</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IDE, including Profiler and Debugger</a:t>
            </a:r>
            <a:endParaRPr b="0" lang="en-US" sz="24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GPUVerify</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Formal analysis of kernels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http://multicore.doc.ic.ac.uk/tools/GPUVerify/</a:t>
            </a:r>
            <a:endParaRPr b="0" lang="en-US" sz="2800" spc="-1" strike="noStrike">
              <a:solidFill>
                <a:srgbClr val="000000"/>
              </a:solidFill>
              <a:latin typeface="Trebuchet MS"/>
            </a:endParaRPr>
          </a:p>
        </p:txBody>
      </p:sp>
      <p:sp>
        <p:nvSpPr>
          <p:cNvPr id="2037" name="CustomShape 3"/>
          <p:cNvSpPr/>
          <p:nvPr/>
        </p:nvSpPr>
        <p:spPr>
          <a:xfrm>
            <a:off x="5428440" y="650412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
        <p:nvSpPr>
          <p:cNvPr id="2038" name="CustomShape 4"/>
          <p:cNvSpPr/>
          <p:nvPr/>
        </p:nvSpPr>
        <p:spPr>
          <a:xfrm>
            <a:off x="836640" y="5661360"/>
            <a:ext cx="596736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Note: Debugging OpenCL is still changing rapidly - your mileage may vary when using GDB and these tools</a:t>
            </a:r>
            <a:endParaRPr b="0" lang="en-US" sz="1800" spc="-1" strike="noStrike">
              <a:latin typeface="Arial"/>
            </a:endParaRPr>
          </a:p>
        </p:txBody>
      </p:sp>
    </p:spTree>
  </p:cSld>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9"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Porting CUDA to OpenCL</a:t>
            </a:r>
            <a:endParaRPr b="0" lang="en-US" sz="4000" spc="-1" strike="noStrike">
              <a:solidFill>
                <a:srgbClr val="000000"/>
              </a:solidFill>
              <a:latin typeface="Trebuchet MS"/>
            </a:endParaRPr>
          </a:p>
        </p:txBody>
      </p:sp>
      <p:sp>
        <p:nvSpPr>
          <p:cNvPr id="2040"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12</a:t>
            </a:r>
            <a:endParaRPr b="0" lang="en-US" sz="2000" spc="-1" strike="noStrike">
              <a:solidFill>
                <a:srgbClr val="000000"/>
              </a:solidFill>
              <a:latin typeface="Trebuchet MS"/>
            </a:endParaRPr>
          </a:p>
        </p:txBody>
      </p:sp>
    </p:spTree>
  </p:cSld>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Introduction to OpenCL</a:t>
            </a:r>
            <a:endParaRPr b="0" lang="en-US" sz="4400" spc="-1" strike="noStrike">
              <a:solidFill>
                <a:srgbClr val="000000"/>
              </a:solidFill>
              <a:latin typeface="Trebuchet MS"/>
            </a:endParaRPr>
          </a:p>
        </p:txBody>
      </p:sp>
      <p:sp>
        <p:nvSpPr>
          <p:cNvPr id="2042"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If you have CUDA code, you’ve already done the hard work!</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I.e. working out how to split up the problem to run effectively on a many-core device</a:t>
            </a:r>
            <a:endParaRPr b="0" lang="en-US" sz="2800" spc="-1" strike="noStrike">
              <a:solidFill>
                <a:srgbClr val="000000"/>
              </a:solidFill>
              <a:latin typeface="Trebuchet MS"/>
            </a:endParaRPr>
          </a:p>
          <a:p>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Switching between CUDA and OpenCL is mainly changing the host code syntax</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Apart from indexing and naming conventions in the kernel code (simple to change!)</a:t>
            </a:r>
            <a:endParaRPr b="0" lang="en-US" sz="2800" spc="-1" strike="noStrike">
              <a:solidFill>
                <a:srgbClr val="000000"/>
              </a:solidFill>
              <a:latin typeface="Trebuchet MS"/>
            </a:endParaRPr>
          </a:p>
        </p:txBody>
      </p:sp>
    </p:spTree>
  </p:cSld>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3" name="TextShape 1"/>
          <p:cNvSpPr txBox="1"/>
          <p:nvPr/>
        </p:nvSpPr>
        <p:spPr>
          <a:xfrm>
            <a:off x="457200" y="-27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Memory Hierarchy Terminology</a:t>
            </a:r>
            <a:endParaRPr b="0" lang="en-US" sz="4400" spc="-1" strike="noStrike">
              <a:solidFill>
                <a:srgbClr val="000000"/>
              </a:solidFill>
              <a:latin typeface="Trebuchet MS"/>
            </a:endParaRPr>
          </a:p>
        </p:txBody>
      </p:sp>
      <p:grpSp>
        <p:nvGrpSpPr>
          <p:cNvPr id="2044" name="Group 2"/>
          <p:cNvGrpSpPr/>
          <p:nvPr/>
        </p:nvGrpSpPr>
        <p:grpSpPr>
          <a:xfrm>
            <a:off x="2699640" y="1576800"/>
            <a:ext cx="3965040" cy="4525560"/>
            <a:chOff x="2699640" y="1576800"/>
            <a:chExt cx="3965040" cy="4525560"/>
          </a:xfrm>
        </p:grpSpPr>
        <p:sp>
          <p:nvSpPr>
            <p:cNvPr id="2045" name="CustomShape 3"/>
            <p:cNvSpPr/>
            <p:nvPr/>
          </p:nvSpPr>
          <p:spPr>
            <a:xfrm>
              <a:off x="4186800" y="1576800"/>
              <a:ext cx="991080" cy="1131120"/>
            </a:xfrm>
            <a:prstGeom prst="trapezoid">
              <a:avLst>
                <a:gd name="adj" fmla="val 50000"/>
              </a:avLst>
            </a:prstGeom>
            <a:solidFill>
              <a:schemeClr val="accent6"/>
            </a:solidFill>
            <a:ln>
              <a:noFill/>
            </a:ln>
          </p:spPr>
          <p:style>
            <a:lnRef idx="2"/>
            <a:fillRef idx="0"/>
            <a:effectRef idx="0"/>
            <a:fontRef idx="minor"/>
          </p:style>
        </p:sp>
        <p:sp>
          <p:nvSpPr>
            <p:cNvPr id="2046" name="CustomShape 4"/>
            <p:cNvSpPr/>
            <p:nvPr/>
          </p:nvSpPr>
          <p:spPr>
            <a:xfrm>
              <a:off x="3691080" y="2708280"/>
              <a:ext cx="1982160" cy="1131120"/>
            </a:xfrm>
            <a:prstGeom prst="trapezoid">
              <a:avLst>
                <a:gd name="adj" fmla="val 43807"/>
              </a:avLst>
            </a:prstGeom>
            <a:solidFill>
              <a:schemeClr val="accent4"/>
            </a:solidFill>
            <a:ln>
              <a:noFill/>
            </a:ln>
          </p:spPr>
          <p:style>
            <a:lnRef idx="2"/>
            <a:fillRef idx="0"/>
            <a:effectRef idx="0"/>
            <a:fontRef idx="minor"/>
          </p:style>
        </p:sp>
        <p:sp>
          <p:nvSpPr>
            <p:cNvPr id="2047" name="CustomShape 5"/>
            <p:cNvSpPr/>
            <p:nvPr/>
          </p:nvSpPr>
          <p:spPr>
            <a:xfrm>
              <a:off x="3195360" y="3839760"/>
              <a:ext cx="2973600" cy="1131120"/>
            </a:xfrm>
            <a:prstGeom prst="trapezoid">
              <a:avLst>
                <a:gd name="adj" fmla="val 43807"/>
              </a:avLst>
            </a:prstGeom>
            <a:solidFill>
              <a:schemeClr val="accent3"/>
            </a:solidFill>
            <a:ln>
              <a:noFill/>
            </a:ln>
          </p:spPr>
          <p:style>
            <a:lnRef idx="2"/>
            <a:fillRef idx="0"/>
            <a:effectRef idx="0"/>
            <a:fontRef idx="minor"/>
          </p:style>
        </p:sp>
        <p:sp>
          <p:nvSpPr>
            <p:cNvPr id="2048" name="CustomShape 6"/>
            <p:cNvSpPr/>
            <p:nvPr/>
          </p:nvSpPr>
          <p:spPr>
            <a:xfrm>
              <a:off x="2699640" y="4971240"/>
              <a:ext cx="3965040" cy="1131120"/>
            </a:xfrm>
            <a:prstGeom prst="trapezoid">
              <a:avLst>
                <a:gd name="adj" fmla="val 43807"/>
              </a:avLst>
            </a:prstGeom>
            <a:solidFill>
              <a:schemeClr val="accent2"/>
            </a:solidFill>
            <a:ln>
              <a:noFill/>
            </a:ln>
          </p:spPr>
          <p:style>
            <a:lnRef idx="2"/>
            <a:fillRef idx="0"/>
            <a:effectRef idx="0"/>
            <a:fontRef idx="minor"/>
          </p:style>
        </p:sp>
      </p:grpSp>
      <p:grpSp>
        <p:nvGrpSpPr>
          <p:cNvPr id="2049" name="Group 7"/>
          <p:cNvGrpSpPr/>
          <p:nvPr/>
        </p:nvGrpSpPr>
        <p:grpSpPr>
          <a:xfrm>
            <a:off x="0" y="0"/>
            <a:ext cx="36000" cy="36000"/>
            <a:chOff x="0" y="0"/>
            <a:chExt cx="36000" cy="36000"/>
          </a:xfrm>
        </p:grpSpPr>
      </p:grpSp>
      <p:sp>
        <p:nvSpPr>
          <p:cNvPr id="2050" name="CustomShape 8"/>
          <p:cNvSpPr/>
          <p:nvPr/>
        </p:nvSpPr>
        <p:spPr>
          <a:xfrm>
            <a:off x="539640" y="1114920"/>
            <a:ext cx="1007640" cy="8211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rPr>
              <a:t>CUDA</a:t>
            </a:r>
            <a:endParaRPr b="0" lang="en-US" sz="2400" spc="-1" strike="noStrike">
              <a:latin typeface="Arial"/>
            </a:endParaRPr>
          </a:p>
        </p:txBody>
      </p:sp>
      <p:sp>
        <p:nvSpPr>
          <p:cNvPr id="2051" name="CustomShape 9"/>
          <p:cNvSpPr/>
          <p:nvPr/>
        </p:nvSpPr>
        <p:spPr>
          <a:xfrm>
            <a:off x="7236360" y="1114920"/>
            <a:ext cx="1295640" cy="8211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rPr>
              <a:t>OpenCL</a:t>
            </a:r>
            <a:endParaRPr b="0" lang="en-US" sz="2400" spc="-1" strike="noStrike">
              <a:latin typeface="Arial"/>
            </a:endParaRPr>
          </a:p>
        </p:txBody>
      </p:sp>
      <p:sp>
        <p:nvSpPr>
          <p:cNvPr id="2052" name="CustomShape 10"/>
          <p:cNvSpPr/>
          <p:nvPr/>
        </p:nvSpPr>
        <p:spPr>
          <a:xfrm>
            <a:off x="5220000" y="1921320"/>
            <a:ext cx="3168000" cy="6382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f79646"/>
                </a:solidFill>
                <a:latin typeface="Trebuchet MS"/>
              </a:rPr>
              <a:t>Private</a:t>
            </a:r>
            <a:r>
              <a:rPr b="0" lang="en-US" sz="1800" spc="-1" strike="noStrike">
                <a:solidFill>
                  <a:srgbClr val="f79646"/>
                </a:solidFill>
                <a:latin typeface="Trebuchet MS"/>
              </a:rPr>
              <a:t> </a:t>
            </a:r>
            <a:r>
              <a:rPr b="0" lang="en-US" sz="1800" spc="-1" strike="noStrike">
                <a:solidFill>
                  <a:srgbClr val="000000"/>
                </a:solidFill>
                <a:latin typeface="Trebuchet MS"/>
              </a:rPr>
              <a:t>– within a work-item</a:t>
            </a:r>
            <a:endParaRPr b="0" lang="en-US" sz="1800" spc="-1" strike="noStrike">
              <a:latin typeface="Arial"/>
            </a:endParaRPr>
          </a:p>
        </p:txBody>
      </p:sp>
      <p:sp>
        <p:nvSpPr>
          <p:cNvPr id="2053" name="CustomShape 11"/>
          <p:cNvSpPr/>
          <p:nvPr/>
        </p:nvSpPr>
        <p:spPr>
          <a:xfrm>
            <a:off x="1331640" y="1921320"/>
            <a:ext cx="2707560" cy="6382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f79646"/>
                </a:solidFill>
                <a:latin typeface="Trebuchet MS"/>
              </a:rPr>
              <a:t>Local</a:t>
            </a:r>
            <a:r>
              <a:rPr b="0" lang="en-US" sz="1800" spc="-1" strike="noStrike">
                <a:solidFill>
                  <a:srgbClr val="f79646"/>
                </a:solidFill>
                <a:latin typeface="Trebuchet MS"/>
              </a:rPr>
              <a:t> </a:t>
            </a:r>
            <a:r>
              <a:rPr b="0" lang="en-US" sz="1800" spc="-1" strike="noStrike">
                <a:solidFill>
                  <a:srgbClr val="000000"/>
                </a:solidFill>
                <a:latin typeface="Trebuchet MS"/>
              </a:rPr>
              <a:t>– within a thread</a:t>
            </a:r>
            <a:endParaRPr b="0" lang="en-US" sz="1800" spc="-1" strike="noStrike">
              <a:latin typeface="Arial"/>
            </a:endParaRPr>
          </a:p>
        </p:txBody>
      </p:sp>
      <p:sp>
        <p:nvSpPr>
          <p:cNvPr id="2054" name="CustomShape 12"/>
          <p:cNvSpPr/>
          <p:nvPr/>
        </p:nvSpPr>
        <p:spPr>
          <a:xfrm>
            <a:off x="5670360" y="2925000"/>
            <a:ext cx="3131640" cy="9126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8064a2"/>
                </a:solidFill>
                <a:latin typeface="Trebuchet MS"/>
              </a:rPr>
              <a:t>Local</a:t>
            </a:r>
            <a:r>
              <a:rPr b="0" lang="en-US" sz="1800" spc="-1" strike="noStrike">
                <a:solidFill>
                  <a:srgbClr val="8064a2"/>
                </a:solidFill>
                <a:latin typeface="Trebuchet MS"/>
              </a:rPr>
              <a:t> </a:t>
            </a:r>
            <a:r>
              <a:rPr b="0" lang="en-US" sz="1800" spc="-1" strike="noStrike">
                <a:solidFill>
                  <a:srgbClr val="000000"/>
                </a:solidFill>
                <a:latin typeface="Trebuchet MS"/>
              </a:rPr>
              <a:t>– shared between work-items in a work-group</a:t>
            </a:r>
            <a:endParaRPr b="0" lang="en-US" sz="1800" spc="-1" strike="noStrike">
              <a:latin typeface="Arial"/>
            </a:endParaRPr>
          </a:p>
        </p:txBody>
      </p:sp>
      <p:sp>
        <p:nvSpPr>
          <p:cNvPr id="2055" name="CustomShape 13"/>
          <p:cNvSpPr/>
          <p:nvPr/>
        </p:nvSpPr>
        <p:spPr>
          <a:xfrm>
            <a:off x="611640" y="2925000"/>
            <a:ext cx="2808000" cy="9126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8064a2"/>
                </a:solidFill>
                <a:latin typeface="Trebuchet MS"/>
              </a:rPr>
              <a:t>Shared</a:t>
            </a:r>
            <a:r>
              <a:rPr b="0" lang="en-US" sz="1800" spc="-1" strike="noStrike">
                <a:solidFill>
                  <a:srgbClr val="8064a2"/>
                </a:solidFill>
                <a:latin typeface="Trebuchet MS"/>
              </a:rPr>
              <a:t> </a:t>
            </a:r>
            <a:r>
              <a:rPr b="0" lang="en-US" sz="1800" spc="-1" strike="noStrike">
                <a:solidFill>
                  <a:srgbClr val="000000"/>
                </a:solidFill>
                <a:latin typeface="Trebuchet MS"/>
              </a:rPr>
              <a:t>– shared between threads in a thread block</a:t>
            </a:r>
            <a:endParaRPr b="0" lang="en-US" sz="1800" spc="-1" strike="noStrike">
              <a:latin typeface="Arial"/>
            </a:endParaRPr>
          </a:p>
        </p:txBody>
      </p:sp>
      <p:sp>
        <p:nvSpPr>
          <p:cNvPr id="2056" name="CustomShape 14"/>
          <p:cNvSpPr/>
          <p:nvPr/>
        </p:nvSpPr>
        <p:spPr>
          <a:xfrm>
            <a:off x="258480" y="4082760"/>
            <a:ext cx="2577960" cy="9126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9bbb59"/>
                </a:solidFill>
                <a:latin typeface="Trebuchet MS"/>
              </a:rPr>
              <a:t>Constant</a:t>
            </a:r>
            <a:r>
              <a:rPr b="0" lang="en-US" sz="1800" spc="-1" strike="noStrike">
                <a:solidFill>
                  <a:srgbClr val="000000"/>
                </a:solidFill>
                <a:latin typeface="Trebuchet MS"/>
              </a:rPr>
              <a:t> – a cache for constant memory</a:t>
            </a:r>
            <a:endParaRPr b="0" lang="en-US" sz="1800" spc="-1" strike="noStrike">
              <a:latin typeface="Arial"/>
            </a:endParaRPr>
          </a:p>
        </p:txBody>
      </p:sp>
      <p:sp>
        <p:nvSpPr>
          <p:cNvPr id="2057" name="CustomShape 15"/>
          <p:cNvSpPr/>
          <p:nvPr/>
        </p:nvSpPr>
        <p:spPr>
          <a:xfrm>
            <a:off x="6372360" y="4082760"/>
            <a:ext cx="2577960" cy="9126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9bbb59"/>
                </a:solidFill>
                <a:latin typeface="Trebuchet MS"/>
              </a:rPr>
              <a:t>Constant</a:t>
            </a:r>
            <a:r>
              <a:rPr b="0" lang="en-US" sz="1800" spc="-1" strike="noStrike">
                <a:solidFill>
                  <a:srgbClr val="000000"/>
                </a:solidFill>
                <a:latin typeface="Trebuchet MS"/>
              </a:rPr>
              <a:t> – a cache for constant memory</a:t>
            </a:r>
            <a:endParaRPr b="0" lang="en-US" sz="1800" spc="-1" strike="noStrike">
              <a:latin typeface="Arial"/>
            </a:endParaRPr>
          </a:p>
        </p:txBody>
      </p:sp>
      <p:sp>
        <p:nvSpPr>
          <p:cNvPr id="2058" name="CustomShape 16"/>
          <p:cNvSpPr/>
          <p:nvPr/>
        </p:nvSpPr>
        <p:spPr>
          <a:xfrm>
            <a:off x="258480" y="5157360"/>
            <a:ext cx="2800800" cy="9126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c0504d"/>
                </a:solidFill>
                <a:latin typeface="Trebuchet MS"/>
              </a:rPr>
              <a:t>Device</a:t>
            </a:r>
            <a:r>
              <a:rPr b="0" lang="en-US" sz="1800" spc="-1" strike="noStrike">
                <a:solidFill>
                  <a:srgbClr val="000000"/>
                </a:solidFill>
                <a:latin typeface="Trebuchet MS"/>
              </a:rPr>
              <a:t> – shared between all thread blocks</a:t>
            </a:r>
            <a:endParaRPr b="0" lang="en-US" sz="1800" spc="-1" strike="noStrike">
              <a:latin typeface="Arial"/>
            </a:endParaRPr>
          </a:p>
        </p:txBody>
      </p:sp>
      <p:sp>
        <p:nvSpPr>
          <p:cNvPr id="2059" name="CustomShape 17"/>
          <p:cNvSpPr/>
          <p:nvPr/>
        </p:nvSpPr>
        <p:spPr>
          <a:xfrm>
            <a:off x="6660360" y="5123880"/>
            <a:ext cx="2448000" cy="913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c0504d"/>
                </a:solidFill>
                <a:latin typeface="Trebuchet MS"/>
              </a:rPr>
              <a:t>Global</a:t>
            </a:r>
            <a:r>
              <a:rPr b="0" lang="en-US" sz="1800" spc="-1" strike="noStrike">
                <a:solidFill>
                  <a:srgbClr val="000000"/>
                </a:solidFill>
                <a:latin typeface="Trebuchet MS"/>
              </a:rPr>
              <a:t> – shared between all work-groups</a:t>
            </a:r>
            <a:endParaRPr b="0" lang="en-US" sz="1800" spc="-1" strike="noStrike">
              <a:latin typeface="Arial"/>
            </a:endParaRPr>
          </a:p>
        </p:txBody>
      </p:sp>
    </p:spTree>
  </p:cSld>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0"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Allocating and copying memory</a:t>
            </a:r>
            <a:endParaRPr b="0" lang="en-US" sz="4400" spc="-1" strike="noStrike">
              <a:solidFill>
                <a:srgbClr val="000000"/>
              </a:solidFill>
              <a:latin typeface="Trebuchet MS"/>
            </a:endParaRPr>
          </a:p>
        </p:txBody>
      </p:sp>
      <p:graphicFrame>
        <p:nvGraphicFramePr>
          <p:cNvPr id="2061" name="Table 2"/>
          <p:cNvGraphicFramePr/>
          <p:nvPr/>
        </p:nvGraphicFramePr>
        <p:xfrm>
          <a:off x="107640" y="1815840"/>
          <a:ext cx="8928720" cy="1482840"/>
        </p:xfrm>
        <a:graphic>
          <a:graphicData uri="http://schemas.openxmlformats.org/drawingml/2006/table">
            <a:tbl>
              <a:tblPr/>
              <a:tblGrid>
                <a:gridCol w="1800000"/>
                <a:gridCol w="3312360"/>
                <a:gridCol w="3816360"/>
              </a:tblGrid>
              <a:tr h="357120">
                <a:tc>
                  <a:tcPr marL="91440" marR="91440">
                    <a:noFill/>
                  </a:tcPr>
                </a:tc>
                <a:tc>
                  <a:txBody>
                    <a:bodyPr/>
                    <a:p>
                      <a:pPr algn="ctr">
                        <a:lnSpc>
                          <a:spcPct val="100000"/>
                        </a:lnSpc>
                      </a:pPr>
                      <a:r>
                        <a:rPr b="1" lang="en-US" sz="1800" spc="-1" strike="noStrike">
                          <a:solidFill>
                            <a:srgbClr val="000000"/>
                          </a:solidFill>
                          <a:latin typeface="Trebuchet MS"/>
                        </a:rPr>
                        <a:t>CUDA C</a:t>
                      </a:r>
                      <a:endParaRPr b="0" lang="en-US" sz="1800" spc="-1" strike="noStrike">
                        <a:latin typeface="Arial"/>
                      </a:endParaRPr>
                    </a:p>
                  </a:txBody>
                  <a:tcPr marL="91440" marR="91440">
                    <a:noFill/>
                  </a:tcPr>
                </a:tc>
                <a:tc>
                  <a:txBody>
                    <a:bodyPr/>
                    <a:p>
                      <a:pPr algn="ctr">
                        <a:lnSpc>
                          <a:spcPct val="100000"/>
                        </a:lnSpc>
                      </a:pPr>
                      <a:r>
                        <a:rPr b="1" lang="en-US" sz="1800" spc="-1" strike="noStrike">
                          <a:solidFill>
                            <a:srgbClr val="000000"/>
                          </a:solidFill>
                          <a:latin typeface="Trebuchet MS"/>
                        </a:rPr>
                        <a:t>OpenCL C</a:t>
                      </a:r>
                      <a:endParaRPr b="0" lang="en-US" sz="1800" spc="-1" strike="noStrike">
                        <a:latin typeface="Arial"/>
                      </a:endParaRPr>
                    </a:p>
                  </a:txBody>
                  <a:tcPr marL="91440" marR="91440">
                    <a:noFill/>
                  </a:tcPr>
                </a:tc>
              </a:tr>
              <a:tr h="1344600">
                <a:tc>
                  <a:txBody>
                    <a:bodyPr/>
                    <a:p>
                      <a:pPr>
                        <a:lnSpc>
                          <a:spcPct val="100000"/>
                        </a:lnSpc>
                      </a:pPr>
                      <a:r>
                        <a:rPr b="0" lang="en-US" sz="1800" spc="-1" strike="noStrike">
                          <a:solidFill>
                            <a:srgbClr val="000000"/>
                          </a:solidFill>
                          <a:latin typeface="Trebuchet MS"/>
                        </a:rPr>
                        <a:t>Allocate</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c0504d"/>
                          </a:solidFill>
                          <a:latin typeface="Courier New Bold"/>
                        </a:rPr>
                        <a:t>float</a:t>
                      </a:r>
                      <a:r>
                        <a:rPr b="1" lang="en-US" sz="1400" spc="-1" strike="noStrike">
                          <a:solidFill>
                            <a:srgbClr val="000000"/>
                          </a:solidFill>
                          <a:latin typeface="Courier New Bold"/>
                        </a:rPr>
                        <a:t>* d_x;</a:t>
                      </a:r>
                      <a:endParaRPr b="0" lang="en-US" sz="1400" spc="-1" strike="noStrike">
                        <a:latin typeface="Arial"/>
                      </a:endParaRPr>
                    </a:p>
                    <a:p>
                      <a:pPr>
                        <a:lnSpc>
                          <a:spcPct val="100000"/>
                        </a:lnSpc>
                      </a:pPr>
                      <a:r>
                        <a:rPr b="1" lang="en-US" sz="1400" spc="-1" strike="noStrike">
                          <a:solidFill>
                            <a:srgbClr val="4f81bd"/>
                          </a:solidFill>
                          <a:latin typeface="Courier New Bold"/>
                        </a:rPr>
                        <a:t>cudaMalloc</a:t>
                      </a:r>
                      <a:r>
                        <a:rPr b="1" lang="en-US" sz="1400" spc="-1" strike="noStrike">
                          <a:solidFill>
                            <a:srgbClr val="000000"/>
                          </a:solidFill>
                          <a:latin typeface="Courier New Bold"/>
                        </a:rPr>
                        <a:t>(&amp;d_x,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txBody>
                  <a:tcPr marL="91440" marR="91440">
                    <a:noFill/>
                  </a:tcPr>
                </a:tc>
                <a:tc>
                  <a:txBody>
                    <a:bodyPr/>
                    <a:p>
                      <a:pPr>
                        <a:lnSpc>
                          <a:spcPct val="100000"/>
                        </a:lnSpc>
                      </a:pPr>
                      <a:r>
                        <a:rPr b="1" lang="en-US" sz="1400" spc="-1" strike="noStrike">
                          <a:solidFill>
                            <a:srgbClr val="8064a2"/>
                          </a:solidFill>
                          <a:latin typeface="Courier New Bold"/>
                        </a:rPr>
                        <a:t>cl_mem</a:t>
                      </a:r>
                      <a:r>
                        <a:rPr b="1" lang="en-US" sz="1400" spc="-1" strike="noStrike">
                          <a:solidFill>
                            <a:srgbClr val="000000"/>
                          </a:solidFill>
                          <a:latin typeface="Courier New Bold"/>
                        </a:rPr>
                        <a:t> d_x =</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clCreateBuffer</a:t>
                      </a:r>
                      <a:r>
                        <a:rPr b="1" lang="en-US" sz="1400" spc="-1" strike="noStrike">
                          <a:solidFill>
                            <a:srgbClr val="000000"/>
                          </a:solidFill>
                          <a:latin typeface="Courier New Bold"/>
                        </a:rPr>
                        <a:t>(context,</a:t>
                      </a:r>
                      <a:endParaRPr b="0" lang="en-US" sz="1400" spc="-1" strike="noStrike">
                        <a:latin typeface="Arial"/>
                      </a:endParaRPr>
                    </a:p>
                    <a:p>
                      <a:pPr>
                        <a:lnSpc>
                          <a:spcPct val="100000"/>
                        </a:lnSpc>
                      </a:pPr>
                      <a:r>
                        <a:rPr b="1" lang="en-US" sz="1400" spc="-1" strike="noStrike">
                          <a:solidFill>
                            <a:srgbClr val="9bbb59"/>
                          </a:solidFill>
                          <a:latin typeface="Courier New Bold"/>
                        </a:rPr>
                        <a:t>     </a:t>
                      </a:r>
                      <a:r>
                        <a:rPr b="1" lang="en-US" sz="1400" spc="-1" strike="noStrike">
                          <a:solidFill>
                            <a:srgbClr val="8064a2"/>
                          </a:solidFill>
                          <a:latin typeface="Courier New Bold"/>
                        </a:rPr>
                        <a:t>CL_MEM_READ_WRITE</a:t>
                      </a:r>
                      <a:r>
                        <a:rPr b="1" lang="en-US" sz="1400" spc="-1" strike="noStrike">
                          <a:solidFill>
                            <a:srgbClr val="000000"/>
                          </a:solidFill>
                          <a:latin typeface="Courier New Bold"/>
                        </a:rPr>
                        <a:t>,</a:t>
                      </a:r>
                      <a:endParaRPr b="0" lang="en-US" sz="1400" spc="-1" strike="noStrike">
                        <a:latin typeface="Arial"/>
                      </a:endParaRPr>
                    </a:p>
                    <a:p>
                      <a:pPr>
                        <a:lnSpc>
                          <a:spcPct val="100000"/>
                        </a:lnSpc>
                      </a:pPr>
                      <a:r>
                        <a:rPr b="1" lang="en-US" sz="1400" spc="-1" strike="noStrike">
                          <a:solidFill>
                            <a:srgbClr val="17375e"/>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a:t>
                      </a:r>
                      <a:r>
                        <a:rPr b="1" lang="en-US" sz="1400" spc="-1" strike="noStrike">
                          <a:solidFill>
                            <a:srgbClr val="c0504d"/>
                          </a:solidFill>
                          <a:latin typeface="Courier New Bold"/>
                        </a:rPr>
                        <a:t>float</a:t>
                      </a:r>
                      <a:r>
                        <a:rPr b="1" lang="en-US" sz="1400" spc="-1" strike="noStrike">
                          <a:solidFill>
                            <a:srgbClr val="000000"/>
                          </a:solidFill>
                          <a:latin typeface="Courier New Bold"/>
                        </a:rPr>
                        <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NULL, NULL);</a:t>
                      </a:r>
                      <a:endParaRPr b="0" lang="en-US" sz="1400" spc="-1" strike="noStrike">
                        <a:latin typeface="Arial"/>
                      </a:endParaRPr>
                    </a:p>
                    <a:p>
                      <a:pPr>
                        <a:lnSpc>
                          <a:spcPct val="100000"/>
                        </a:lnSpc>
                      </a:pPr>
                      <a:endParaRPr b="0" lang="en-US" sz="1400" spc="-1" strike="noStrike">
                        <a:latin typeface="Arial"/>
                      </a:endParaRPr>
                    </a:p>
                  </a:txBody>
                  <a:tcPr marL="91440" marR="91440">
                    <a:noFill/>
                  </a:tcPr>
                </a:tc>
              </a:tr>
              <a:tr h="1135800">
                <a:tc>
                  <a:txBody>
                    <a:bodyPr/>
                    <a:p>
                      <a:pPr>
                        <a:lnSpc>
                          <a:spcPct val="100000"/>
                        </a:lnSpc>
                      </a:pPr>
                      <a:r>
                        <a:rPr b="0" lang="en-US" sz="1800" spc="-1" strike="noStrike">
                          <a:solidFill>
                            <a:srgbClr val="000000"/>
                          </a:solidFill>
                          <a:latin typeface="Trebuchet MS"/>
                        </a:rPr>
                        <a:t>Host to Device</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4f81bd"/>
                          </a:solidFill>
                          <a:latin typeface="Courier New Bold"/>
                        </a:rPr>
                        <a:t>cudaMemcpy</a:t>
                      </a:r>
                      <a:r>
                        <a:rPr b="1" lang="en-US" sz="1400" spc="-1" strike="noStrike">
                          <a:solidFill>
                            <a:srgbClr val="000000"/>
                          </a:solidFill>
                          <a:latin typeface="Courier New Bold"/>
                        </a:rPr>
                        <a:t>(d_x, h_x,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cudaMemcpyHostToDevice</a:t>
                      </a:r>
                      <a:r>
                        <a:rPr b="1" lang="en-US" sz="1400" spc="-1" strike="noStrike">
                          <a:solidFill>
                            <a:srgbClr val="000000"/>
                          </a:solidFill>
                          <a:latin typeface="Courier New Bold"/>
                        </a:rPr>
                        <a:t>);</a:t>
                      </a:r>
                      <a:endParaRPr b="0" lang="en-US" sz="1400" spc="-1" strike="noStrike">
                        <a:latin typeface="Arial"/>
                      </a:endParaRPr>
                    </a:p>
                  </a:txBody>
                  <a:tcPr marL="91440" marR="91440">
                    <a:noFill/>
                  </a:tcPr>
                </a:tc>
                <a:tc>
                  <a:txBody>
                    <a:bodyPr/>
                    <a:p>
                      <a:pPr>
                        <a:lnSpc>
                          <a:spcPct val="100000"/>
                        </a:lnSpc>
                      </a:pPr>
                      <a:r>
                        <a:rPr b="1" lang="en-US" sz="1400" spc="-1" strike="noStrike">
                          <a:solidFill>
                            <a:srgbClr val="17375e"/>
                          </a:solidFill>
                          <a:latin typeface="Courier New Bold"/>
                        </a:rPr>
                        <a:t>clEnqueueWriteBuffer</a:t>
                      </a:r>
                      <a:r>
                        <a:rPr b="1" lang="en-US" sz="1400" spc="-1" strike="noStrike">
                          <a:solidFill>
                            <a:srgbClr val="000000"/>
                          </a:solidFill>
                          <a:latin typeface="Courier New Bold"/>
                        </a:rPr>
                        <a:t>(queue, d_x,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8064a2"/>
                          </a:solidFill>
                          <a:latin typeface="Courier New Bold"/>
                        </a:rPr>
                        <a:t>CL_TRUE</a:t>
                      </a:r>
                      <a:r>
                        <a:rPr b="1" lang="en-US" sz="1400" spc="-1" strike="noStrike">
                          <a:solidFill>
                            <a:srgbClr val="000000"/>
                          </a:solidFill>
                          <a:latin typeface="Courier New Bold"/>
                        </a:rPr>
                        <a:t>, 0, </a:t>
                      </a:r>
                      <a:endParaRPr b="0" lang="en-US" sz="1400" spc="-1" strike="noStrike">
                        <a:latin typeface="Arial"/>
                      </a:endParaRPr>
                    </a:p>
                    <a:p>
                      <a:pPr>
                        <a:lnSpc>
                          <a:spcPct val="100000"/>
                        </a:lnSpc>
                      </a:pPr>
                      <a:r>
                        <a:rPr b="1" lang="en-US" sz="1400" spc="-1" strike="noStrike">
                          <a:solidFill>
                            <a:srgbClr val="17375e"/>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a:t>
                      </a:r>
                      <a:r>
                        <a:rPr b="1" lang="en-US" sz="1400" spc="-1" strike="noStrike">
                          <a:solidFill>
                            <a:srgbClr val="c0504d"/>
                          </a:solidFill>
                          <a:latin typeface="Courier New Bold"/>
                        </a:rPr>
                        <a:t>float</a:t>
                      </a:r>
                      <a:r>
                        <a:rPr b="1" lang="en-US" sz="1400" spc="-1" strike="noStrike">
                          <a:solidFill>
                            <a:srgbClr val="000000"/>
                          </a:solidFill>
                          <a:latin typeface="Courier New Bold"/>
                        </a:rPr>
                        <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h_x, 0, NULL, NULL);</a:t>
                      </a:r>
                      <a:endParaRPr b="0" lang="en-US" sz="1400" spc="-1" strike="noStrike">
                        <a:latin typeface="Arial"/>
                      </a:endParaRPr>
                    </a:p>
                    <a:p>
                      <a:pPr>
                        <a:lnSpc>
                          <a:spcPct val="100000"/>
                        </a:lnSpc>
                      </a:pPr>
                      <a:endParaRPr b="0" lang="en-US" sz="1400" spc="-1" strike="noStrike">
                        <a:latin typeface="Arial"/>
                      </a:endParaRPr>
                    </a:p>
                  </a:txBody>
                  <a:tcPr marL="91440" marR="91440">
                    <a:noFill/>
                  </a:tcPr>
                </a:tc>
              </a:tr>
              <a:tr h="927000">
                <a:tc>
                  <a:txBody>
                    <a:bodyPr/>
                    <a:p>
                      <a:pPr>
                        <a:lnSpc>
                          <a:spcPct val="100000"/>
                        </a:lnSpc>
                      </a:pPr>
                      <a:r>
                        <a:rPr b="0" lang="en-US" sz="1800" spc="-1" strike="noStrike">
                          <a:solidFill>
                            <a:srgbClr val="000000"/>
                          </a:solidFill>
                          <a:latin typeface="Trebuchet MS"/>
                        </a:rPr>
                        <a:t>Device to Host</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4f81bd"/>
                          </a:solidFill>
                          <a:latin typeface="Courier New Bold"/>
                        </a:rPr>
                        <a:t>cudaMemcpy</a:t>
                      </a:r>
                      <a:r>
                        <a:rPr b="1" lang="en-US" sz="1400" spc="-1" strike="noStrike">
                          <a:solidFill>
                            <a:srgbClr val="000000"/>
                          </a:solidFill>
                          <a:latin typeface="Courier New Bold"/>
                        </a:rPr>
                        <a:t>(h_x, d_x,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cudaMemcpyDeviceToHost</a:t>
                      </a:r>
                      <a:r>
                        <a:rPr b="1" lang="en-US" sz="1400" spc="-1" strike="noStrike">
                          <a:solidFill>
                            <a:srgbClr val="000000"/>
                          </a:solidFill>
                          <a:latin typeface="Courier New Bold"/>
                        </a:rPr>
                        <a:t>);</a:t>
                      </a:r>
                      <a:endParaRPr b="0" lang="en-US" sz="1400" spc="-1" strike="noStrike">
                        <a:latin typeface="Arial"/>
                      </a:endParaRPr>
                    </a:p>
                  </a:txBody>
                  <a:tcPr marL="91440" marR="91440">
                    <a:noFill/>
                  </a:tcPr>
                </a:tc>
                <a:tc>
                  <a:txBody>
                    <a:bodyPr/>
                    <a:p>
                      <a:pPr>
                        <a:lnSpc>
                          <a:spcPct val="100000"/>
                        </a:lnSpc>
                      </a:pPr>
                      <a:r>
                        <a:rPr b="1" lang="en-US" sz="1400" spc="-1" strike="noStrike">
                          <a:solidFill>
                            <a:srgbClr val="17375e"/>
                          </a:solidFill>
                          <a:latin typeface="Courier New Bold"/>
                        </a:rPr>
                        <a:t>clEnqueueReadBuffer</a:t>
                      </a:r>
                      <a:r>
                        <a:rPr b="1" lang="en-US" sz="1400" spc="-1" strike="noStrike">
                          <a:solidFill>
                            <a:srgbClr val="000000"/>
                          </a:solidFill>
                          <a:latin typeface="Courier New Bold"/>
                        </a:rPr>
                        <a:t>(queue, d_x,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8064a2"/>
                          </a:solidFill>
                          <a:latin typeface="Courier New Bold"/>
                        </a:rPr>
                        <a:t>CL_TRUE</a:t>
                      </a:r>
                      <a:r>
                        <a:rPr b="1" lang="en-US" sz="1400" spc="-1" strike="noStrike">
                          <a:solidFill>
                            <a:srgbClr val="000000"/>
                          </a:solidFill>
                          <a:latin typeface="Courier New Bold"/>
                        </a:rPr>
                        <a:t>, 0, </a:t>
                      </a:r>
                      <a:endParaRPr b="0" lang="en-US" sz="1400" spc="-1" strike="noStrike">
                        <a:latin typeface="Arial"/>
                      </a:endParaRPr>
                    </a:p>
                    <a:p>
                      <a:pPr>
                        <a:lnSpc>
                          <a:spcPct val="100000"/>
                        </a:lnSpc>
                      </a:pPr>
                      <a:r>
                        <a:rPr b="1" lang="en-US" sz="1400" spc="-1" strike="noStrike">
                          <a:solidFill>
                            <a:srgbClr val="17375e"/>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a:t>
                      </a:r>
                      <a:r>
                        <a:rPr b="1" lang="en-US" sz="1400" spc="-1" strike="noStrike">
                          <a:solidFill>
                            <a:srgbClr val="c0504d"/>
                          </a:solidFill>
                          <a:latin typeface="Courier New Bold"/>
                        </a:rPr>
                        <a:t>float</a:t>
                      </a:r>
                      <a:r>
                        <a:rPr b="1" lang="en-US" sz="1400" spc="-1" strike="noStrike">
                          <a:solidFill>
                            <a:srgbClr val="000000"/>
                          </a:solidFill>
                          <a:latin typeface="Courier New Bold"/>
                        </a:rPr>
                        <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h_x, 0, NULL, NULL);</a:t>
                      </a:r>
                      <a:endParaRPr b="0" lang="en-US" sz="1400" spc="-1" strike="noStrike">
                        <a:latin typeface="Arial"/>
                      </a:endParaRPr>
                    </a:p>
                  </a:txBody>
                  <a:tcPr marL="91440" marR="91440">
                    <a:noFill/>
                  </a:tcPr>
                </a:tc>
              </a:tr>
            </a:tbl>
          </a:graphicData>
        </a:graphic>
      </p:graphicFrame>
    </p:spTree>
  </p:cSld>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Allocating and copying memory</a:t>
            </a:r>
            <a:endParaRPr b="0" lang="en-US" sz="4400" spc="-1" strike="noStrike">
              <a:solidFill>
                <a:srgbClr val="000000"/>
              </a:solidFill>
              <a:latin typeface="Trebuchet MS"/>
            </a:endParaRPr>
          </a:p>
        </p:txBody>
      </p:sp>
      <p:graphicFrame>
        <p:nvGraphicFramePr>
          <p:cNvPr id="2063" name="Table 2"/>
          <p:cNvGraphicFramePr/>
          <p:nvPr/>
        </p:nvGraphicFramePr>
        <p:xfrm>
          <a:off x="107640" y="2159640"/>
          <a:ext cx="8928720" cy="1482840"/>
        </p:xfrm>
        <a:graphic>
          <a:graphicData uri="http://schemas.openxmlformats.org/drawingml/2006/table">
            <a:tbl>
              <a:tblPr/>
              <a:tblGrid>
                <a:gridCol w="1800000"/>
                <a:gridCol w="3312360"/>
                <a:gridCol w="3816360"/>
              </a:tblGrid>
              <a:tr h="357120">
                <a:tc>
                  <a:tcPr marL="91440" marR="91440">
                    <a:noFill/>
                  </a:tcPr>
                </a:tc>
                <a:tc>
                  <a:txBody>
                    <a:bodyPr/>
                    <a:p>
                      <a:pPr algn="ctr">
                        <a:lnSpc>
                          <a:spcPct val="100000"/>
                        </a:lnSpc>
                      </a:pPr>
                      <a:r>
                        <a:rPr b="1" lang="en-US" sz="1800" spc="-1" strike="noStrike">
                          <a:solidFill>
                            <a:srgbClr val="000000"/>
                          </a:solidFill>
                          <a:latin typeface="Trebuchet MS"/>
                        </a:rPr>
                        <a:t>CUDA C</a:t>
                      </a:r>
                      <a:endParaRPr b="0" lang="en-US" sz="1800" spc="-1" strike="noStrike">
                        <a:latin typeface="Arial"/>
                      </a:endParaRPr>
                    </a:p>
                  </a:txBody>
                  <a:tcPr marL="91440" marR="91440">
                    <a:noFill/>
                  </a:tcPr>
                </a:tc>
                <a:tc>
                  <a:txBody>
                    <a:bodyPr/>
                    <a:p>
                      <a:pPr algn="ctr">
                        <a:lnSpc>
                          <a:spcPct val="100000"/>
                        </a:lnSpc>
                      </a:pPr>
                      <a:r>
                        <a:rPr b="1" lang="en-US" sz="1800" spc="-1" strike="noStrike">
                          <a:solidFill>
                            <a:srgbClr val="000000"/>
                          </a:solidFill>
                          <a:latin typeface="Trebuchet MS"/>
                        </a:rPr>
                        <a:t>OpenCL C++</a:t>
                      </a:r>
                      <a:endParaRPr b="0" lang="en-US" sz="1800" spc="-1" strike="noStrike">
                        <a:latin typeface="Arial"/>
                      </a:endParaRPr>
                    </a:p>
                  </a:txBody>
                  <a:tcPr marL="91440" marR="91440">
                    <a:noFill/>
                  </a:tcPr>
                </a:tc>
              </a:tr>
              <a:tr h="927000">
                <a:tc>
                  <a:txBody>
                    <a:bodyPr/>
                    <a:p>
                      <a:pPr>
                        <a:lnSpc>
                          <a:spcPct val="100000"/>
                        </a:lnSpc>
                      </a:pPr>
                      <a:r>
                        <a:rPr b="0" lang="en-US" sz="1800" spc="-1" strike="noStrike">
                          <a:solidFill>
                            <a:srgbClr val="000000"/>
                          </a:solidFill>
                          <a:latin typeface="Trebuchet MS"/>
                        </a:rPr>
                        <a:t>Allocate</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c0504d"/>
                          </a:solidFill>
                          <a:latin typeface="Courier New Bold"/>
                        </a:rPr>
                        <a:t>float</a:t>
                      </a:r>
                      <a:r>
                        <a:rPr b="1" lang="en-US" sz="1400" spc="-1" strike="noStrike">
                          <a:solidFill>
                            <a:srgbClr val="000000"/>
                          </a:solidFill>
                          <a:latin typeface="Courier New Bold"/>
                        </a:rPr>
                        <a:t>* d_x;</a:t>
                      </a:r>
                      <a:endParaRPr b="0" lang="en-US" sz="1400" spc="-1" strike="noStrike">
                        <a:latin typeface="Arial"/>
                      </a:endParaRPr>
                    </a:p>
                    <a:p>
                      <a:pPr>
                        <a:lnSpc>
                          <a:spcPct val="100000"/>
                        </a:lnSpc>
                      </a:pPr>
                      <a:r>
                        <a:rPr b="1" lang="en-US" sz="1400" spc="-1" strike="noStrike">
                          <a:solidFill>
                            <a:srgbClr val="4f81bd"/>
                          </a:solidFill>
                          <a:latin typeface="Courier New Bold"/>
                        </a:rPr>
                        <a:t>cudaMalloc</a:t>
                      </a:r>
                      <a:r>
                        <a:rPr b="1" lang="en-US" sz="1400" spc="-1" strike="noStrike">
                          <a:solidFill>
                            <a:srgbClr val="000000"/>
                          </a:solidFill>
                          <a:latin typeface="Courier New Bold"/>
                        </a:rPr>
                        <a:t>(&amp;d_x,  </a:t>
                      </a:r>
                      <a:endParaRPr b="0" lang="en-US" sz="1400" spc="-1" strike="noStrike">
                        <a:latin typeface="Arial"/>
                      </a:endParaRPr>
                    </a:p>
                    <a:p>
                      <a:pPr>
                        <a:lnSpc>
                          <a:spcPct val="100000"/>
                        </a:lnSpc>
                      </a:pPr>
                      <a:r>
                        <a:rPr b="1" lang="en-US" sz="1400" spc="-1" strike="noStrike">
                          <a:solidFill>
                            <a:srgbClr val="17375e"/>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endParaRPr b="0" lang="en-US" sz="1400" spc="-1" strike="noStrike">
                        <a:latin typeface="Arial"/>
                      </a:endParaRPr>
                    </a:p>
                  </a:txBody>
                  <a:tcPr marL="91440" marR="91440">
                    <a:noFill/>
                  </a:tcPr>
                </a:tc>
                <a:tc>
                  <a:txBody>
                    <a:bodyPr/>
                    <a:p>
                      <a:pPr>
                        <a:lnSpc>
                          <a:spcPct val="100000"/>
                        </a:lnSpc>
                      </a:pPr>
                      <a:r>
                        <a:rPr b="1" lang="en-US" sz="1400" spc="-1" strike="noStrike">
                          <a:solidFill>
                            <a:srgbClr val="000000"/>
                          </a:solidFill>
                          <a:latin typeface="Courier New Bold"/>
                        </a:rPr>
                        <a:t>cl::Buffer</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d_x(begin(h_x), end(h_x), true);</a:t>
                      </a:r>
                      <a:endParaRPr b="0" lang="en-US" sz="1400" spc="-1" strike="noStrike">
                        <a:latin typeface="Arial"/>
                      </a:endParaRPr>
                    </a:p>
                    <a:p>
                      <a:pPr>
                        <a:lnSpc>
                          <a:spcPct val="100000"/>
                        </a:lnSpc>
                      </a:pPr>
                      <a:endParaRPr b="0" lang="en-US" sz="1400" spc="-1" strike="noStrike">
                        <a:latin typeface="Arial"/>
                      </a:endParaRPr>
                    </a:p>
                  </a:txBody>
                  <a:tcPr marL="91440" marR="91440">
                    <a:noFill/>
                  </a:tcPr>
                </a:tc>
              </a:tr>
              <a:tr h="927000">
                <a:tc>
                  <a:txBody>
                    <a:bodyPr/>
                    <a:p>
                      <a:pPr>
                        <a:lnSpc>
                          <a:spcPct val="100000"/>
                        </a:lnSpc>
                      </a:pPr>
                      <a:r>
                        <a:rPr b="0" lang="en-US" sz="1800" spc="-1" strike="noStrike">
                          <a:solidFill>
                            <a:srgbClr val="000000"/>
                          </a:solidFill>
                          <a:latin typeface="Trebuchet MS"/>
                        </a:rPr>
                        <a:t>Host to Device</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4f81bd"/>
                          </a:solidFill>
                          <a:latin typeface="Courier New Bold"/>
                        </a:rPr>
                        <a:t>cudaMemcpy</a:t>
                      </a:r>
                      <a:r>
                        <a:rPr b="1" lang="en-US" sz="1400" spc="-1" strike="noStrike">
                          <a:solidFill>
                            <a:srgbClr val="000000"/>
                          </a:solidFill>
                          <a:latin typeface="Courier New Bold"/>
                        </a:rPr>
                        <a:t>(d_x, h_x,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cudaMemcpyHostToDevice</a:t>
                      </a:r>
                      <a:r>
                        <a:rPr b="1" lang="en-US" sz="1400" spc="-1" strike="noStrike">
                          <a:solidFill>
                            <a:srgbClr val="000000"/>
                          </a:solidFill>
                          <a:latin typeface="Courier New Bold"/>
                        </a:rPr>
                        <a:t>);</a:t>
                      </a:r>
                      <a:endParaRPr b="0" lang="en-US" sz="1400" spc="-1" strike="noStrike">
                        <a:latin typeface="Arial"/>
                      </a:endParaRPr>
                    </a:p>
                    <a:p>
                      <a:pPr>
                        <a:lnSpc>
                          <a:spcPct val="100000"/>
                        </a:lnSpc>
                      </a:pPr>
                      <a:endParaRPr b="0" lang="en-US" sz="1400" spc="-1" strike="noStrike">
                        <a:latin typeface="Arial"/>
                      </a:endParaRPr>
                    </a:p>
                  </a:txBody>
                  <a:tcPr marL="91440" marR="91440">
                    <a:noFill/>
                  </a:tcPr>
                </a:tc>
                <a:tc>
                  <a:txBody>
                    <a:bodyPr/>
                    <a:p>
                      <a:pPr>
                        <a:lnSpc>
                          <a:spcPct val="100000"/>
                        </a:lnSpc>
                      </a:pPr>
                      <a:r>
                        <a:rPr b="1" lang="en-US" sz="1400" spc="-1" strike="noStrike">
                          <a:solidFill>
                            <a:srgbClr val="000000"/>
                          </a:solidFill>
                          <a:latin typeface="Courier New Bold"/>
                        </a:rPr>
                        <a:t>cl::copy(begin(h_x), end(h_x), </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d_x);</a:t>
                      </a:r>
                      <a:endParaRPr b="0" lang="en-US" sz="1400" spc="-1" strike="noStrike">
                        <a:latin typeface="Arial"/>
                      </a:endParaRPr>
                    </a:p>
                  </a:txBody>
                  <a:tcPr marL="91440" marR="91440">
                    <a:noFill/>
                  </a:tcPr>
                </a:tc>
              </a:tr>
              <a:tr h="718200">
                <a:tc>
                  <a:txBody>
                    <a:bodyPr/>
                    <a:p>
                      <a:pPr>
                        <a:lnSpc>
                          <a:spcPct val="100000"/>
                        </a:lnSpc>
                      </a:pPr>
                      <a:r>
                        <a:rPr b="0" lang="en-US" sz="1800" spc="-1" strike="noStrike">
                          <a:solidFill>
                            <a:srgbClr val="000000"/>
                          </a:solidFill>
                          <a:latin typeface="Trebuchet MS"/>
                        </a:rPr>
                        <a:t>Device to Host</a:t>
                      </a:r>
                      <a:endParaRPr b="0" lang="en-US" sz="1800" spc="-1" strike="noStrike">
                        <a:latin typeface="Arial"/>
                      </a:endParaRPr>
                    </a:p>
                  </a:txBody>
                  <a:tcPr marL="91440" marR="91440">
                    <a:noFill/>
                  </a:tcPr>
                </a:tc>
                <a:tc>
                  <a:txBody>
                    <a:bodyPr/>
                    <a:p>
                      <a:pPr>
                        <a:lnSpc>
                          <a:spcPct val="100000"/>
                        </a:lnSpc>
                      </a:pPr>
                      <a:r>
                        <a:rPr b="1" lang="en-US" sz="1400" spc="-1" strike="noStrike">
                          <a:solidFill>
                            <a:srgbClr val="4f81bd"/>
                          </a:solidFill>
                          <a:latin typeface="Courier New Bold"/>
                        </a:rPr>
                        <a:t>cudaMemcpy</a:t>
                      </a:r>
                      <a:r>
                        <a:rPr b="1" lang="en-US" sz="1400" spc="-1" strike="noStrike">
                          <a:solidFill>
                            <a:srgbClr val="000000"/>
                          </a:solidFill>
                          <a:latin typeface="Courier New Bold"/>
                        </a:rPr>
                        <a:t>(h_x, d_x,</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sizeof</a:t>
                      </a:r>
                      <a:r>
                        <a:rPr b="1" lang="en-US" sz="1400" spc="-1" strike="noStrike">
                          <a:solidFill>
                            <a:srgbClr val="000000"/>
                          </a:solidFill>
                          <a:latin typeface="Courier New Bold"/>
                        </a:rPr>
                        <a:t>(float)*size,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cudaMemcpyDeviceToHost</a:t>
                      </a:r>
                      <a:r>
                        <a:rPr b="1" lang="en-US" sz="1400" spc="-1" strike="noStrike">
                          <a:solidFill>
                            <a:srgbClr val="000000"/>
                          </a:solidFill>
                          <a:latin typeface="Courier New Bold"/>
                        </a:rPr>
                        <a:t>);</a:t>
                      </a:r>
                      <a:endParaRPr b="0" lang="en-US" sz="1400" spc="-1" strike="noStrike">
                        <a:latin typeface="Arial"/>
                      </a:endParaRPr>
                    </a:p>
                  </a:txBody>
                  <a:tcPr marL="91440" marR="91440">
                    <a:noFill/>
                  </a:tcPr>
                </a:tc>
                <a:tc>
                  <a:txBody>
                    <a:bodyPr/>
                    <a:p>
                      <a:pPr>
                        <a:lnSpc>
                          <a:spcPct val="100000"/>
                        </a:lnSpc>
                      </a:pPr>
                      <a:r>
                        <a:rPr b="1" lang="en-US" sz="1400" spc="-1" strike="noStrike">
                          <a:solidFill>
                            <a:srgbClr val="000000"/>
                          </a:solidFill>
                          <a:latin typeface="Courier New Bold"/>
                        </a:rPr>
                        <a:t>cl::copy(d_x, </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begin(h_x), end(h_x));</a:t>
                      </a:r>
                      <a:endParaRPr b="0" lang="en-US" sz="1400" spc="-1" strike="noStrike">
                        <a:latin typeface="Arial"/>
                      </a:endParaRPr>
                    </a:p>
                    <a:p>
                      <a:pPr>
                        <a:lnSpc>
                          <a:spcPct val="100000"/>
                        </a:lnSpc>
                      </a:pPr>
                      <a:endParaRPr b="0" lang="en-US" sz="1400" spc="-1" strike="noStrike">
                        <a:latin typeface="Arial"/>
                      </a:endParaRPr>
                    </a:p>
                  </a:txBody>
                  <a:tcPr marL="91440" marR="91440">
                    <a:noFill/>
                  </a:tcPr>
                </a:tc>
              </a:tr>
            </a:tbl>
          </a:graphicData>
        </a:graphic>
      </p:graphicFrame>
    </p:spTree>
  </p:cSld>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4"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Declaring dynamic local/shared memory</a:t>
            </a:r>
            <a:endParaRPr b="0" lang="en-US" sz="3600" spc="-1" strike="noStrike">
              <a:solidFill>
                <a:srgbClr val="000000"/>
              </a:solidFill>
              <a:latin typeface="Trebuchet MS"/>
            </a:endParaRPr>
          </a:p>
        </p:txBody>
      </p:sp>
      <p:sp>
        <p:nvSpPr>
          <p:cNvPr id="2065" name="TextShape 2"/>
          <p:cNvSpPr txBox="1"/>
          <p:nvPr/>
        </p:nvSpPr>
        <p:spPr>
          <a:xfrm>
            <a:off x="457200" y="1268640"/>
            <a:ext cx="4039920" cy="639360"/>
          </a:xfrm>
          <a:prstGeom prst="rect">
            <a:avLst/>
          </a:prstGeom>
          <a:noFill/>
          <a:ln>
            <a:noFill/>
          </a:ln>
        </p:spPr>
        <p:txBody>
          <a:bodyPr anchor="b"/>
          <a:p>
            <a:pPr algn="ctr">
              <a:lnSpc>
                <a:spcPct val="100000"/>
              </a:lnSpc>
              <a:spcBef>
                <a:spcPts val="479"/>
              </a:spcBef>
            </a:pPr>
            <a:r>
              <a:rPr b="1" lang="en-US" sz="2400" spc="-1" strike="noStrike">
                <a:solidFill>
                  <a:srgbClr val="000000"/>
                </a:solidFill>
                <a:latin typeface="Trebuchet MS"/>
              </a:rPr>
              <a:t>CUDA C</a:t>
            </a:r>
            <a:endParaRPr b="0" lang="en-US" sz="2400" spc="-1" strike="noStrike">
              <a:solidFill>
                <a:srgbClr val="000000"/>
              </a:solidFill>
              <a:latin typeface="Trebuchet MS"/>
            </a:endParaRPr>
          </a:p>
        </p:txBody>
      </p:sp>
      <p:sp>
        <p:nvSpPr>
          <p:cNvPr id="2066" name="TextShape 3"/>
          <p:cNvSpPr txBox="1"/>
          <p:nvPr/>
        </p:nvSpPr>
        <p:spPr>
          <a:xfrm>
            <a:off x="107640" y="1989000"/>
            <a:ext cx="4389480" cy="4536000"/>
          </a:xfrm>
          <a:prstGeom prst="rect">
            <a:avLst/>
          </a:prstGeom>
          <a:noFill/>
          <a:ln>
            <a:noFill/>
          </a:ln>
        </p:spPr>
        <p:txBody>
          <a:bodyPr>
            <a:normAutofit/>
          </a:bodyPr>
          <a:p>
            <a:pPr marL="457200" indent="-456840">
              <a:lnSpc>
                <a:spcPct val="100000"/>
              </a:lnSpc>
              <a:spcBef>
                <a:spcPts val="400"/>
              </a:spcBef>
              <a:buClr>
                <a:srgbClr val="000000"/>
              </a:buClr>
              <a:buFont typeface="Trebuchet MS"/>
              <a:buAutoNum type="arabicPeriod"/>
            </a:pPr>
            <a:r>
              <a:rPr b="0" lang="en-US" sz="2000" spc="-1" strike="noStrike">
                <a:solidFill>
                  <a:srgbClr val="000000"/>
                </a:solidFill>
                <a:latin typeface="Trebuchet MS"/>
              </a:rPr>
              <a:t>Define an array in the kernel source as extern</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__shared__ </a:t>
            </a:r>
            <a:r>
              <a:rPr b="1" lang="en-US" sz="2000" spc="-1" strike="noStrike">
                <a:solidFill>
                  <a:srgbClr val="c0504d"/>
                </a:solidFill>
                <a:latin typeface="Courier New Bold"/>
              </a:rPr>
              <a:t>int </a:t>
            </a:r>
            <a:r>
              <a:rPr b="1" lang="en-US" sz="2000" spc="-1" strike="noStrike">
                <a:solidFill>
                  <a:srgbClr val="000000"/>
                </a:solidFill>
                <a:latin typeface="Courier New Bold"/>
              </a:rPr>
              <a:t>array[];</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marL="457200" indent="-456840">
              <a:lnSpc>
                <a:spcPct val="100000"/>
              </a:lnSpc>
              <a:spcBef>
                <a:spcPts val="400"/>
              </a:spcBef>
              <a:buClr>
                <a:srgbClr val="000000"/>
              </a:buClr>
              <a:buFont typeface="Trebuchet MS"/>
              <a:buAutoNum type="arabicPeriod" startAt="2"/>
            </a:pPr>
            <a:r>
              <a:rPr b="0" lang="en-US" sz="2000" spc="-1" strike="noStrike">
                <a:solidFill>
                  <a:srgbClr val="000000"/>
                </a:solidFill>
                <a:latin typeface="Trebuchet MS"/>
              </a:rPr>
              <a:t>When executing the kernel, specify the third parameter as size in bytes of shared memory</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func</a:t>
            </a:r>
            <a:r>
              <a:rPr b="1" lang="en-US" sz="2000" spc="-1" strike="noStrike">
                <a:solidFill>
                  <a:srgbClr val="4f81bd"/>
                </a:solidFill>
                <a:latin typeface="Courier New Bold"/>
              </a:rPr>
              <a:t>&lt;&lt;&lt;</a:t>
            </a:r>
            <a:r>
              <a:rPr b="1" lang="en-US" sz="2000" spc="-1" strike="noStrike">
                <a:solidFill>
                  <a:srgbClr val="000000"/>
                </a:solidFill>
                <a:latin typeface="Courier New Bold"/>
              </a:rPr>
              <a:t>num_blocks,</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num_threads_per_block,</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shared_mem_size</a:t>
            </a:r>
            <a:r>
              <a:rPr b="1" lang="en-US" sz="2000" spc="-1" strike="noStrike">
                <a:solidFill>
                  <a:srgbClr val="4f81bd"/>
                </a:solidFill>
                <a:latin typeface="Courier New Bold"/>
              </a:rPr>
              <a:t>&gt;&gt;&gt;</a:t>
            </a:r>
            <a:r>
              <a:rPr b="1" lang="en-US" sz="2000" spc="-1" strike="noStrike">
                <a:solidFill>
                  <a:srgbClr val="000000"/>
                </a:solidFill>
                <a:latin typeface="Courier New Bold"/>
              </a:rPr>
              <a:t>(args);</a:t>
            </a:r>
            <a:endParaRPr b="0" lang="en-US" sz="2000" spc="-1" strike="noStrike">
              <a:solidFill>
                <a:srgbClr val="000000"/>
              </a:solidFill>
              <a:latin typeface="Trebuchet MS"/>
            </a:endParaRPr>
          </a:p>
        </p:txBody>
      </p:sp>
      <p:sp>
        <p:nvSpPr>
          <p:cNvPr id="2067" name="TextShape 4"/>
          <p:cNvSpPr txBox="1"/>
          <p:nvPr/>
        </p:nvSpPr>
        <p:spPr>
          <a:xfrm>
            <a:off x="4645080" y="1268640"/>
            <a:ext cx="4041360" cy="639360"/>
          </a:xfrm>
          <a:prstGeom prst="rect">
            <a:avLst/>
          </a:prstGeom>
          <a:noFill/>
          <a:ln>
            <a:noFill/>
          </a:ln>
        </p:spPr>
        <p:txBody>
          <a:bodyPr anchor="b"/>
          <a:p>
            <a:pPr algn="ctr">
              <a:lnSpc>
                <a:spcPct val="100000"/>
              </a:lnSpc>
              <a:spcBef>
                <a:spcPts val="479"/>
              </a:spcBef>
            </a:pPr>
            <a:r>
              <a:rPr b="1" lang="en-US" sz="2400" spc="-1" strike="noStrike">
                <a:solidFill>
                  <a:srgbClr val="000000"/>
                </a:solidFill>
                <a:latin typeface="Trebuchet MS"/>
              </a:rPr>
              <a:t>OpenCL C++</a:t>
            </a:r>
            <a:endParaRPr b="0" lang="en-US" sz="2400" spc="-1" strike="noStrike">
              <a:solidFill>
                <a:srgbClr val="000000"/>
              </a:solidFill>
              <a:latin typeface="Trebuchet MS"/>
            </a:endParaRPr>
          </a:p>
        </p:txBody>
      </p:sp>
      <p:sp>
        <p:nvSpPr>
          <p:cNvPr id="2068" name="TextShape 5"/>
          <p:cNvSpPr txBox="1"/>
          <p:nvPr/>
        </p:nvSpPr>
        <p:spPr>
          <a:xfrm>
            <a:off x="4572000" y="1989000"/>
            <a:ext cx="4464000" cy="4868640"/>
          </a:xfrm>
          <a:prstGeom prst="rect">
            <a:avLst/>
          </a:prstGeom>
          <a:noFill/>
          <a:ln>
            <a:noFill/>
          </a:ln>
        </p:spPr>
        <p:txBody>
          <a:bodyPr>
            <a:normAutofit/>
          </a:bodyPr>
          <a:p>
            <a:pPr marL="457200" indent="-456840">
              <a:lnSpc>
                <a:spcPct val="100000"/>
              </a:lnSpc>
              <a:spcBef>
                <a:spcPts val="400"/>
              </a:spcBef>
              <a:buClr>
                <a:srgbClr val="000000"/>
              </a:buClr>
              <a:buFont typeface="Trebuchet MS"/>
              <a:buAutoNum type="arabicPeriod"/>
            </a:pPr>
            <a:r>
              <a:rPr b="0" lang="en-US" sz="2000" spc="-1" strike="noStrike">
                <a:solidFill>
                  <a:srgbClr val="000000"/>
                </a:solidFill>
                <a:latin typeface="Trebuchet MS"/>
              </a:rPr>
              <a:t>Have the kernel accept a local array as an argument</a:t>
            </a:r>
            <a:endParaRPr b="0" lang="en-US" sz="2000" spc="-1" strike="noStrike">
              <a:solidFill>
                <a:srgbClr val="000000"/>
              </a:solidFill>
              <a:latin typeface="Trebuchet MS"/>
            </a:endParaRPr>
          </a:p>
          <a:p>
            <a:pPr>
              <a:lnSpc>
                <a:spcPct val="100000"/>
              </a:lnSpc>
              <a:spcBef>
                <a:spcPts val="400"/>
              </a:spcBef>
            </a:pPr>
            <a:r>
              <a:rPr b="0" lang="en-US" sz="2000" spc="-1" strike="noStrike">
                <a:solidFill>
                  <a:srgbClr val="9bbb59"/>
                </a:solidFill>
                <a:latin typeface="Trebuchet MS"/>
              </a:rPr>
              <a:t>    </a:t>
            </a:r>
            <a:r>
              <a:rPr b="1" lang="en-US" sz="1800" spc="-1" strike="noStrike">
                <a:solidFill>
                  <a:srgbClr val="8064a2"/>
                </a:solidFill>
                <a:latin typeface="Courier New Bold"/>
              </a:rPr>
              <a:t>__kernel </a:t>
            </a:r>
            <a:r>
              <a:rPr b="1" lang="en-US" sz="1800" spc="-1" strike="noStrike">
                <a:solidFill>
                  <a:srgbClr val="c0504d"/>
                </a:solidFill>
                <a:latin typeface="Courier New Bold"/>
              </a:rPr>
              <a:t>void</a:t>
            </a:r>
            <a:r>
              <a:rPr b="1" lang="en-US" sz="1800" spc="-1" strike="noStrike">
                <a:solidFill>
                  <a:srgbClr val="000000"/>
                </a:solidFill>
                <a:latin typeface="Courier New Bold"/>
              </a:rPr>
              <a:t> func(</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8064a2"/>
                </a:solidFill>
                <a:latin typeface="Courier New Bold"/>
              </a:rPr>
              <a:t>__local</a:t>
            </a:r>
            <a:r>
              <a:rPr b="1" lang="en-US" sz="1800" spc="-1" strike="noStrike">
                <a:solidFill>
                  <a:srgbClr val="9bbb59"/>
                </a:solidFill>
                <a:latin typeface="Courier New Bold"/>
              </a:rPr>
              <a:t> </a:t>
            </a:r>
            <a:r>
              <a:rPr b="1" lang="en-US" sz="1800" spc="-1" strike="noStrike">
                <a:solidFill>
                  <a:srgbClr val="c0504d"/>
                </a:solidFill>
                <a:latin typeface="Courier New Bold"/>
              </a:rPr>
              <a:t>int </a:t>
            </a:r>
            <a:r>
              <a:rPr b="1" lang="en-US" sz="1800" spc="-1" strike="noStrike">
                <a:solidFill>
                  <a:srgbClr val="000000"/>
                </a:solidFill>
                <a:latin typeface="Courier New Bold"/>
              </a:rPr>
              <a:t>*array)   </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a:t>
            </a:r>
            <a:endParaRPr b="0" lang="en-US" sz="1800" spc="-1" strike="noStrike">
              <a:solidFill>
                <a:srgbClr val="000000"/>
              </a:solidFill>
              <a:latin typeface="Trebuchet MS"/>
            </a:endParaRPr>
          </a:p>
          <a:p>
            <a:pPr>
              <a:lnSpc>
                <a:spcPct val="100000"/>
              </a:lnSpc>
              <a:spcBef>
                <a:spcPts val="360"/>
              </a:spcBef>
            </a:pPr>
            <a:endParaRPr b="0" lang="en-US" sz="1800" spc="-1" strike="noStrike">
              <a:solidFill>
                <a:srgbClr val="000000"/>
              </a:solidFill>
              <a:latin typeface="Trebuchet MS"/>
            </a:endParaRPr>
          </a:p>
          <a:p>
            <a:pPr marL="457200" indent="-456840">
              <a:lnSpc>
                <a:spcPct val="100000"/>
              </a:lnSpc>
              <a:spcBef>
                <a:spcPts val="400"/>
              </a:spcBef>
              <a:buClr>
                <a:srgbClr val="000000"/>
              </a:buClr>
              <a:buFont typeface="Trebuchet MS"/>
              <a:buAutoNum type="arabicPeriod" startAt="2"/>
            </a:pPr>
            <a:r>
              <a:rPr b="0" lang="en-US" sz="2000" spc="-1" strike="noStrike">
                <a:solidFill>
                  <a:srgbClr val="000000"/>
                </a:solidFill>
                <a:latin typeface="Trebuchet MS"/>
              </a:rPr>
              <a:t>Define a local memory kernel kernel argument of the right size</a:t>
            </a:r>
            <a:endParaRPr b="0" lang="en-US" sz="20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cl::LocalSpaceArg localmem =</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cl::Local(shared_mem_size);</a:t>
            </a:r>
            <a:endParaRPr b="0" lang="en-US" sz="1800" spc="-1" strike="noStrike">
              <a:solidFill>
                <a:srgbClr val="000000"/>
              </a:solidFill>
              <a:latin typeface="Trebuchet MS"/>
            </a:endParaRPr>
          </a:p>
          <a:p>
            <a:pPr>
              <a:lnSpc>
                <a:spcPct val="100000"/>
              </a:lnSpc>
              <a:spcBef>
                <a:spcPts val="360"/>
              </a:spcBef>
            </a:pPr>
            <a:endParaRPr b="0" lang="en-US" sz="1800" spc="-1" strike="noStrike">
              <a:solidFill>
                <a:srgbClr val="000000"/>
              </a:solidFill>
              <a:latin typeface="Trebuchet MS"/>
            </a:endParaRPr>
          </a:p>
          <a:p>
            <a:pPr marL="343080" indent="-342720">
              <a:lnSpc>
                <a:spcPct val="100000"/>
              </a:lnSpc>
              <a:spcBef>
                <a:spcPts val="400"/>
              </a:spcBef>
              <a:buClr>
                <a:srgbClr val="000000"/>
              </a:buClr>
              <a:buFont typeface="Trebuchet MS"/>
              <a:buAutoNum type="arabicPeriod" startAt="3"/>
            </a:pPr>
            <a:r>
              <a:rPr b="0" lang="en-US" sz="2000" spc="-1" strike="noStrike">
                <a:solidFill>
                  <a:srgbClr val="000000"/>
                </a:solidFill>
                <a:latin typeface="Trebuchet MS"/>
              </a:rPr>
              <a:t>Pass the argument to the kernel invocation</a:t>
            </a:r>
            <a:endParaRPr b="0" lang="en-US" sz="20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func(EnqueueArgs(…),localmem);</a:t>
            </a:r>
            <a:endParaRPr b="0" lang="en-US" sz="1800" spc="-1" strike="noStrike">
              <a:solidFill>
                <a:srgbClr val="000000"/>
              </a:solidFill>
              <a:latin typeface="Trebuchet MS"/>
            </a:endParaRPr>
          </a:p>
        </p:txBody>
      </p:sp>
    </p:spTree>
  </p:cSld>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9"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Declaring dynamic local/shared memory</a:t>
            </a:r>
            <a:endParaRPr b="0" lang="en-US" sz="3600" spc="-1" strike="noStrike">
              <a:solidFill>
                <a:srgbClr val="000000"/>
              </a:solidFill>
              <a:latin typeface="Trebuchet MS"/>
            </a:endParaRPr>
          </a:p>
        </p:txBody>
      </p:sp>
      <p:sp>
        <p:nvSpPr>
          <p:cNvPr id="2070" name="TextShape 2"/>
          <p:cNvSpPr txBox="1"/>
          <p:nvPr/>
        </p:nvSpPr>
        <p:spPr>
          <a:xfrm>
            <a:off x="457200" y="1268640"/>
            <a:ext cx="4039920" cy="639360"/>
          </a:xfrm>
          <a:prstGeom prst="rect">
            <a:avLst/>
          </a:prstGeom>
          <a:noFill/>
          <a:ln>
            <a:noFill/>
          </a:ln>
        </p:spPr>
        <p:txBody>
          <a:bodyPr anchor="b"/>
          <a:p>
            <a:pPr algn="ctr">
              <a:lnSpc>
                <a:spcPct val="100000"/>
              </a:lnSpc>
              <a:spcBef>
                <a:spcPts val="479"/>
              </a:spcBef>
            </a:pPr>
            <a:r>
              <a:rPr b="1" lang="en-US" sz="2400" spc="-1" strike="noStrike">
                <a:solidFill>
                  <a:srgbClr val="000000"/>
                </a:solidFill>
                <a:latin typeface="Trebuchet MS"/>
              </a:rPr>
              <a:t>CUDA C</a:t>
            </a:r>
            <a:endParaRPr b="0" lang="en-US" sz="2400" spc="-1" strike="noStrike">
              <a:solidFill>
                <a:srgbClr val="000000"/>
              </a:solidFill>
              <a:latin typeface="Trebuchet MS"/>
            </a:endParaRPr>
          </a:p>
        </p:txBody>
      </p:sp>
      <p:sp>
        <p:nvSpPr>
          <p:cNvPr id="2071" name="TextShape 3"/>
          <p:cNvSpPr txBox="1"/>
          <p:nvPr/>
        </p:nvSpPr>
        <p:spPr>
          <a:xfrm>
            <a:off x="107640" y="1989000"/>
            <a:ext cx="4389480" cy="4536000"/>
          </a:xfrm>
          <a:prstGeom prst="rect">
            <a:avLst/>
          </a:prstGeom>
          <a:noFill/>
          <a:ln>
            <a:noFill/>
          </a:ln>
        </p:spPr>
        <p:txBody>
          <a:bodyPr>
            <a:normAutofit/>
          </a:bodyPr>
          <a:p>
            <a:pPr marL="457200" indent="-456840">
              <a:lnSpc>
                <a:spcPct val="100000"/>
              </a:lnSpc>
              <a:spcBef>
                <a:spcPts val="400"/>
              </a:spcBef>
              <a:buClr>
                <a:srgbClr val="000000"/>
              </a:buClr>
              <a:buFont typeface="Trebuchet MS"/>
              <a:buAutoNum type="arabicPeriod"/>
            </a:pPr>
            <a:r>
              <a:rPr b="0" lang="en-US" sz="2000" spc="-1" strike="noStrike">
                <a:solidFill>
                  <a:srgbClr val="000000"/>
                </a:solidFill>
                <a:latin typeface="Trebuchet MS"/>
              </a:rPr>
              <a:t>Define an array in the kernel source as extern</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__shared__ </a:t>
            </a:r>
            <a:r>
              <a:rPr b="1" lang="en-US" sz="2000" spc="-1" strike="noStrike">
                <a:solidFill>
                  <a:srgbClr val="c0504d"/>
                </a:solidFill>
                <a:latin typeface="Courier New Bold"/>
              </a:rPr>
              <a:t>int </a:t>
            </a:r>
            <a:r>
              <a:rPr b="1" lang="en-US" sz="2000" spc="-1" strike="noStrike">
                <a:solidFill>
                  <a:srgbClr val="000000"/>
                </a:solidFill>
                <a:latin typeface="Courier New Bold"/>
              </a:rPr>
              <a:t>array[];</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marL="457200" indent="-456840">
              <a:lnSpc>
                <a:spcPct val="100000"/>
              </a:lnSpc>
              <a:spcBef>
                <a:spcPts val="400"/>
              </a:spcBef>
              <a:buClr>
                <a:srgbClr val="000000"/>
              </a:buClr>
              <a:buFont typeface="Trebuchet MS"/>
              <a:buAutoNum type="arabicPeriod" startAt="2"/>
            </a:pPr>
            <a:r>
              <a:rPr b="0" lang="en-US" sz="2000" spc="-1" strike="noStrike">
                <a:solidFill>
                  <a:srgbClr val="000000"/>
                </a:solidFill>
                <a:latin typeface="Trebuchet MS"/>
              </a:rPr>
              <a:t>When executing the kernel, specify the third parameter as size in bytes of shared memory</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func</a:t>
            </a:r>
            <a:r>
              <a:rPr b="1" lang="en-US" sz="2000" spc="-1" strike="noStrike">
                <a:solidFill>
                  <a:srgbClr val="4f81bd"/>
                </a:solidFill>
                <a:latin typeface="Courier New Bold"/>
              </a:rPr>
              <a:t>&lt;&lt;&lt;</a:t>
            </a:r>
            <a:r>
              <a:rPr b="1" lang="en-US" sz="2000" spc="-1" strike="noStrike">
                <a:solidFill>
                  <a:srgbClr val="000000"/>
                </a:solidFill>
                <a:latin typeface="Courier New Bold"/>
              </a:rPr>
              <a:t>num_blocks,</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num_threads_per_block,</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shared_mem_size</a:t>
            </a:r>
            <a:r>
              <a:rPr b="1" lang="en-US" sz="2000" spc="-1" strike="noStrike">
                <a:solidFill>
                  <a:srgbClr val="4f81bd"/>
                </a:solidFill>
                <a:latin typeface="Courier New Bold"/>
              </a:rPr>
              <a:t>&gt;&gt;&gt;</a:t>
            </a:r>
            <a:r>
              <a:rPr b="1" lang="en-US" sz="2000" spc="-1" strike="noStrike">
                <a:solidFill>
                  <a:srgbClr val="000000"/>
                </a:solidFill>
                <a:latin typeface="Courier New Bold"/>
              </a:rPr>
              <a:t>(args);</a:t>
            </a:r>
            <a:endParaRPr b="0" lang="en-US" sz="2000" spc="-1" strike="noStrike">
              <a:solidFill>
                <a:srgbClr val="000000"/>
              </a:solidFill>
              <a:latin typeface="Trebuchet MS"/>
            </a:endParaRPr>
          </a:p>
        </p:txBody>
      </p:sp>
      <p:sp>
        <p:nvSpPr>
          <p:cNvPr id="2072" name="TextShape 4"/>
          <p:cNvSpPr txBox="1"/>
          <p:nvPr/>
        </p:nvSpPr>
        <p:spPr>
          <a:xfrm>
            <a:off x="4645080" y="1268640"/>
            <a:ext cx="4041360" cy="639360"/>
          </a:xfrm>
          <a:prstGeom prst="rect">
            <a:avLst/>
          </a:prstGeom>
          <a:noFill/>
          <a:ln>
            <a:noFill/>
          </a:ln>
        </p:spPr>
        <p:txBody>
          <a:bodyPr anchor="b"/>
          <a:p>
            <a:pPr algn="ctr">
              <a:lnSpc>
                <a:spcPct val="100000"/>
              </a:lnSpc>
              <a:spcBef>
                <a:spcPts val="479"/>
              </a:spcBef>
            </a:pPr>
            <a:r>
              <a:rPr b="1" lang="en-US" sz="2400" spc="-1" strike="noStrike">
                <a:solidFill>
                  <a:srgbClr val="000000"/>
                </a:solidFill>
                <a:latin typeface="Trebuchet MS"/>
              </a:rPr>
              <a:t>OpenCL C</a:t>
            </a:r>
            <a:endParaRPr b="0" lang="en-US" sz="2400" spc="-1" strike="noStrike">
              <a:solidFill>
                <a:srgbClr val="000000"/>
              </a:solidFill>
              <a:latin typeface="Trebuchet MS"/>
            </a:endParaRPr>
          </a:p>
        </p:txBody>
      </p:sp>
      <p:sp>
        <p:nvSpPr>
          <p:cNvPr id="2073" name="TextShape 5"/>
          <p:cNvSpPr txBox="1"/>
          <p:nvPr/>
        </p:nvSpPr>
        <p:spPr>
          <a:xfrm>
            <a:off x="4572000" y="1989000"/>
            <a:ext cx="4464000" cy="4536000"/>
          </a:xfrm>
          <a:prstGeom prst="rect">
            <a:avLst/>
          </a:prstGeom>
          <a:noFill/>
          <a:ln>
            <a:noFill/>
          </a:ln>
        </p:spPr>
        <p:txBody>
          <a:bodyPr>
            <a:normAutofit/>
          </a:bodyPr>
          <a:p>
            <a:pPr marL="457200" indent="-456840">
              <a:lnSpc>
                <a:spcPct val="100000"/>
              </a:lnSpc>
              <a:spcBef>
                <a:spcPts val="400"/>
              </a:spcBef>
              <a:buClr>
                <a:srgbClr val="000000"/>
              </a:buClr>
              <a:buFont typeface="Trebuchet MS"/>
              <a:buAutoNum type="arabicPeriod"/>
            </a:pPr>
            <a:r>
              <a:rPr b="0" lang="en-US" sz="2000" spc="-1" strike="noStrike">
                <a:solidFill>
                  <a:srgbClr val="000000"/>
                </a:solidFill>
                <a:latin typeface="Trebuchet MS"/>
              </a:rPr>
              <a:t>Have the kernel accept a local array as an argument</a:t>
            </a:r>
            <a:endParaRPr b="0" lang="en-US" sz="2000" spc="-1" strike="noStrike">
              <a:solidFill>
                <a:srgbClr val="000000"/>
              </a:solidFill>
              <a:latin typeface="Trebuchet MS"/>
            </a:endParaRPr>
          </a:p>
          <a:p>
            <a:pPr>
              <a:lnSpc>
                <a:spcPct val="100000"/>
              </a:lnSpc>
              <a:spcBef>
                <a:spcPts val="400"/>
              </a:spcBef>
            </a:pPr>
            <a:r>
              <a:rPr b="0" lang="en-US" sz="2000" spc="-1" strike="noStrike">
                <a:solidFill>
                  <a:srgbClr val="9bbb59"/>
                </a:solidFill>
                <a:latin typeface="Trebuchet MS"/>
              </a:rPr>
              <a:t>    </a:t>
            </a:r>
            <a:r>
              <a:rPr b="1" lang="en-US" sz="1800" spc="-1" strike="noStrike">
                <a:solidFill>
                  <a:srgbClr val="8064a2"/>
                </a:solidFill>
                <a:latin typeface="Courier New Bold"/>
              </a:rPr>
              <a:t>__kernel </a:t>
            </a:r>
            <a:r>
              <a:rPr b="1" lang="en-US" sz="1800" spc="-1" strike="noStrike">
                <a:solidFill>
                  <a:srgbClr val="c0504d"/>
                </a:solidFill>
                <a:latin typeface="Courier New Bold"/>
              </a:rPr>
              <a:t>void</a:t>
            </a:r>
            <a:r>
              <a:rPr b="1" lang="en-US" sz="1800" spc="-1" strike="noStrike">
                <a:solidFill>
                  <a:srgbClr val="000000"/>
                </a:solidFill>
                <a:latin typeface="Courier New Bold"/>
              </a:rPr>
              <a:t> func(</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8064a2"/>
                </a:solidFill>
                <a:latin typeface="Courier New Bold"/>
              </a:rPr>
              <a:t>__local</a:t>
            </a:r>
            <a:r>
              <a:rPr b="1" lang="en-US" sz="1800" spc="-1" strike="noStrike">
                <a:solidFill>
                  <a:srgbClr val="9bbb59"/>
                </a:solidFill>
                <a:latin typeface="Courier New Bold"/>
              </a:rPr>
              <a:t> </a:t>
            </a:r>
            <a:r>
              <a:rPr b="1" lang="en-US" sz="1800" spc="-1" strike="noStrike">
                <a:solidFill>
                  <a:srgbClr val="c0504d"/>
                </a:solidFill>
                <a:latin typeface="Courier New Bold"/>
              </a:rPr>
              <a:t>int </a:t>
            </a:r>
            <a:r>
              <a:rPr b="1" lang="en-US" sz="1800" spc="-1" strike="noStrike">
                <a:solidFill>
                  <a:srgbClr val="000000"/>
                </a:solidFill>
                <a:latin typeface="Courier New Bold"/>
              </a:rPr>
              <a:t>*array) {}</a:t>
            </a:r>
            <a:endParaRPr b="0" lang="en-US" sz="1800" spc="-1" strike="noStrike">
              <a:solidFill>
                <a:srgbClr val="000000"/>
              </a:solidFill>
              <a:latin typeface="Trebuchet MS"/>
            </a:endParaRPr>
          </a:p>
          <a:p>
            <a:pPr>
              <a:lnSpc>
                <a:spcPct val="100000"/>
              </a:lnSpc>
              <a:spcBef>
                <a:spcPts val="360"/>
              </a:spcBef>
            </a:pPr>
            <a:endParaRPr b="0" lang="en-US" sz="1800" spc="-1" strike="noStrike">
              <a:solidFill>
                <a:srgbClr val="000000"/>
              </a:solidFill>
              <a:latin typeface="Trebuchet MS"/>
            </a:endParaRPr>
          </a:p>
          <a:p>
            <a:pPr marL="457200" indent="-456840">
              <a:lnSpc>
                <a:spcPct val="100000"/>
              </a:lnSpc>
              <a:spcBef>
                <a:spcPts val="400"/>
              </a:spcBef>
              <a:buClr>
                <a:srgbClr val="000000"/>
              </a:buClr>
              <a:buFont typeface="Trebuchet MS"/>
              <a:buAutoNum type="arabicPeriod" startAt="2"/>
            </a:pPr>
            <a:r>
              <a:rPr b="0" lang="en-US" sz="2000" spc="-1" strike="noStrike">
                <a:solidFill>
                  <a:srgbClr val="000000"/>
                </a:solidFill>
                <a:latin typeface="Trebuchet MS"/>
              </a:rPr>
              <a:t>Specify the size by setting the kernel argument</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a:lnSpc>
                <a:spcPct val="100000"/>
              </a:lnSpc>
              <a:spcBef>
                <a:spcPts val="360"/>
              </a:spcBef>
            </a:pPr>
            <a:r>
              <a:rPr b="0" lang="en-US" sz="1800" spc="-1" strike="noStrike">
                <a:solidFill>
                  <a:srgbClr val="000000"/>
                </a:solidFill>
                <a:latin typeface="Letter Gothic Std"/>
              </a:rPr>
              <a:t>  </a:t>
            </a:r>
            <a:r>
              <a:rPr b="1" lang="en-US" sz="1800" spc="-1" strike="noStrike">
                <a:solidFill>
                  <a:srgbClr val="17375e"/>
                </a:solidFill>
                <a:latin typeface="Courier New Bold"/>
              </a:rPr>
              <a:t>clSetKernelArg</a:t>
            </a:r>
            <a:r>
              <a:rPr b="1" lang="en-US" sz="1800" spc="-1" strike="noStrike">
                <a:solidFill>
                  <a:srgbClr val="000000"/>
                </a:solidFill>
                <a:latin typeface="Courier New Bold"/>
              </a:rPr>
              <a:t>(kernel, 0,          </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17375e"/>
                </a:solidFill>
                <a:latin typeface="Courier New Bold"/>
              </a:rPr>
              <a:t>   </a:t>
            </a:r>
            <a:r>
              <a:rPr b="1" lang="en-US" sz="1800" spc="-1" strike="noStrike">
                <a:solidFill>
                  <a:srgbClr val="17375e"/>
                </a:solidFill>
                <a:latin typeface="Courier New Bold"/>
              </a:rPr>
              <a:t>sizeof</a:t>
            </a:r>
            <a:r>
              <a:rPr b="1" lang="en-US" sz="1800" spc="-1" strike="noStrike">
                <a:solidFill>
                  <a:srgbClr val="000000"/>
                </a:solidFill>
                <a:latin typeface="Courier New Bold"/>
              </a:rPr>
              <a:t>(</a:t>
            </a:r>
            <a:r>
              <a:rPr b="1" lang="en-US" sz="1800" spc="-1" strike="noStrike">
                <a:solidFill>
                  <a:srgbClr val="c0504d"/>
                </a:solidFill>
                <a:latin typeface="Courier New Bold"/>
              </a:rPr>
              <a:t>int</a:t>
            </a:r>
            <a:r>
              <a:rPr b="1" lang="en-US" sz="1800" spc="-1" strike="noStrike">
                <a:solidFill>
                  <a:srgbClr val="000000"/>
                </a:solidFill>
                <a:latin typeface="Courier New Bold"/>
              </a:rPr>
              <a:t>)*num_elements,                                    </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NULL);</a:t>
            </a:r>
            <a:endParaRPr b="0" lang="en-US" sz="1800" spc="-1" strike="noStrike">
              <a:solidFill>
                <a:srgbClr val="000000"/>
              </a:solidFill>
              <a:latin typeface="Trebuchet MS"/>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微处理器的趋势</a:t>
            </a:r>
            <a:endParaRPr b="0" lang="en-US" sz="4400" spc="-1" strike="noStrike">
              <a:solidFill>
                <a:srgbClr val="000000"/>
              </a:solidFill>
              <a:latin typeface="Trebuchet MS"/>
            </a:endParaRPr>
          </a:p>
        </p:txBody>
      </p:sp>
      <p:sp>
        <p:nvSpPr>
          <p:cNvPr id="513" name="TextShape 2"/>
          <p:cNvSpPr txBox="1"/>
          <p:nvPr/>
        </p:nvSpPr>
        <p:spPr>
          <a:xfrm>
            <a:off x="107640" y="1340640"/>
            <a:ext cx="9016560" cy="604440"/>
          </a:xfrm>
          <a:prstGeom prst="rect">
            <a:avLst/>
          </a:prstGeom>
          <a:noFill/>
          <a:ln>
            <a:noFill/>
          </a:ln>
        </p:spPr>
        <p:txBody>
          <a:bodyPr>
            <a:normAutofit/>
          </a:bodyPr>
          <a:p>
            <a:pPr>
              <a:lnSpc>
                <a:spcPct val="100000"/>
              </a:lnSpc>
              <a:spcBef>
                <a:spcPts val="479"/>
              </a:spcBef>
            </a:pPr>
            <a:r>
              <a:rPr b="0" lang="en-US" sz="2400" spc="-1" strike="noStrike">
                <a:solidFill>
                  <a:srgbClr val="000000"/>
                </a:solidFill>
                <a:latin typeface="Trebuchet MS"/>
              </a:rPr>
              <a:t>单个处理器的核心数量越来</a:t>
            </a:r>
            <a:r>
              <a:rPr b="0" lang="en-US" sz="2400" spc="-1" strike="noStrike">
                <a:solidFill>
                  <a:srgbClr val="000000"/>
                </a:solidFill>
                <a:latin typeface="Trebuchet MS"/>
              </a:rPr>
              <a:t>越多，这些核心还很可能是</a:t>
            </a:r>
            <a:r>
              <a:rPr b="0" lang="en-US" sz="2400" spc="-1" strike="noStrike">
                <a:solidFill>
                  <a:srgbClr val="000000"/>
                </a:solidFill>
                <a:latin typeface="Trebuchet MS"/>
              </a:rPr>
              <a:t>异构的。</a:t>
            </a:r>
            <a:endParaRPr b="0" lang="en-US" sz="2400" spc="-1" strike="noStrike">
              <a:solidFill>
                <a:srgbClr val="000000"/>
              </a:solidFill>
              <a:latin typeface="Trebuchet MS"/>
            </a:endParaRPr>
          </a:p>
        </p:txBody>
      </p:sp>
      <p:sp>
        <p:nvSpPr>
          <p:cNvPr id="514" name="CustomShape 3"/>
          <p:cNvSpPr/>
          <p:nvPr/>
        </p:nvSpPr>
        <p:spPr>
          <a:xfrm>
            <a:off x="1187640" y="5488560"/>
            <a:ext cx="7560360" cy="1036440"/>
          </a:xfrm>
          <a:prstGeom prst="rect">
            <a:avLst/>
          </a:prstGeom>
          <a:noFill/>
          <a:ln>
            <a:noFill/>
          </a:ln>
        </p:spPr>
        <p:style>
          <a:lnRef idx="0"/>
          <a:fillRef idx="0"/>
          <a:effectRef idx="0"/>
          <a:fontRef idx="minor"/>
        </p:style>
        <p:txBody>
          <a:bodyPr>
            <a:normAutofit/>
          </a:bodyPr>
          <a:p>
            <a:pPr>
              <a:lnSpc>
                <a:spcPct val="100000"/>
              </a:lnSpc>
              <a:spcBef>
                <a:spcPts val="479"/>
              </a:spcBef>
            </a:pPr>
            <a:r>
              <a:rPr b="0" lang="en-US" sz="2400" spc="-1" strike="noStrike">
                <a:solidFill>
                  <a:srgbClr val="000000"/>
                </a:solidFill>
                <a:latin typeface="Trebuchet MS"/>
              </a:rPr>
              <a:t>异构（</a:t>
            </a:r>
            <a:r>
              <a:rPr b="0" lang="en-US" sz="2400" spc="-1" strike="noStrike">
                <a:solidFill>
                  <a:srgbClr val="000000"/>
                </a:solidFill>
                <a:latin typeface="Trebuchet MS"/>
              </a:rPr>
              <a:t>Heterogeneous</a:t>
            </a:r>
            <a:r>
              <a:rPr b="0" lang="en-US" sz="2400" spc="-1" strike="noStrike">
                <a:solidFill>
                  <a:srgbClr val="000000"/>
                </a:solidFill>
                <a:latin typeface="Trebuchet MS"/>
              </a:rPr>
              <a:t>）和众核（</a:t>
            </a:r>
            <a:r>
              <a:rPr b="0" lang="en-US" sz="2400" spc="-1" strike="noStrike">
                <a:solidFill>
                  <a:srgbClr val="000000"/>
                </a:solidFill>
                <a:latin typeface="Trebuchet MS"/>
              </a:rPr>
              <a:t>many-core</a:t>
            </a:r>
            <a:r>
              <a:rPr b="0" lang="en-US" sz="2400" spc="-1" strike="noStrike">
                <a:solidFill>
                  <a:srgbClr val="000000"/>
                </a:solidFill>
                <a:latin typeface="Trebuchet MS"/>
              </a:rPr>
              <a:t>）带来的挑战</a:t>
            </a:r>
            <a:r>
              <a:rPr b="0" lang="en-US" sz="2400" spc="-1" strike="noStrike">
                <a:solidFill>
                  <a:srgbClr val="000000"/>
                </a:solidFill>
                <a:latin typeface="Trebuchet MS"/>
              </a:rPr>
              <a:t>:</a:t>
            </a:r>
            <a:endParaRPr b="0" lang="en-US" sz="2400" spc="-1" strike="noStrike">
              <a:latin typeface="Arial"/>
            </a:endParaRPr>
          </a:p>
          <a:p>
            <a:pPr>
              <a:lnSpc>
                <a:spcPct val="100000"/>
              </a:lnSpc>
              <a:spcBef>
                <a:spcPts val="479"/>
              </a:spcBef>
            </a:pPr>
            <a:r>
              <a:rPr b="0" lang="en-US" sz="2400" spc="-1" strike="noStrike">
                <a:solidFill>
                  <a:srgbClr val="000000"/>
                </a:solidFill>
                <a:latin typeface="Trebuchet MS"/>
              </a:rPr>
              <a:t>    </a:t>
            </a:r>
            <a:r>
              <a:rPr b="0" lang="en-US" sz="2400" spc="-1" strike="noStrike">
                <a:solidFill>
                  <a:srgbClr val="000000"/>
                </a:solidFill>
                <a:latin typeface="Trebuchet MS"/>
              </a:rPr>
              <a:t>How are we to build a software ecosystem for the</a:t>
            </a:r>
            <a:br/>
            <a:r>
              <a:rPr b="0" lang="en-US" sz="2400" spc="-1" strike="noStrike">
                <a:solidFill>
                  <a:srgbClr val="000000"/>
                </a:solidFill>
                <a:latin typeface="Trebuchet MS"/>
              </a:rPr>
              <a:t>    Heterogeneous many core platform?</a:t>
            </a:r>
            <a:endParaRPr b="0" lang="en-US" sz="2400" spc="-1" strike="noStrike">
              <a:latin typeface="Arial"/>
            </a:endParaRPr>
          </a:p>
        </p:txBody>
      </p:sp>
      <p:sp>
        <p:nvSpPr>
          <p:cNvPr id="515" name="CustomShape 4"/>
          <p:cNvSpPr/>
          <p:nvPr/>
        </p:nvSpPr>
        <p:spPr>
          <a:xfrm>
            <a:off x="5290560" y="6598440"/>
            <a:ext cx="3853080" cy="25920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pic>
        <p:nvPicPr>
          <p:cNvPr id="516" name="Picture 11" descr=""/>
          <p:cNvPicPr/>
          <p:nvPr/>
        </p:nvPicPr>
        <p:blipFill>
          <a:blip r:embed="rId1"/>
          <a:stretch/>
        </p:blipFill>
        <p:spPr>
          <a:xfrm>
            <a:off x="438840" y="2646000"/>
            <a:ext cx="2306160" cy="1729440"/>
          </a:xfrm>
          <a:prstGeom prst="rect">
            <a:avLst/>
          </a:prstGeom>
          <a:ln>
            <a:noFill/>
          </a:ln>
        </p:spPr>
      </p:pic>
      <p:sp>
        <p:nvSpPr>
          <p:cNvPr id="517" name="CustomShape 5"/>
          <p:cNvSpPr/>
          <p:nvPr/>
        </p:nvSpPr>
        <p:spPr>
          <a:xfrm>
            <a:off x="368280" y="2910600"/>
            <a:ext cx="2448000" cy="15526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400" spc="-1" strike="noStrike">
                <a:solidFill>
                  <a:srgbClr val="ffffff"/>
                </a:solidFill>
                <a:latin typeface="Trebuchet MS"/>
              </a:rPr>
              <a:t>61 cores</a:t>
            </a:r>
            <a:endParaRPr b="0" lang="en-US" sz="2400" spc="-1" strike="noStrike">
              <a:latin typeface="Arial"/>
            </a:endParaRPr>
          </a:p>
          <a:p>
            <a:pPr algn="ctr">
              <a:lnSpc>
                <a:spcPct val="100000"/>
              </a:lnSpc>
            </a:pPr>
            <a:r>
              <a:rPr b="1" lang="en-US" sz="2400" spc="-1" strike="noStrike">
                <a:solidFill>
                  <a:srgbClr val="ffffff"/>
                </a:solidFill>
                <a:latin typeface="Trebuchet MS"/>
              </a:rPr>
              <a:t>16 wide SIMD</a:t>
            </a:r>
            <a:endParaRPr b="0" lang="en-US" sz="2400" spc="-1" strike="noStrike">
              <a:latin typeface="Arial"/>
            </a:endParaRPr>
          </a:p>
          <a:p>
            <a:pPr algn="ctr">
              <a:lnSpc>
                <a:spcPct val="100000"/>
              </a:lnSpc>
            </a:pPr>
            <a:endParaRPr b="0" lang="en-US" sz="2400" spc="-1" strike="noStrike">
              <a:latin typeface="Arial"/>
            </a:endParaRPr>
          </a:p>
        </p:txBody>
      </p:sp>
      <p:sp>
        <p:nvSpPr>
          <p:cNvPr id="518" name="CustomShape 6"/>
          <p:cNvSpPr/>
          <p:nvPr/>
        </p:nvSpPr>
        <p:spPr>
          <a:xfrm>
            <a:off x="5957280" y="4678560"/>
            <a:ext cx="2772360" cy="8218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403152"/>
                </a:solidFill>
                <a:latin typeface="Trebuchet MS"/>
              </a:rPr>
              <a:t>NVIDIA® Tesla® C2090</a:t>
            </a:r>
            <a:endParaRPr b="0" lang="en-US" sz="2400" spc="-1" strike="noStrike">
              <a:latin typeface="Arial"/>
            </a:endParaRPr>
          </a:p>
        </p:txBody>
      </p:sp>
      <p:pic>
        <p:nvPicPr>
          <p:cNvPr id="519" name="Picture 79" descr=""/>
          <p:cNvPicPr/>
          <p:nvPr/>
        </p:nvPicPr>
        <p:blipFill>
          <a:blip r:embed="rId2"/>
          <a:stretch/>
        </p:blipFill>
        <p:spPr>
          <a:xfrm>
            <a:off x="3267720" y="2154600"/>
            <a:ext cx="2370240" cy="1928520"/>
          </a:xfrm>
          <a:prstGeom prst="rect">
            <a:avLst/>
          </a:prstGeom>
          <a:ln w="9360">
            <a:noFill/>
          </a:ln>
        </p:spPr>
      </p:pic>
      <p:sp>
        <p:nvSpPr>
          <p:cNvPr id="520" name="CustomShape 7"/>
          <p:cNvSpPr/>
          <p:nvPr/>
        </p:nvSpPr>
        <p:spPr>
          <a:xfrm>
            <a:off x="3218760" y="2566080"/>
            <a:ext cx="2448000" cy="15526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400" spc="-1" strike="noStrike">
                <a:solidFill>
                  <a:srgbClr val="ffffff"/>
                </a:solidFill>
                <a:latin typeface="Trebuchet MS"/>
              </a:rPr>
              <a:t>10 cores</a:t>
            </a:r>
            <a:endParaRPr b="0" lang="en-US" sz="2400" spc="-1" strike="noStrike">
              <a:latin typeface="Arial"/>
            </a:endParaRPr>
          </a:p>
          <a:p>
            <a:pPr algn="ctr">
              <a:lnSpc>
                <a:spcPct val="100000"/>
              </a:lnSpc>
            </a:pPr>
            <a:r>
              <a:rPr b="1" lang="en-US" sz="2400" spc="-1" strike="noStrike">
                <a:solidFill>
                  <a:srgbClr val="ffffff"/>
                </a:solidFill>
                <a:latin typeface="Trebuchet MS"/>
              </a:rPr>
              <a:t>16 wide SIMD</a:t>
            </a:r>
            <a:endParaRPr b="0" lang="en-US" sz="2400" spc="-1" strike="noStrike">
              <a:latin typeface="Arial"/>
            </a:endParaRPr>
          </a:p>
          <a:p>
            <a:pPr algn="ctr">
              <a:lnSpc>
                <a:spcPct val="100000"/>
              </a:lnSpc>
            </a:pPr>
            <a:endParaRPr b="0" lang="en-US" sz="2400" spc="-1" strike="noStrike">
              <a:latin typeface="Arial"/>
            </a:endParaRPr>
          </a:p>
        </p:txBody>
      </p:sp>
      <p:sp>
        <p:nvSpPr>
          <p:cNvPr id="521" name="CustomShape 8"/>
          <p:cNvSpPr/>
          <p:nvPr/>
        </p:nvSpPr>
        <p:spPr>
          <a:xfrm>
            <a:off x="3299760" y="4157280"/>
            <a:ext cx="2306160" cy="456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403152"/>
                </a:solidFill>
                <a:latin typeface="Trebuchet MS"/>
              </a:rPr>
              <a:t>ATI™ RV770</a:t>
            </a:r>
            <a:endParaRPr b="0" lang="en-US" sz="2400" spc="-1" strike="noStrike">
              <a:latin typeface="Arial"/>
            </a:endParaRPr>
          </a:p>
        </p:txBody>
      </p:sp>
      <p:pic>
        <p:nvPicPr>
          <p:cNvPr id="522" name="Picture 17" descr=""/>
          <p:cNvPicPr/>
          <p:nvPr/>
        </p:nvPicPr>
        <p:blipFill>
          <a:blip r:embed="rId3"/>
          <a:stretch/>
        </p:blipFill>
        <p:spPr>
          <a:xfrm>
            <a:off x="6273360" y="2493000"/>
            <a:ext cx="2140920" cy="2121840"/>
          </a:xfrm>
          <a:prstGeom prst="rect">
            <a:avLst/>
          </a:prstGeom>
          <a:ln>
            <a:noFill/>
          </a:ln>
        </p:spPr>
      </p:pic>
      <p:sp>
        <p:nvSpPr>
          <p:cNvPr id="523" name="CustomShape 9"/>
          <p:cNvSpPr/>
          <p:nvPr/>
        </p:nvSpPr>
        <p:spPr>
          <a:xfrm>
            <a:off x="6119640" y="2953800"/>
            <a:ext cx="2448000" cy="15526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400" spc="-1" strike="noStrike">
                <a:solidFill>
                  <a:srgbClr val="ffffff"/>
                </a:solidFill>
                <a:latin typeface="Trebuchet MS"/>
              </a:rPr>
              <a:t>16 cores</a:t>
            </a:r>
            <a:endParaRPr b="0" lang="en-US" sz="2400" spc="-1" strike="noStrike">
              <a:latin typeface="Arial"/>
            </a:endParaRPr>
          </a:p>
          <a:p>
            <a:pPr algn="ctr">
              <a:lnSpc>
                <a:spcPct val="100000"/>
              </a:lnSpc>
            </a:pPr>
            <a:r>
              <a:rPr b="1" lang="en-US" sz="2400" spc="-1" strike="noStrike">
                <a:solidFill>
                  <a:srgbClr val="ffffff"/>
                </a:solidFill>
                <a:latin typeface="Trebuchet MS"/>
              </a:rPr>
              <a:t>32 wide SIMD</a:t>
            </a:r>
            <a:endParaRPr b="0" lang="en-US" sz="2400" spc="-1" strike="noStrike">
              <a:latin typeface="Arial"/>
            </a:endParaRPr>
          </a:p>
          <a:p>
            <a:pPr algn="ctr">
              <a:lnSpc>
                <a:spcPct val="100000"/>
              </a:lnSpc>
            </a:pPr>
            <a:endParaRPr b="0" lang="en-US" sz="2400" spc="-1" strike="noStrike">
              <a:latin typeface="Arial"/>
            </a:endParaRPr>
          </a:p>
        </p:txBody>
      </p:sp>
      <p:sp>
        <p:nvSpPr>
          <p:cNvPr id="524" name="CustomShape 10"/>
          <p:cNvSpPr/>
          <p:nvPr/>
        </p:nvSpPr>
        <p:spPr>
          <a:xfrm>
            <a:off x="174960" y="4470120"/>
            <a:ext cx="2834280" cy="8218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403152"/>
                </a:solidFill>
                <a:latin typeface="Trebuchet MS"/>
              </a:rPr>
              <a:t>Intel® Xeon Phi™</a:t>
            </a:r>
            <a:r>
              <a:rPr b="0" lang="en-US" sz="2400" spc="-1" strike="noStrike">
                <a:solidFill>
                  <a:srgbClr val="403152"/>
                </a:solidFill>
                <a:latin typeface="Trebuchet MS"/>
              </a:rPr>
              <a:t>协处理器</a:t>
            </a:r>
            <a:endParaRPr b="0" lang="en-US" sz="24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4" name="TextShape 1"/>
          <p:cNvSpPr txBox="1"/>
          <p:nvPr/>
        </p:nvSpPr>
        <p:spPr>
          <a:xfrm>
            <a:off x="457200" y="-162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Dividing up the work</a:t>
            </a:r>
            <a:endParaRPr b="0" lang="en-US" sz="4400" spc="-1" strike="noStrike">
              <a:solidFill>
                <a:srgbClr val="000000"/>
              </a:solidFill>
              <a:latin typeface="Trebuchet MS"/>
            </a:endParaRPr>
          </a:p>
        </p:txBody>
      </p:sp>
      <p:sp>
        <p:nvSpPr>
          <p:cNvPr id="2075" name="TextShape 2"/>
          <p:cNvSpPr txBox="1"/>
          <p:nvPr/>
        </p:nvSpPr>
        <p:spPr>
          <a:xfrm>
            <a:off x="179640" y="4077000"/>
            <a:ext cx="8784720" cy="26640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To enqueue the kernel</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CUDA – specify the number of </a:t>
            </a:r>
            <a:r>
              <a:rPr b="0" lang="en-US" sz="2800" spc="-1" strike="noStrike">
                <a:solidFill>
                  <a:srgbClr val="c0504d"/>
                </a:solidFill>
                <a:latin typeface="Trebuchet MS"/>
              </a:rPr>
              <a:t>thread blocks </a:t>
            </a:r>
            <a:r>
              <a:rPr b="0" lang="en-US" sz="2800" spc="-1" strike="noStrike">
                <a:solidFill>
                  <a:srgbClr val="000000"/>
                </a:solidFill>
                <a:latin typeface="Trebuchet MS"/>
              </a:rPr>
              <a:t>and </a:t>
            </a:r>
            <a:r>
              <a:rPr b="0" lang="en-US" sz="2800" spc="-1" strike="noStrike">
                <a:solidFill>
                  <a:srgbClr val="f79646"/>
                </a:solidFill>
                <a:latin typeface="Trebuchet MS"/>
              </a:rPr>
              <a:t>threads per block</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OpenCL – specify the </a:t>
            </a:r>
            <a:r>
              <a:rPr b="0" lang="en-US" sz="2800" spc="-1" strike="noStrike">
                <a:solidFill>
                  <a:srgbClr val="4f81bd"/>
                </a:solidFill>
                <a:latin typeface="Trebuchet MS"/>
              </a:rPr>
              <a:t>problem size</a:t>
            </a:r>
            <a:r>
              <a:rPr b="0" lang="en-US" sz="2800" spc="-1" strike="noStrike">
                <a:solidFill>
                  <a:srgbClr val="000000"/>
                </a:solidFill>
                <a:latin typeface="Trebuchet MS"/>
              </a:rPr>
              <a:t> and (optionally) number of </a:t>
            </a:r>
            <a:r>
              <a:rPr b="0" lang="en-US" sz="2800" spc="-1" strike="noStrike">
                <a:solidFill>
                  <a:srgbClr val="f79646"/>
                </a:solidFill>
                <a:latin typeface="Trebuchet MS"/>
              </a:rPr>
              <a:t>work-items per work-group</a:t>
            </a:r>
            <a:endParaRPr b="0" lang="en-US" sz="2800" spc="-1" strike="noStrike">
              <a:solidFill>
                <a:srgbClr val="000000"/>
              </a:solidFill>
              <a:latin typeface="Trebuchet MS"/>
            </a:endParaRPr>
          </a:p>
        </p:txBody>
      </p:sp>
      <p:sp>
        <p:nvSpPr>
          <p:cNvPr id="2076" name="CustomShape 3"/>
          <p:cNvSpPr/>
          <p:nvPr/>
        </p:nvSpPr>
        <p:spPr>
          <a:xfrm>
            <a:off x="1763640" y="1124640"/>
            <a:ext cx="4464000" cy="29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77" name="CustomShape 4"/>
          <p:cNvSpPr/>
          <p:nvPr/>
        </p:nvSpPr>
        <p:spPr>
          <a:xfrm>
            <a:off x="5007240" y="745560"/>
            <a:ext cx="16304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4f81bd"/>
                </a:solidFill>
                <a:latin typeface="Trebuchet MS"/>
              </a:rPr>
              <a:t>Problem size</a:t>
            </a:r>
            <a:endParaRPr b="0" lang="en-US" sz="1800" spc="-1" strike="noStrike">
              <a:latin typeface="Arial"/>
            </a:endParaRPr>
          </a:p>
        </p:txBody>
      </p:sp>
      <p:sp>
        <p:nvSpPr>
          <p:cNvPr id="2078" name="CustomShape 5"/>
          <p:cNvSpPr/>
          <p:nvPr/>
        </p:nvSpPr>
        <p:spPr>
          <a:xfrm flipH="1" flipV="1">
            <a:off x="3051360" y="2214720"/>
            <a:ext cx="4240440" cy="24840"/>
          </a:xfrm>
          <a:custGeom>
            <a:avLst/>
            <a:gdLst/>
            <a:ahLst/>
            <a:rect l="l" t="t" r="r" b="b"/>
            <a:pathLst>
              <a:path w="21600" h="21600">
                <a:moveTo>
                  <a:pt x="0" y="0"/>
                </a:moveTo>
                <a:lnTo>
                  <a:pt x="21600" y="21600"/>
                </a:lnTo>
              </a:path>
            </a:pathLst>
          </a:custGeom>
          <a:noFill/>
          <a:ln w="3816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2079" name="CustomShape 6"/>
          <p:cNvSpPr/>
          <p:nvPr/>
        </p:nvSpPr>
        <p:spPr>
          <a:xfrm>
            <a:off x="1166760" y="2176200"/>
            <a:ext cx="804960" cy="15120"/>
          </a:xfrm>
          <a:custGeom>
            <a:avLst/>
            <a:gdLst/>
            <a:ahLst/>
            <a:rect l="l" t="t" r="r" b="b"/>
            <a:pathLst>
              <a:path w="21600" h="21600">
                <a:moveTo>
                  <a:pt x="0" y="0"/>
                </a:moveTo>
                <a:lnTo>
                  <a:pt x="21600" y="21600"/>
                </a:lnTo>
              </a:path>
            </a:pathLst>
          </a:custGeom>
          <a:noFill/>
          <a:ln w="3816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2080" name="CustomShape 7"/>
          <p:cNvSpPr/>
          <p:nvPr/>
        </p:nvSpPr>
        <p:spPr>
          <a:xfrm>
            <a:off x="539640" y="1114920"/>
            <a:ext cx="1007640" cy="8211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rPr>
              <a:t>CUDA</a:t>
            </a:r>
            <a:endParaRPr b="0" lang="en-US" sz="2400" spc="-1" strike="noStrike">
              <a:latin typeface="Arial"/>
            </a:endParaRPr>
          </a:p>
        </p:txBody>
      </p:sp>
      <p:sp>
        <p:nvSpPr>
          <p:cNvPr id="2081" name="CustomShape 8"/>
          <p:cNvSpPr/>
          <p:nvPr/>
        </p:nvSpPr>
        <p:spPr>
          <a:xfrm>
            <a:off x="7236360" y="1114920"/>
            <a:ext cx="1295640" cy="8211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rebuchet MS"/>
              </a:rPr>
              <a:t>OpenCL</a:t>
            </a:r>
            <a:endParaRPr b="0" lang="en-US" sz="2400" spc="-1" strike="noStrike">
              <a:latin typeface="Arial"/>
            </a:endParaRPr>
          </a:p>
        </p:txBody>
      </p:sp>
      <p:sp>
        <p:nvSpPr>
          <p:cNvPr id="2082" name="CustomShape 9"/>
          <p:cNvSpPr/>
          <p:nvPr/>
        </p:nvSpPr>
        <p:spPr>
          <a:xfrm>
            <a:off x="7244280" y="2071440"/>
            <a:ext cx="13593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Work-item</a:t>
            </a:r>
            <a:endParaRPr b="0" lang="en-US" sz="1800" spc="-1" strike="noStrike">
              <a:latin typeface="Arial"/>
            </a:endParaRPr>
          </a:p>
        </p:txBody>
      </p:sp>
      <p:sp>
        <p:nvSpPr>
          <p:cNvPr id="2083" name="CustomShape 10"/>
          <p:cNvSpPr/>
          <p:nvPr/>
        </p:nvSpPr>
        <p:spPr>
          <a:xfrm>
            <a:off x="223920" y="2007000"/>
            <a:ext cx="9781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Thread</a:t>
            </a:r>
            <a:endParaRPr b="0" lang="en-US" sz="1800" spc="-1" strike="noStrike">
              <a:latin typeface="Arial"/>
            </a:endParaRPr>
          </a:p>
        </p:txBody>
      </p:sp>
      <p:sp>
        <p:nvSpPr>
          <p:cNvPr id="2084" name="CustomShape 11"/>
          <p:cNvSpPr/>
          <p:nvPr/>
        </p:nvSpPr>
        <p:spPr>
          <a:xfrm>
            <a:off x="134280" y="2713320"/>
            <a:ext cx="16578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Thread block</a:t>
            </a:r>
            <a:endParaRPr b="0" lang="en-US" sz="1800" spc="-1" strike="noStrike">
              <a:latin typeface="Arial"/>
            </a:endParaRPr>
          </a:p>
        </p:txBody>
      </p:sp>
      <p:sp>
        <p:nvSpPr>
          <p:cNvPr id="2085" name="CustomShape 12"/>
          <p:cNvSpPr/>
          <p:nvPr/>
        </p:nvSpPr>
        <p:spPr>
          <a:xfrm>
            <a:off x="7574760" y="2775240"/>
            <a:ext cx="15055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Work-group</a:t>
            </a:r>
            <a:endParaRPr b="0" lang="en-US" sz="1800" spc="-1" strike="noStrike">
              <a:latin typeface="Arial"/>
            </a:endParaRPr>
          </a:p>
        </p:txBody>
      </p:sp>
      <p:sp>
        <p:nvSpPr>
          <p:cNvPr id="2086"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87"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88"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89"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90"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91"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92"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93"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94"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95" name="CustomShape 22"/>
          <p:cNvSpPr/>
          <p:nvPr/>
        </p:nvSpPr>
        <p:spPr>
          <a:xfrm>
            <a:off x="1484640" y="3063240"/>
            <a:ext cx="2079000" cy="36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096" name="CustomShape 23"/>
          <p:cNvSpPr/>
          <p:nvPr/>
        </p:nvSpPr>
        <p:spPr>
          <a:xfrm flipH="1">
            <a:off x="4355280" y="2959920"/>
            <a:ext cx="3286440" cy="36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097"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98"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99"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100"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101"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102"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103"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104"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timing>
    <p:tnLst>
      <p:par>
        <p:cTn id="293" dur="indefinite" restart="never" nodeType="tmRoot">
          <p:childTnLst>
            <p:seq>
              <p:cTn id="294" dur="indefinite" nodeType="mainSeq">
                <p:childTnLst>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2093"/>
                                        </p:tgtEl>
                                        <p:attrNameLst>
                                          <p:attrName>style.visibility</p:attrName>
                                        </p:attrNameLst>
                                      </p:cBhvr>
                                      <p:to>
                                        <p:strVal val="visible"/>
                                      </p:to>
                                    </p:set>
                                  </p:childTnLst>
                                </p:cTn>
                              </p:par>
                              <p:par>
                                <p:cTn id="299" nodeType="withEffect" fill="hold" presetClass="entr" presetID="1">
                                  <p:stCondLst>
                                    <p:cond delay="0"/>
                                  </p:stCondLst>
                                  <p:childTnLst>
                                    <p:set>
                                      <p:cBhvr>
                                        <p:cTn id="300" dur="1" fill="hold">
                                          <p:stCondLst>
                                            <p:cond delay="0"/>
                                          </p:stCondLst>
                                        </p:cTn>
                                        <p:tgtEl>
                                          <p:spTgt spid="2092"/>
                                        </p:tgtEl>
                                        <p:attrNameLst>
                                          <p:attrName>style.visibility</p:attrName>
                                        </p:attrNameLst>
                                      </p:cBhvr>
                                      <p:to>
                                        <p:strVal val="visible"/>
                                      </p:to>
                                    </p:set>
                                  </p:childTnLst>
                                </p:cTn>
                              </p:par>
                              <p:par>
                                <p:cTn id="301" nodeType="withEffect" fill="hold" presetClass="entr" presetID="1">
                                  <p:stCondLst>
                                    <p:cond delay="0"/>
                                  </p:stCondLst>
                                  <p:childTnLst>
                                    <p:set>
                                      <p:cBhvr>
                                        <p:cTn id="302" dur="1" fill="hold">
                                          <p:stCondLst>
                                            <p:cond delay="0"/>
                                          </p:stCondLst>
                                        </p:cTn>
                                        <p:tgtEl>
                                          <p:spTgt spid="2091"/>
                                        </p:tgtEl>
                                        <p:attrNameLst>
                                          <p:attrName>style.visibility</p:attrName>
                                        </p:attrNameLst>
                                      </p:cBhvr>
                                      <p:to>
                                        <p:strVal val="visible"/>
                                      </p:to>
                                    </p:set>
                                  </p:childTnLst>
                                </p:cTn>
                              </p:par>
                              <p:par>
                                <p:cTn id="303" nodeType="withEffect" fill="hold" presetClass="entr" presetID="1">
                                  <p:stCondLst>
                                    <p:cond delay="0"/>
                                  </p:stCondLst>
                                  <p:childTnLst>
                                    <p:set>
                                      <p:cBhvr>
                                        <p:cTn id="304" dur="1" fill="hold">
                                          <p:stCondLst>
                                            <p:cond delay="0"/>
                                          </p:stCondLst>
                                        </p:cTn>
                                        <p:tgtEl>
                                          <p:spTgt spid="2094"/>
                                        </p:tgtEl>
                                        <p:attrNameLst>
                                          <p:attrName>style.visibility</p:attrName>
                                        </p:attrNameLst>
                                      </p:cBhvr>
                                      <p:to>
                                        <p:strVal val="visible"/>
                                      </p:to>
                                    </p:set>
                                  </p:childTnLst>
                                </p:cTn>
                              </p:par>
                              <p:par>
                                <p:cTn id="305" nodeType="withEffect" fill="hold" presetClass="entr" presetID="1">
                                  <p:stCondLst>
                                    <p:cond delay="0"/>
                                  </p:stCondLst>
                                  <p:childTnLst>
                                    <p:set>
                                      <p:cBhvr>
                                        <p:cTn id="306" dur="1" fill="hold">
                                          <p:stCondLst>
                                            <p:cond delay="0"/>
                                          </p:stCondLst>
                                        </p:cTn>
                                        <p:tgtEl>
                                          <p:spTgt spid="2086"/>
                                        </p:tgtEl>
                                        <p:attrNameLst>
                                          <p:attrName>style.visibility</p:attrName>
                                        </p:attrNameLst>
                                      </p:cBhvr>
                                      <p:to>
                                        <p:strVal val="visible"/>
                                      </p:to>
                                    </p:set>
                                  </p:childTnLst>
                                </p:cTn>
                              </p:par>
                              <p:par>
                                <p:cTn id="307" nodeType="withEffect" fill="hold" presetClass="entr" presetID="1">
                                  <p:stCondLst>
                                    <p:cond delay="0"/>
                                  </p:stCondLst>
                                  <p:childTnLst>
                                    <p:set>
                                      <p:cBhvr>
                                        <p:cTn id="308" dur="1" fill="hold">
                                          <p:stCondLst>
                                            <p:cond delay="0"/>
                                          </p:stCondLst>
                                        </p:cTn>
                                        <p:tgtEl>
                                          <p:spTgt spid="2087"/>
                                        </p:tgtEl>
                                        <p:attrNameLst>
                                          <p:attrName>style.visibility</p:attrName>
                                        </p:attrNameLst>
                                      </p:cBhvr>
                                      <p:to>
                                        <p:strVal val="visible"/>
                                      </p:to>
                                    </p:set>
                                  </p:childTnLst>
                                </p:cTn>
                              </p:par>
                              <p:par>
                                <p:cTn id="309" nodeType="withEffect" fill="hold" presetClass="entr" presetID="1">
                                  <p:stCondLst>
                                    <p:cond delay="0"/>
                                  </p:stCondLst>
                                  <p:childTnLst>
                                    <p:set>
                                      <p:cBhvr>
                                        <p:cTn id="310" dur="1" fill="hold">
                                          <p:stCondLst>
                                            <p:cond delay="0"/>
                                          </p:stCondLst>
                                        </p:cTn>
                                        <p:tgtEl>
                                          <p:spTgt spid="2088"/>
                                        </p:tgtEl>
                                        <p:attrNameLst>
                                          <p:attrName>style.visibility</p:attrName>
                                        </p:attrNameLst>
                                      </p:cBhvr>
                                      <p:to>
                                        <p:strVal val="visible"/>
                                      </p:to>
                                    </p:set>
                                  </p:childTnLst>
                                </p:cTn>
                              </p:par>
                              <p:par>
                                <p:cTn id="311" nodeType="withEffect" fill="hold" presetClass="entr" presetID="1">
                                  <p:stCondLst>
                                    <p:cond delay="0"/>
                                  </p:stCondLst>
                                  <p:childTnLst>
                                    <p:set>
                                      <p:cBhvr>
                                        <p:cTn id="312" dur="1" fill="hold">
                                          <p:stCondLst>
                                            <p:cond delay="0"/>
                                          </p:stCondLst>
                                        </p:cTn>
                                        <p:tgtEl>
                                          <p:spTgt spid="2089"/>
                                        </p:tgtEl>
                                        <p:attrNameLst>
                                          <p:attrName>style.visibility</p:attrName>
                                        </p:attrNameLst>
                                      </p:cBhvr>
                                      <p:to>
                                        <p:strVal val="visible"/>
                                      </p:to>
                                    </p:set>
                                  </p:childTnLst>
                                </p:cTn>
                              </p:par>
                              <p:par>
                                <p:cTn id="313" nodeType="withEffect" fill="hold" presetClass="entr" presetID="1">
                                  <p:stCondLst>
                                    <p:cond delay="0"/>
                                  </p:stCondLst>
                                  <p:childTnLst>
                                    <p:set>
                                      <p:cBhvr>
                                        <p:cTn id="314" dur="1" fill="hold">
                                          <p:stCondLst>
                                            <p:cond delay="0"/>
                                          </p:stCondLst>
                                        </p:cTn>
                                        <p:tgtEl>
                                          <p:spTgt spid="2090"/>
                                        </p:tgtEl>
                                        <p:attrNameLst>
                                          <p:attrName>style.visibility</p:attrName>
                                        </p:attrNameLst>
                                      </p:cBhvr>
                                      <p:to>
                                        <p:strVal val="visible"/>
                                      </p:to>
                                    </p:set>
                                  </p:childTnLst>
                                </p:cTn>
                              </p:par>
                              <p:par>
                                <p:cTn id="315" nodeType="withEffect" fill="hold" presetClass="entr" presetID="1">
                                  <p:stCondLst>
                                    <p:cond delay="0"/>
                                  </p:stCondLst>
                                  <p:childTnLst>
                                    <p:set>
                                      <p:cBhvr>
                                        <p:cTn id="316" dur="1" fill="hold">
                                          <p:stCondLst>
                                            <p:cond delay="0"/>
                                          </p:stCondLst>
                                        </p:cTn>
                                        <p:tgtEl>
                                          <p:spTgt spid="2085"/>
                                        </p:tgtEl>
                                        <p:attrNameLst>
                                          <p:attrName>style.visibility</p:attrName>
                                        </p:attrNameLst>
                                      </p:cBhvr>
                                      <p:to>
                                        <p:strVal val="visible"/>
                                      </p:to>
                                    </p:set>
                                  </p:childTnLst>
                                </p:cTn>
                              </p:par>
                              <p:par>
                                <p:cTn id="317" nodeType="withEffect" fill="hold" presetClass="entr" presetID="1">
                                  <p:stCondLst>
                                    <p:cond delay="0"/>
                                  </p:stCondLst>
                                  <p:childTnLst>
                                    <p:set>
                                      <p:cBhvr>
                                        <p:cTn id="318" dur="1" fill="hold">
                                          <p:stCondLst>
                                            <p:cond delay="0"/>
                                          </p:stCondLst>
                                        </p:cTn>
                                        <p:tgtEl>
                                          <p:spTgt spid="2084"/>
                                        </p:tgtEl>
                                        <p:attrNameLst>
                                          <p:attrName>style.visibility</p:attrName>
                                        </p:attrNameLst>
                                      </p:cBhvr>
                                      <p:to>
                                        <p:strVal val="visible"/>
                                      </p:to>
                                    </p:set>
                                  </p:childTnLst>
                                </p:cTn>
                              </p:par>
                              <p:par>
                                <p:cTn id="319" nodeType="withEffect" fill="hold" presetClass="entr" presetID="1">
                                  <p:stCondLst>
                                    <p:cond delay="0"/>
                                  </p:stCondLst>
                                  <p:childTnLst>
                                    <p:set>
                                      <p:cBhvr>
                                        <p:cTn id="320" dur="1" fill="hold">
                                          <p:stCondLst>
                                            <p:cond delay="0"/>
                                          </p:stCondLst>
                                        </p:cTn>
                                        <p:tgtEl>
                                          <p:spTgt spid="2095"/>
                                        </p:tgtEl>
                                        <p:attrNameLst>
                                          <p:attrName>style.visibility</p:attrName>
                                        </p:attrNameLst>
                                      </p:cBhvr>
                                      <p:to>
                                        <p:strVal val="visible"/>
                                      </p:to>
                                    </p:set>
                                  </p:childTnLst>
                                </p:cTn>
                              </p:par>
                              <p:par>
                                <p:cTn id="321" nodeType="withEffect" fill="hold" presetClass="entr" presetID="1">
                                  <p:stCondLst>
                                    <p:cond delay="0"/>
                                  </p:stCondLst>
                                  <p:childTnLst>
                                    <p:set>
                                      <p:cBhvr>
                                        <p:cTn id="322" dur="1" fill="hold">
                                          <p:stCondLst>
                                            <p:cond delay="0"/>
                                          </p:stCondLst>
                                        </p:cTn>
                                        <p:tgtEl>
                                          <p:spTgt spid="2096"/>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2104"/>
                                        </p:tgtEl>
                                        <p:attrNameLst>
                                          <p:attrName>style.visibility</p:attrName>
                                        </p:attrNameLst>
                                      </p:cBhvr>
                                      <p:to>
                                        <p:strVal val="visible"/>
                                      </p:to>
                                    </p:set>
                                  </p:childTnLst>
                                </p:cTn>
                              </p:par>
                              <p:par>
                                <p:cTn id="327" nodeType="withEffect" fill="hold" presetClass="entr" presetID="1">
                                  <p:stCondLst>
                                    <p:cond delay="0"/>
                                  </p:stCondLst>
                                  <p:childTnLst>
                                    <p:set>
                                      <p:cBhvr>
                                        <p:cTn id="328" dur="1" fill="hold">
                                          <p:stCondLst>
                                            <p:cond delay="0"/>
                                          </p:stCondLst>
                                        </p:cTn>
                                        <p:tgtEl>
                                          <p:spTgt spid="2097"/>
                                        </p:tgtEl>
                                        <p:attrNameLst>
                                          <p:attrName>style.visibility</p:attrName>
                                        </p:attrNameLst>
                                      </p:cBhvr>
                                      <p:to>
                                        <p:strVal val="visible"/>
                                      </p:to>
                                    </p:set>
                                  </p:childTnLst>
                                </p:cTn>
                              </p:par>
                              <p:par>
                                <p:cTn id="329" nodeType="withEffect" fill="hold" presetClass="entr" presetID="1">
                                  <p:stCondLst>
                                    <p:cond delay="0"/>
                                  </p:stCondLst>
                                  <p:childTnLst>
                                    <p:set>
                                      <p:cBhvr>
                                        <p:cTn id="330" dur="1" fill="hold">
                                          <p:stCondLst>
                                            <p:cond delay="0"/>
                                          </p:stCondLst>
                                        </p:cTn>
                                        <p:tgtEl>
                                          <p:spTgt spid="2098"/>
                                        </p:tgtEl>
                                        <p:attrNameLst>
                                          <p:attrName>style.visibility</p:attrName>
                                        </p:attrNameLst>
                                      </p:cBhvr>
                                      <p:to>
                                        <p:strVal val="visible"/>
                                      </p:to>
                                    </p:set>
                                  </p:childTnLst>
                                </p:cTn>
                              </p:par>
                              <p:par>
                                <p:cTn id="331" nodeType="withEffect" fill="hold" presetClass="entr" presetID="1">
                                  <p:stCondLst>
                                    <p:cond delay="0"/>
                                  </p:stCondLst>
                                  <p:childTnLst>
                                    <p:set>
                                      <p:cBhvr>
                                        <p:cTn id="332" dur="1" fill="hold">
                                          <p:stCondLst>
                                            <p:cond delay="0"/>
                                          </p:stCondLst>
                                        </p:cTn>
                                        <p:tgtEl>
                                          <p:spTgt spid="2099"/>
                                        </p:tgtEl>
                                        <p:attrNameLst>
                                          <p:attrName>style.visibility</p:attrName>
                                        </p:attrNameLst>
                                      </p:cBhvr>
                                      <p:to>
                                        <p:strVal val="visible"/>
                                      </p:to>
                                    </p:set>
                                  </p:childTnLst>
                                </p:cTn>
                              </p:par>
                              <p:par>
                                <p:cTn id="333" nodeType="withEffect" fill="hold" presetClass="entr" presetID="1">
                                  <p:stCondLst>
                                    <p:cond delay="0"/>
                                  </p:stCondLst>
                                  <p:childTnLst>
                                    <p:set>
                                      <p:cBhvr>
                                        <p:cTn id="334" dur="1" fill="hold">
                                          <p:stCondLst>
                                            <p:cond delay="0"/>
                                          </p:stCondLst>
                                        </p:cTn>
                                        <p:tgtEl>
                                          <p:spTgt spid="2100"/>
                                        </p:tgtEl>
                                        <p:attrNameLst>
                                          <p:attrName>style.visibility</p:attrName>
                                        </p:attrNameLst>
                                      </p:cBhvr>
                                      <p:to>
                                        <p:strVal val="visible"/>
                                      </p:to>
                                    </p:set>
                                  </p:childTnLst>
                                </p:cTn>
                              </p:par>
                              <p:par>
                                <p:cTn id="335" nodeType="withEffect" fill="hold" presetClass="entr" presetID="1">
                                  <p:stCondLst>
                                    <p:cond delay="0"/>
                                  </p:stCondLst>
                                  <p:childTnLst>
                                    <p:set>
                                      <p:cBhvr>
                                        <p:cTn id="336" dur="1" fill="hold">
                                          <p:stCondLst>
                                            <p:cond delay="0"/>
                                          </p:stCondLst>
                                        </p:cTn>
                                        <p:tgtEl>
                                          <p:spTgt spid="2101"/>
                                        </p:tgtEl>
                                        <p:attrNameLst>
                                          <p:attrName>style.visibility</p:attrName>
                                        </p:attrNameLst>
                                      </p:cBhvr>
                                      <p:to>
                                        <p:strVal val="visible"/>
                                      </p:to>
                                    </p:set>
                                  </p:childTnLst>
                                </p:cTn>
                              </p:par>
                              <p:par>
                                <p:cTn id="337" nodeType="withEffect" fill="hold" presetClass="entr" presetID="1">
                                  <p:stCondLst>
                                    <p:cond delay="0"/>
                                  </p:stCondLst>
                                  <p:childTnLst>
                                    <p:set>
                                      <p:cBhvr>
                                        <p:cTn id="338" dur="1" fill="hold">
                                          <p:stCondLst>
                                            <p:cond delay="0"/>
                                          </p:stCondLst>
                                        </p:cTn>
                                        <p:tgtEl>
                                          <p:spTgt spid="2103"/>
                                        </p:tgtEl>
                                        <p:attrNameLst>
                                          <p:attrName>style.visibility</p:attrName>
                                        </p:attrNameLst>
                                      </p:cBhvr>
                                      <p:to>
                                        <p:strVal val="visible"/>
                                      </p:to>
                                    </p:set>
                                  </p:childTnLst>
                                </p:cTn>
                              </p:par>
                              <p:par>
                                <p:cTn id="339" nodeType="withEffect" fill="hold" presetClass="entr" presetID="1">
                                  <p:stCondLst>
                                    <p:cond delay="0"/>
                                  </p:stCondLst>
                                  <p:childTnLst>
                                    <p:set>
                                      <p:cBhvr>
                                        <p:cTn id="340" dur="1" fill="hold">
                                          <p:stCondLst>
                                            <p:cond delay="0"/>
                                          </p:stCondLst>
                                        </p:cTn>
                                        <p:tgtEl>
                                          <p:spTgt spid="2102"/>
                                        </p:tgtEl>
                                        <p:attrNameLst>
                                          <p:attrName>style.visibility</p:attrName>
                                        </p:attrNameLst>
                                      </p:cBhvr>
                                      <p:to>
                                        <p:strVal val="visible"/>
                                      </p:to>
                                    </p:set>
                                  </p:childTnLst>
                                </p:cTn>
                              </p:par>
                              <p:par>
                                <p:cTn id="341" nodeType="withEffect" fill="hold" presetClass="entr" presetID="1">
                                  <p:stCondLst>
                                    <p:cond delay="0"/>
                                  </p:stCondLst>
                                  <p:childTnLst>
                                    <p:set>
                                      <p:cBhvr>
                                        <p:cTn id="342" dur="1" fill="hold">
                                          <p:stCondLst>
                                            <p:cond delay="0"/>
                                          </p:stCondLst>
                                        </p:cTn>
                                        <p:tgtEl>
                                          <p:spTgt spid="2079"/>
                                        </p:tgtEl>
                                        <p:attrNameLst>
                                          <p:attrName>style.visibility</p:attrName>
                                        </p:attrNameLst>
                                      </p:cBhvr>
                                      <p:to>
                                        <p:strVal val="visible"/>
                                      </p:to>
                                    </p:set>
                                  </p:childTnLst>
                                </p:cTn>
                              </p:par>
                              <p:par>
                                <p:cTn id="343" nodeType="withEffect" fill="hold" presetClass="entr" presetID="1">
                                  <p:stCondLst>
                                    <p:cond delay="0"/>
                                  </p:stCondLst>
                                  <p:childTnLst>
                                    <p:set>
                                      <p:cBhvr>
                                        <p:cTn id="344" dur="1" fill="hold">
                                          <p:stCondLst>
                                            <p:cond delay="0"/>
                                          </p:stCondLst>
                                        </p:cTn>
                                        <p:tgtEl>
                                          <p:spTgt spid="2078"/>
                                        </p:tgtEl>
                                        <p:attrNameLst>
                                          <p:attrName>style.visibility</p:attrName>
                                        </p:attrNameLst>
                                      </p:cBhvr>
                                      <p:to>
                                        <p:strVal val="visible"/>
                                      </p:to>
                                    </p:set>
                                  </p:childTnLst>
                                </p:cTn>
                              </p:par>
                              <p:par>
                                <p:cTn id="345" nodeType="withEffect" fill="hold" presetClass="entr" presetID="1">
                                  <p:stCondLst>
                                    <p:cond delay="0"/>
                                  </p:stCondLst>
                                  <p:childTnLst>
                                    <p:set>
                                      <p:cBhvr>
                                        <p:cTn id="346" dur="1" fill="hold">
                                          <p:stCondLst>
                                            <p:cond delay="0"/>
                                          </p:stCondLst>
                                        </p:cTn>
                                        <p:tgtEl>
                                          <p:spTgt spid="2083"/>
                                        </p:tgtEl>
                                        <p:attrNameLst>
                                          <p:attrName>style.visibility</p:attrName>
                                        </p:attrNameLst>
                                      </p:cBhvr>
                                      <p:to>
                                        <p:strVal val="visible"/>
                                      </p:to>
                                    </p:set>
                                  </p:childTnLst>
                                </p:cTn>
                              </p:par>
                              <p:par>
                                <p:cTn id="347" nodeType="withEffect" fill="hold" presetClass="entr" presetID="1">
                                  <p:stCondLst>
                                    <p:cond delay="0"/>
                                  </p:stCondLst>
                                  <p:childTnLst>
                                    <p:set>
                                      <p:cBhvr>
                                        <p:cTn id="348" dur="1" fill="hold">
                                          <p:stCondLst>
                                            <p:cond delay="0"/>
                                          </p:stCondLst>
                                        </p:cTn>
                                        <p:tgtEl>
                                          <p:spTgt spid="2082"/>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2075">
                                            <p:txEl>
                                              <p:pRg st="0" end="0"/>
                                            </p:txEl>
                                          </p:spTgt>
                                        </p:tgtEl>
                                        <p:attrNameLst>
                                          <p:attrName>style.visibility</p:attrName>
                                        </p:attrNameLst>
                                      </p:cBhvr>
                                      <p:to>
                                        <p:strVal val="visible"/>
                                      </p:to>
                                    </p:set>
                                  </p:childTnLst>
                                </p:cTn>
                              </p:par>
                              <p:par>
                                <p:cTn id="353" nodeType="withEffect" fill="hold" presetClass="entr" presetID="1">
                                  <p:stCondLst>
                                    <p:cond delay="0"/>
                                  </p:stCondLst>
                                  <p:childTnLst>
                                    <p:set>
                                      <p:cBhvr>
                                        <p:cTn id="354" dur="1" fill="hold">
                                          <p:stCondLst>
                                            <p:cond delay="0"/>
                                          </p:stCondLst>
                                        </p:cTn>
                                        <p:tgtEl>
                                          <p:spTgt spid="2075">
                                            <p:txEl>
                                              <p:pRg st="1" end="1"/>
                                            </p:txEl>
                                          </p:spTgt>
                                        </p:tgtEl>
                                        <p:attrNameLst>
                                          <p:attrName>style.visibility</p:attrName>
                                        </p:attrNameLst>
                                      </p:cBhvr>
                                      <p:to>
                                        <p:strVal val="visible"/>
                                      </p:to>
                                    </p:set>
                                  </p:childTnLst>
                                </p:cTn>
                              </p:par>
                              <p:par>
                                <p:cTn id="355" nodeType="withEffect" fill="hold" presetClass="entr" presetID="1">
                                  <p:stCondLst>
                                    <p:cond delay="0"/>
                                  </p:stCondLst>
                                  <p:childTnLst>
                                    <p:set>
                                      <p:cBhvr>
                                        <p:cTn id="356" dur="1" fill="hold">
                                          <p:stCondLst>
                                            <p:cond delay="0"/>
                                          </p:stCondLst>
                                        </p:cTn>
                                        <p:tgtEl>
                                          <p:spTgt spid="2075">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Enqueue a kernel (C)</a:t>
            </a:r>
            <a:endParaRPr b="0" lang="en-US" sz="4400" spc="-1" strike="noStrike">
              <a:solidFill>
                <a:srgbClr val="000000"/>
              </a:solidFill>
              <a:latin typeface="Trebuchet MS"/>
            </a:endParaRPr>
          </a:p>
        </p:txBody>
      </p:sp>
      <p:sp>
        <p:nvSpPr>
          <p:cNvPr id="2106" name="TextShape 2"/>
          <p:cNvSpPr txBox="1"/>
          <p:nvPr/>
        </p:nvSpPr>
        <p:spPr>
          <a:xfrm>
            <a:off x="457200" y="1595880"/>
            <a:ext cx="4039920" cy="639360"/>
          </a:xfrm>
          <a:prstGeom prst="rect">
            <a:avLst/>
          </a:prstGeom>
          <a:noFill/>
          <a:ln>
            <a:noFill/>
          </a:ln>
        </p:spPr>
        <p:txBody>
          <a:bodyPr anchor="b"/>
          <a:p>
            <a:pPr algn="ctr">
              <a:lnSpc>
                <a:spcPct val="100000"/>
              </a:lnSpc>
              <a:spcBef>
                <a:spcPts val="479"/>
              </a:spcBef>
            </a:pPr>
            <a:r>
              <a:rPr b="1" lang="en-US" sz="2400" spc="-1" strike="noStrike">
                <a:solidFill>
                  <a:srgbClr val="000000"/>
                </a:solidFill>
                <a:latin typeface="Trebuchet MS"/>
              </a:rPr>
              <a:t>CUDA C</a:t>
            </a:r>
            <a:endParaRPr b="0" lang="en-US" sz="2400" spc="-1" strike="noStrike">
              <a:solidFill>
                <a:srgbClr val="000000"/>
              </a:solidFill>
              <a:latin typeface="Trebuchet MS"/>
            </a:endParaRPr>
          </a:p>
        </p:txBody>
      </p:sp>
      <p:sp>
        <p:nvSpPr>
          <p:cNvPr id="2107" name="TextShape 3"/>
          <p:cNvSpPr txBox="1"/>
          <p:nvPr/>
        </p:nvSpPr>
        <p:spPr>
          <a:xfrm>
            <a:off x="107640" y="2430000"/>
            <a:ext cx="4536000" cy="3951000"/>
          </a:xfrm>
          <a:prstGeom prst="rect">
            <a:avLst/>
          </a:prstGeom>
          <a:noFill/>
          <a:ln>
            <a:noFill/>
          </a:ln>
        </p:spPr>
        <p:txBody>
          <a:bodyPr/>
          <a:p>
            <a:pPr>
              <a:lnSpc>
                <a:spcPct val="100000"/>
              </a:lnSpc>
              <a:spcBef>
                <a:spcPts val="360"/>
              </a:spcBef>
            </a:pPr>
            <a:r>
              <a:rPr b="1" lang="en-US" sz="1800" spc="-1" strike="noStrike">
                <a:solidFill>
                  <a:srgbClr val="4f81bd"/>
                </a:solidFill>
                <a:latin typeface="Courier New Bold"/>
              </a:rPr>
              <a:t>dim3</a:t>
            </a:r>
            <a:r>
              <a:rPr b="1" lang="en-US" sz="1800" spc="-1" strike="noStrike">
                <a:solidFill>
                  <a:srgbClr val="000000"/>
                </a:solidFill>
                <a:latin typeface="Courier New Bold"/>
              </a:rPr>
              <a:t> threads_per_block(30,20);</a:t>
            </a:r>
            <a:endParaRPr b="0" lang="en-US" sz="1800" spc="-1" strike="noStrike">
              <a:solidFill>
                <a:srgbClr val="000000"/>
              </a:solidFill>
              <a:latin typeface="Trebuchet MS"/>
            </a:endParaRPr>
          </a:p>
          <a:p>
            <a:pPr>
              <a:lnSpc>
                <a:spcPct val="100000"/>
              </a:lnSpc>
              <a:spcBef>
                <a:spcPts val="360"/>
              </a:spcBef>
            </a:pP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4f81bd"/>
                </a:solidFill>
                <a:latin typeface="Courier New Bold"/>
              </a:rPr>
              <a:t>dim3</a:t>
            </a:r>
            <a:r>
              <a:rPr b="1" lang="en-US" sz="1800" spc="-1" strike="noStrike">
                <a:solidFill>
                  <a:srgbClr val="000000"/>
                </a:solidFill>
                <a:latin typeface="Courier New Bold"/>
              </a:rPr>
              <a:t> num_blocks(10,10);</a:t>
            </a:r>
            <a:endParaRPr b="0" lang="en-US" sz="1800" spc="-1" strike="noStrike">
              <a:solidFill>
                <a:srgbClr val="000000"/>
              </a:solidFill>
              <a:latin typeface="Trebuchet MS"/>
            </a:endParaRPr>
          </a:p>
          <a:p>
            <a:pPr>
              <a:lnSpc>
                <a:spcPct val="100000"/>
              </a:lnSpc>
              <a:spcBef>
                <a:spcPts val="360"/>
              </a:spcBef>
            </a:pP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kernel</a:t>
            </a:r>
            <a:r>
              <a:rPr b="1" lang="en-US" sz="1800" spc="-1" strike="noStrike">
                <a:solidFill>
                  <a:srgbClr val="4f81bd"/>
                </a:solidFill>
                <a:latin typeface="Courier New Bold"/>
              </a:rPr>
              <a:t>&lt;&lt;&lt;</a:t>
            </a:r>
            <a:r>
              <a:rPr b="1" lang="en-US" sz="1800" spc="-1" strike="noStrike">
                <a:solidFill>
                  <a:srgbClr val="000000"/>
                </a:solidFill>
                <a:latin typeface="Courier New Bold"/>
              </a:rPr>
              <a:t>num_blocks,</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threads_per_block</a:t>
            </a:r>
            <a:r>
              <a:rPr b="1" lang="en-US" sz="1800" spc="-1" strike="noStrike">
                <a:solidFill>
                  <a:srgbClr val="4f81bd"/>
                </a:solidFill>
                <a:latin typeface="Courier New Bold"/>
              </a:rPr>
              <a:t>&gt;&gt;&gt;</a:t>
            </a:r>
            <a:r>
              <a:rPr b="1" lang="en-US" sz="1800" spc="-1" strike="noStrike">
                <a:solidFill>
                  <a:srgbClr val="000000"/>
                </a:solidFill>
                <a:latin typeface="Courier New Bold"/>
              </a:rPr>
              <a:t>();</a:t>
            </a:r>
            <a:endParaRPr b="0" lang="en-US" sz="1800" spc="-1" strike="noStrike">
              <a:solidFill>
                <a:srgbClr val="000000"/>
              </a:solidFill>
              <a:latin typeface="Trebuchet MS"/>
            </a:endParaRPr>
          </a:p>
        </p:txBody>
      </p:sp>
      <p:sp>
        <p:nvSpPr>
          <p:cNvPr id="2108" name="TextShape 4"/>
          <p:cNvSpPr txBox="1"/>
          <p:nvPr/>
        </p:nvSpPr>
        <p:spPr>
          <a:xfrm>
            <a:off x="4645080" y="1595880"/>
            <a:ext cx="4041360" cy="639360"/>
          </a:xfrm>
          <a:prstGeom prst="rect">
            <a:avLst/>
          </a:prstGeom>
          <a:noFill/>
          <a:ln>
            <a:noFill/>
          </a:ln>
        </p:spPr>
        <p:txBody>
          <a:bodyPr anchor="b"/>
          <a:p>
            <a:pPr algn="ctr">
              <a:lnSpc>
                <a:spcPct val="100000"/>
              </a:lnSpc>
              <a:spcBef>
                <a:spcPts val="479"/>
              </a:spcBef>
            </a:pPr>
            <a:r>
              <a:rPr b="1" lang="en-US" sz="2400" spc="-1" strike="noStrike">
                <a:solidFill>
                  <a:srgbClr val="000000"/>
                </a:solidFill>
                <a:latin typeface="Trebuchet MS"/>
              </a:rPr>
              <a:t>OpenCL C</a:t>
            </a:r>
            <a:endParaRPr b="0" lang="en-US" sz="2400" spc="-1" strike="noStrike">
              <a:solidFill>
                <a:srgbClr val="000000"/>
              </a:solidFill>
              <a:latin typeface="Trebuchet MS"/>
            </a:endParaRPr>
          </a:p>
        </p:txBody>
      </p:sp>
      <p:sp>
        <p:nvSpPr>
          <p:cNvPr id="2109" name="TextShape 5"/>
          <p:cNvSpPr txBox="1"/>
          <p:nvPr/>
        </p:nvSpPr>
        <p:spPr>
          <a:xfrm>
            <a:off x="4645080" y="2430000"/>
            <a:ext cx="4391280" cy="3951000"/>
          </a:xfrm>
          <a:prstGeom prst="rect">
            <a:avLst/>
          </a:prstGeom>
          <a:noFill/>
          <a:ln>
            <a:noFill/>
          </a:ln>
        </p:spPr>
        <p:txBody>
          <a:bodyPr/>
          <a:p>
            <a:pPr>
              <a:lnSpc>
                <a:spcPct val="100000"/>
              </a:lnSpc>
              <a:spcBef>
                <a:spcPts val="360"/>
              </a:spcBef>
            </a:pPr>
            <a:r>
              <a:rPr b="1" lang="en-US" sz="1800" spc="-1" strike="noStrike">
                <a:solidFill>
                  <a:srgbClr val="17375e"/>
                </a:solidFill>
                <a:latin typeface="Courier New Bold"/>
              </a:rPr>
              <a:t>const</a:t>
            </a:r>
            <a:r>
              <a:rPr b="1" lang="en-US" sz="1800" spc="-1" strike="noStrike">
                <a:solidFill>
                  <a:srgbClr val="000000"/>
                </a:solidFill>
                <a:latin typeface="Courier New Bold"/>
              </a:rPr>
              <a:t> </a:t>
            </a:r>
            <a:r>
              <a:rPr b="1" lang="en-US" sz="1800" spc="-1" strike="noStrike">
                <a:solidFill>
                  <a:srgbClr val="c0504d"/>
                </a:solidFill>
                <a:latin typeface="Courier New Bold"/>
              </a:rPr>
              <a:t>size_t </a:t>
            </a:r>
            <a:r>
              <a:rPr b="1" lang="en-US" sz="1800" spc="-1" strike="noStrike">
                <a:solidFill>
                  <a:srgbClr val="000000"/>
                </a:solidFill>
                <a:latin typeface="Courier New Bold"/>
              </a:rPr>
              <a:t>global[2] =</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{300, 200};</a:t>
            </a:r>
            <a:endParaRPr b="0" lang="en-US" sz="1800" spc="-1" strike="noStrike">
              <a:solidFill>
                <a:srgbClr val="000000"/>
              </a:solidFill>
              <a:latin typeface="Trebuchet MS"/>
            </a:endParaRPr>
          </a:p>
          <a:p>
            <a:pPr>
              <a:lnSpc>
                <a:spcPct val="100000"/>
              </a:lnSpc>
              <a:spcBef>
                <a:spcPts val="360"/>
              </a:spcBef>
            </a:pP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17375e"/>
                </a:solidFill>
                <a:latin typeface="Courier New Bold"/>
              </a:rPr>
              <a:t>const </a:t>
            </a:r>
            <a:r>
              <a:rPr b="1" lang="en-US" sz="1800" spc="-1" strike="noStrike">
                <a:solidFill>
                  <a:srgbClr val="c0504d"/>
                </a:solidFill>
                <a:latin typeface="Courier New Bold"/>
              </a:rPr>
              <a:t>size_t </a:t>
            </a:r>
            <a:r>
              <a:rPr b="1" lang="en-US" sz="1800" spc="-1" strike="noStrike">
                <a:solidFill>
                  <a:srgbClr val="000000"/>
                </a:solidFill>
                <a:latin typeface="Courier New Bold"/>
              </a:rPr>
              <a:t>local[2] = </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{30, 20};</a:t>
            </a:r>
            <a:endParaRPr b="0" lang="en-US" sz="1800" spc="-1" strike="noStrike">
              <a:solidFill>
                <a:srgbClr val="000000"/>
              </a:solidFill>
              <a:latin typeface="Trebuchet MS"/>
            </a:endParaRPr>
          </a:p>
          <a:p>
            <a:pPr>
              <a:lnSpc>
                <a:spcPct val="100000"/>
              </a:lnSpc>
              <a:spcBef>
                <a:spcPts val="360"/>
              </a:spcBef>
            </a:pP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4f81bd"/>
                </a:solidFill>
                <a:latin typeface="Courier New Bold"/>
              </a:rPr>
              <a:t>clEnqueueNDRangeKernel</a:t>
            </a:r>
            <a:r>
              <a:rPr b="1" lang="en-US" sz="1800" spc="-1" strike="noStrike">
                <a:solidFill>
                  <a:srgbClr val="000000"/>
                </a:solidFill>
                <a:latin typeface="Courier New Bold"/>
              </a:rPr>
              <a:t>(</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queue, &amp;kernel,</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2, 0, &amp;global, &amp;local,</a:t>
            </a:r>
            <a:endParaRPr b="0" lang="en-US" sz="1800" spc="-1" strike="noStrike">
              <a:solidFill>
                <a:srgbClr val="000000"/>
              </a:solidFill>
              <a:latin typeface="Trebuchet MS"/>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0, NULL, NULL);</a:t>
            </a:r>
            <a:endParaRPr b="0" lang="en-US" sz="1800" spc="-1" strike="noStrike">
              <a:solidFill>
                <a:srgbClr val="000000"/>
              </a:solidFill>
              <a:latin typeface="Trebuchet MS"/>
            </a:endParaRPr>
          </a:p>
        </p:txBody>
      </p:sp>
    </p:spTree>
  </p:cSld>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0"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Enqueue a kernel (C++)</a:t>
            </a:r>
            <a:endParaRPr b="0" lang="en-US" sz="4400" spc="-1" strike="noStrike">
              <a:solidFill>
                <a:srgbClr val="000000"/>
              </a:solidFill>
              <a:latin typeface="Trebuchet MS"/>
            </a:endParaRPr>
          </a:p>
        </p:txBody>
      </p:sp>
      <p:sp>
        <p:nvSpPr>
          <p:cNvPr id="2111" name="TextShape 2"/>
          <p:cNvSpPr txBox="1"/>
          <p:nvPr/>
        </p:nvSpPr>
        <p:spPr>
          <a:xfrm>
            <a:off x="457200" y="1535040"/>
            <a:ext cx="4039920" cy="639360"/>
          </a:xfrm>
          <a:prstGeom prst="rect">
            <a:avLst/>
          </a:prstGeom>
          <a:noFill/>
          <a:ln>
            <a:noFill/>
          </a:ln>
        </p:spPr>
        <p:txBody>
          <a:bodyPr anchor="b"/>
          <a:p>
            <a:pPr algn="ctr">
              <a:lnSpc>
                <a:spcPct val="100000"/>
              </a:lnSpc>
              <a:spcBef>
                <a:spcPts val="479"/>
              </a:spcBef>
            </a:pPr>
            <a:r>
              <a:rPr b="1" lang="en-US" sz="2400" spc="-1" strike="noStrike">
                <a:solidFill>
                  <a:srgbClr val="000000"/>
                </a:solidFill>
                <a:latin typeface="Trebuchet MS"/>
              </a:rPr>
              <a:t>CUDA C</a:t>
            </a:r>
            <a:endParaRPr b="0" lang="en-US" sz="2400" spc="-1" strike="noStrike">
              <a:solidFill>
                <a:srgbClr val="000000"/>
              </a:solidFill>
              <a:latin typeface="Trebuchet MS"/>
            </a:endParaRPr>
          </a:p>
        </p:txBody>
      </p:sp>
      <p:sp>
        <p:nvSpPr>
          <p:cNvPr id="2112" name="TextShape 3"/>
          <p:cNvSpPr txBox="1"/>
          <p:nvPr/>
        </p:nvSpPr>
        <p:spPr>
          <a:xfrm>
            <a:off x="107640" y="2174760"/>
            <a:ext cx="4536000" cy="3951000"/>
          </a:xfrm>
          <a:prstGeom prst="rect">
            <a:avLst/>
          </a:prstGeom>
          <a:noFill/>
          <a:ln>
            <a:noFill/>
          </a:ln>
        </p:spPr>
        <p:txBody>
          <a:bodyPr>
            <a:normAutofit/>
          </a:bodyPr>
          <a:p>
            <a:pPr>
              <a:lnSpc>
                <a:spcPct val="100000"/>
              </a:lnSpc>
              <a:spcBef>
                <a:spcPts val="400"/>
              </a:spcBef>
            </a:pPr>
            <a:r>
              <a:rPr b="1" lang="en-US" sz="2000" spc="-1" strike="noStrike">
                <a:solidFill>
                  <a:srgbClr val="4f81bd"/>
                </a:solidFill>
                <a:latin typeface="Courier New Bold"/>
              </a:rPr>
              <a:t>dim3</a:t>
            </a:r>
            <a:r>
              <a:rPr b="1" lang="en-US" sz="2000" spc="-1" strike="noStrike">
                <a:solidFill>
                  <a:srgbClr val="000000"/>
                </a:solidFill>
                <a:latin typeface="Courier New Bold"/>
              </a:rPr>
              <a:t> threads_per_block(30,20);</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4f81bd"/>
                </a:solidFill>
                <a:latin typeface="Courier New Bold"/>
              </a:rPr>
              <a:t>dim3</a:t>
            </a:r>
            <a:r>
              <a:rPr b="1" lang="en-US" sz="2000" spc="-1" strike="noStrike">
                <a:solidFill>
                  <a:srgbClr val="000000"/>
                </a:solidFill>
                <a:latin typeface="Courier New Bold"/>
              </a:rPr>
              <a:t> num_blocks(10,10);</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kernel</a:t>
            </a:r>
            <a:r>
              <a:rPr b="1" lang="en-US" sz="2000" spc="-1" strike="noStrike">
                <a:solidFill>
                  <a:srgbClr val="4f81bd"/>
                </a:solidFill>
                <a:latin typeface="Courier New Bold"/>
              </a:rPr>
              <a:t>&lt;&lt;&lt;</a:t>
            </a:r>
            <a:r>
              <a:rPr b="1" lang="en-US" sz="2000" spc="-1" strike="noStrike">
                <a:solidFill>
                  <a:srgbClr val="000000"/>
                </a:solidFill>
                <a:latin typeface="Courier New Bold"/>
              </a:rPr>
              <a:t>num_blocks,       </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threads_per_block</a:t>
            </a:r>
            <a:r>
              <a:rPr b="1" lang="en-US" sz="2000" spc="-1" strike="noStrike">
                <a:solidFill>
                  <a:srgbClr val="4f81bd"/>
                </a:solidFill>
                <a:latin typeface="Courier New Bold"/>
              </a:rPr>
              <a:t>&gt;&gt;&gt;</a:t>
            </a:r>
            <a:r>
              <a:rPr b="1" lang="en-US" sz="2000" spc="-1" strike="noStrike">
                <a:solidFill>
                  <a:srgbClr val="000000"/>
                </a:solidFill>
                <a:latin typeface="Courier New Bold"/>
              </a:rPr>
              <a:t>(…);</a:t>
            </a:r>
            <a:endParaRPr b="0" lang="en-US" sz="2000" spc="-1" strike="noStrike">
              <a:solidFill>
                <a:srgbClr val="000000"/>
              </a:solidFill>
              <a:latin typeface="Trebuchet MS"/>
            </a:endParaRPr>
          </a:p>
        </p:txBody>
      </p:sp>
      <p:sp>
        <p:nvSpPr>
          <p:cNvPr id="2113" name="TextShape 4"/>
          <p:cNvSpPr txBox="1"/>
          <p:nvPr/>
        </p:nvSpPr>
        <p:spPr>
          <a:xfrm>
            <a:off x="4645080" y="1535040"/>
            <a:ext cx="4041360" cy="639360"/>
          </a:xfrm>
          <a:prstGeom prst="rect">
            <a:avLst/>
          </a:prstGeom>
          <a:noFill/>
          <a:ln>
            <a:noFill/>
          </a:ln>
        </p:spPr>
        <p:txBody>
          <a:bodyPr anchor="b"/>
          <a:p>
            <a:pPr algn="ctr">
              <a:lnSpc>
                <a:spcPct val="100000"/>
              </a:lnSpc>
              <a:spcBef>
                <a:spcPts val="479"/>
              </a:spcBef>
            </a:pPr>
            <a:r>
              <a:rPr b="1" lang="en-US" sz="2400" spc="-1" strike="noStrike">
                <a:solidFill>
                  <a:srgbClr val="000000"/>
                </a:solidFill>
                <a:latin typeface="Trebuchet MS"/>
              </a:rPr>
              <a:t>OpenCL C++</a:t>
            </a:r>
            <a:endParaRPr b="0" lang="en-US" sz="2400" spc="-1" strike="noStrike">
              <a:solidFill>
                <a:srgbClr val="000000"/>
              </a:solidFill>
              <a:latin typeface="Trebuchet MS"/>
            </a:endParaRPr>
          </a:p>
        </p:txBody>
      </p:sp>
      <p:sp>
        <p:nvSpPr>
          <p:cNvPr id="2114" name="TextShape 5"/>
          <p:cNvSpPr txBox="1"/>
          <p:nvPr/>
        </p:nvSpPr>
        <p:spPr>
          <a:xfrm>
            <a:off x="4428000" y="2174760"/>
            <a:ext cx="4642560" cy="3951000"/>
          </a:xfrm>
          <a:prstGeom prst="rect">
            <a:avLst/>
          </a:prstGeom>
          <a:noFill/>
          <a:ln>
            <a:noFill/>
          </a:ln>
        </p:spPr>
        <p:txBody>
          <a:bodyPr>
            <a:normAutofit/>
          </a:bodyPr>
          <a:p>
            <a:pPr>
              <a:lnSpc>
                <a:spcPct val="100000"/>
              </a:lnSpc>
              <a:spcBef>
                <a:spcPts val="400"/>
              </a:spcBef>
            </a:pPr>
            <a:r>
              <a:rPr b="1" lang="en-US" sz="2000" spc="-1" strike="noStrike">
                <a:solidFill>
                  <a:srgbClr val="17375e"/>
                </a:solidFill>
                <a:latin typeface="Courier New Bold"/>
              </a:rPr>
              <a:t>const</a:t>
            </a:r>
            <a:r>
              <a:rPr b="1" lang="en-US" sz="2000" spc="-1" strike="noStrike">
                <a:solidFill>
                  <a:srgbClr val="000000"/>
                </a:solidFill>
                <a:latin typeface="Courier New Bold"/>
              </a:rPr>
              <a:t> </a:t>
            </a:r>
            <a:r>
              <a:rPr b="1" lang="en-US" sz="2000" spc="-1" strike="noStrike">
                <a:solidFill>
                  <a:srgbClr val="c0504d"/>
                </a:solidFill>
                <a:latin typeface="Courier New Bold"/>
              </a:rPr>
              <a:t>cl::NDRange</a:t>
            </a:r>
            <a:br/>
            <a:r>
              <a:rPr b="1" lang="en-US" sz="2000" spc="-1" strike="noStrike">
                <a:solidFill>
                  <a:srgbClr val="c0504d"/>
                </a:solidFill>
                <a:latin typeface="Courier New Bold"/>
              </a:rPr>
              <a:t>       </a:t>
            </a:r>
            <a:r>
              <a:rPr b="1" lang="en-US" sz="2000" spc="-1" strike="noStrike">
                <a:solidFill>
                  <a:srgbClr val="000000"/>
                </a:solidFill>
                <a:latin typeface="Courier New Bold"/>
              </a:rPr>
              <a:t>global(300, 200);</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17375e"/>
                </a:solidFill>
                <a:latin typeface="Courier New Bold"/>
              </a:rPr>
              <a:t>const </a:t>
            </a:r>
            <a:r>
              <a:rPr b="1" lang="en-US" sz="2000" spc="-1" strike="noStrike">
                <a:solidFill>
                  <a:srgbClr val="c0504d"/>
                </a:solidFill>
                <a:latin typeface="Courier New Bold"/>
              </a:rPr>
              <a:t>cl::NDRange</a:t>
            </a:r>
            <a:br/>
            <a:r>
              <a:rPr b="1" lang="en-US" sz="2000" spc="-1" strike="noStrike">
                <a:solidFill>
                  <a:srgbClr val="c0504d"/>
                </a:solidFill>
                <a:latin typeface="Courier New Bold"/>
              </a:rPr>
              <a:t>       </a:t>
            </a:r>
            <a:r>
              <a:rPr b="1" lang="en-US" sz="2000" spc="-1" strike="noStrike">
                <a:solidFill>
                  <a:srgbClr val="000000"/>
                </a:solidFill>
                <a:latin typeface="Courier New Bold"/>
              </a:rPr>
              <a:t>local(30, 20);</a:t>
            </a:r>
            <a:endParaRPr b="0" lang="en-US" sz="2000" spc="-1" strike="noStrike">
              <a:solidFill>
                <a:srgbClr val="000000"/>
              </a:solidFill>
              <a:latin typeface="Trebuchet MS"/>
            </a:endParaRPr>
          </a:p>
          <a:p>
            <a:pPr>
              <a:lnSpc>
                <a:spcPct val="100000"/>
              </a:lnSpc>
              <a:spcBef>
                <a:spcPts val="400"/>
              </a:spcBef>
            </a:pP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kernel(</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EnqueueArgs(global, local),</a:t>
            </a:r>
            <a:endParaRPr b="0" lang="en-US" sz="2000" spc="-1" strike="noStrike">
              <a:solidFill>
                <a:srgbClr val="000000"/>
              </a:solidFill>
              <a:latin typeface="Trebuchet MS"/>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solidFill>
                <a:srgbClr val="000000"/>
              </a:solidFill>
              <a:latin typeface="Trebuchet MS"/>
            </a:endParaRPr>
          </a:p>
        </p:txBody>
      </p:sp>
    </p:spTree>
  </p:cSld>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Indexing work</a:t>
            </a:r>
            <a:endParaRPr b="0" lang="en-US" sz="4400" spc="-1" strike="noStrike">
              <a:solidFill>
                <a:srgbClr val="000000"/>
              </a:solidFill>
              <a:latin typeface="Trebuchet MS"/>
            </a:endParaRPr>
          </a:p>
        </p:txBody>
      </p:sp>
      <p:sp>
        <p:nvSpPr>
          <p:cNvPr id="2116" name="TextShape 2"/>
          <p:cNvSpPr txBox="1"/>
          <p:nvPr/>
        </p:nvSpPr>
        <p:spPr>
          <a:xfrm>
            <a:off x="457200" y="1535040"/>
            <a:ext cx="4039920" cy="639360"/>
          </a:xfrm>
          <a:prstGeom prst="rect">
            <a:avLst/>
          </a:prstGeom>
          <a:noFill/>
          <a:ln>
            <a:noFill/>
          </a:ln>
        </p:spPr>
        <p:txBody>
          <a:bodyPr anchor="b"/>
          <a:p>
            <a:pPr algn="ctr">
              <a:lnSpc>
                <a:spcPct val="100000"/>
              </a:lnSpc>
              <a:spcBef>
                <a:spcPts val="479"/>
              </a:spcBef>
            </a:pPr>
            <a:r>
              <a:rPr b="1" lang="en-US" sz="2400" spc="-1" strike="noStrike">
                <a:solidFill>
                  <a:srgbClr val="9bbb59"/>
                </a:solidFill>
                <a:latin typeface="Trebuchet MS"/>
              </a:rPr>
              <a:t>CUDA</a:t>
            </a:r>
            <a:endParaRPr b="0" lang="en-US" sz="2400" spc="-1" strike="noStrike">
              <a:solidFill>
                <a:srgbClr val="000000"/>
              </a:solidFill>
              <a:latin typeface="Trebuchet MS"/>
            </a:endParaRPr>
          </a:p>
        </p:txBody>
      </p:sp>
      <p:sp>
        <p:nvSpPr>
          <p:cNvPr id="2117" name="TextShape 3"/>
          <p:cNvSpPr txBox="1"/>
          <p:nvPr/>
        </p:nvSpPr>
        <p:spPr>
          <a:xfrm>
            <a:off x="179640" y="2174760"/>
            <a:ext cx="4752000" cy="3951000"/>
          </a:xfrm>
          <a:prstGeom prst="rect">
            <a:avLst/>
          </a:prstGeom>
          <a:noFill/>
          <a:ln>
            <a:noFill/>
          </a:ln>
        </p:spPr>
        <p:txBody>
          <a:bodyPr>
            <a:normAutofit/>
          </a:bodyPr>
          <a:p>
            <a:pPr algn="ctr">
              <a:lnSpc>
                <a:spcPct val="150000"/>
              </a:lnSpc>
              <a:spcBef>
                <a:spcPts val="479"/>
              </a:spcBef>
            </a:pPr>
            <a:r>
              <a:rPr b="0" lang="en-US" sz="2400" spc="-1" strike="noStrike">
                <a:solidFill>
                  <a:srgbClr val="000000"/>
                </a:solidFill>
                <a:latin typeface="Trebuchet MS"/>
              </a:rPr>
              <a:t>gridDim</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blockIdx</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blockDim</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gridDim * blockDim</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threadIdx</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blockIdx * blockdim + threadIdx</a:t>
            </a:r>
            <a:endParaRPr b="0" lang="en-US" sz="2400" spc="-1" strike="noStrike">
              <a:solidFill>
                <a:srgbClr val="000000"/>
              </a:solidFill>
              <a:latin typeface="Trebuchet MS"/>
            </a:endParaRPr>
          </a:p>
        </p:txBody>
      </p:sp>
      <p:sp>
        <p:nvSpPr>
          <p:cNvPr id="2118" name="TextShape 4"/>
          <p:cNvSpPr txBox="1"/>
          <p:nvPr/>
        </p:nvSpPr>
        <p:spPr>
          <a:xfrm>
            <a:off x="4645080" y="1535040"/>
            <a:ext cx="4041360" cy="639360"/>
          </a:xfrm>
          <a:prstGeom prst="rect">
            <a:avLst/>
          </a:prstGeom>
          <a:noFill/>
          <a:ln>
            <a:noFill/>
          </a:ln>
        </p:spPr>
        <p:txBody>
          <a:bodyPr anchor="b"/>
          <a:p>
            <a:pPr algn="ctr">
              <a:lnSpc>
                <a:spcPct val="100000"/>
              </a:lnSpc>
              <a:spcBef>
                <a:spcPts val="479"/>
              </a:spcBef>
            </a:pPr>
            <a:r>
              <a:rPr b="1" lang="en-US" sz="2400" spc="-1" strike="noStrike">
                <a:solidFill>
                  <a:srgbClr val="9bbb59"/>
                </a:solidFill>
                <a:latin typeface="Trebuchet MS"/>
              </a:rPr>
              <a:t>OpenCL</a:t>
            </a:r>
            <a:endParaRPr b="0" lang="en-US" sz="2400" spc="-1" strike="noStrike">
              <a:solidFill>
                <a:srgbClr val="000000"/>
              </a:solidFill>
              <a:latin typeface="Trebuchet MS"/>
            </a:endParaRPr>
          </a:p>
        </p:txBody>
      </p:sp>
      <p:sp>
        <p:nvSpPr>
          <p:cNvPr id="2119" name="TextShape 5"/>
          <p:cNvSpPr txBox="1"/>
          <p:nvPr/>
        </p:nvSpPr>
        <p:spPr>
          <a:xfrm>
            <a:off x="4788000" y="2133000"/>
            <a:ext cx="3744000" cy="3951000"/>
          </a:xfrm>
          <a:prstGeom prst="rect">
            <a:avLst/>
          </a:prstGeom>
          <a:noFill/>
          <a:ln>
            <a:noFill/>
          </a:ln>
        </p:spPr>
        <p:txBody>
          <a:bodyPr/>
          <a:p>
            <a:pPr algn="ctr">
              <a:lnSpc>
                <a:spcPct val="150000"/>
              </a:lnSpc>
              <a:spcBef>
                <a:spcPts val="479"/>
              </a:spcBef>
            </a:pPr>
            <a:r>
              <a:rPr b="0" lang="en-US" sz="2400" spc="-1" strike="noStrike">
                <a:solidFill>
                  <a:srgbClr val="000000"/>
                </a:solidFill>
                <a:latin typeface="Trebuchet MS"/>
              </a:rPr>
              <a:t>get_num_groups()</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get_group_id()</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get_local_size()</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get_global_size()</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get_local_id()</a:t>
            </a:r>
            <a:endParaRPr b="0" lang="en-US" sz="2400" spc="-1" strike="noStrike">
              <a:solidFill>
                <a:srgbClr val="000000"/>
              </a:solidFill>
              <a:latin typeface="Trebuchet MS"/>
            </a:endParaRPr>
          </a:p>
          <a:p>
            <a:pPr algn="ctr">
              <a:lnSpc>
                <a:spcPct val="150000"/>
              </a:lnSpc>
              <a:spcBef>
                <a:spcPts val="479"/>
              </a:spcBef>
            </a:pPr>
            <a:r>
              <a:rPr b="0" lang="en-US" sz="2400" spc="-1" strike="noStrike">
                <a:solidFill>
                  <a:srgbClr val="000000"/>
                </a:solidFill>
                <a:latin typeface="Trebuchet MS"/>
              </a:rPr>
              <a:t>get_global_id()</a:t>
            </a:r>
            <a:endParaRPr b="0" lang="en-US" sz="2400" spc="-1" strike="noStrike">
              <a:solidFill>
                <a:srgbClr val="000000"/>
              </a:solidFill>
              <a:latin typeface="Trebuchet MS"/>
            </a:endParaRPr>
          </a:p>
        </p:txBody>
      </p:sp>
    </p:spTree>
  </p:cSld>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0"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Differences in kernels</a:t>
            </a:r>
            <a:endParaRPr b="0" lang="en-US" sz="4400" spc="-1" strike="noStrike">
              <a:solidFill>
                <a:srgbClr val="000000"/>
              </a:solidFill>
              <a:latin typeface="Trebuchet MS"/>
            </a:endParaRPr>
          </a:p>
        </p:txBody>
      </p:sp>
      <p:sp>
        <p:nvSpPr>
          <p:cNvPr id="2121" name="TextShape 2"/>
          <p:cNvSpPr txBox="1"/>
          <p:nvPr/>
        </p:nvSpPr>
        <p:spPr>
          <a:xfrm>
            <a:off x="457200" y="1600200"/>
            <a:ext cx="822924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Where do you find the kernel?</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OpenCL -  either a string (const char *), or read from a file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CUDA – a function in the host code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Denoting a kernel</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OpenCL - __kernel</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CUDA - __global__</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When are my kernels compiled?</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OpenCL – at runtime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CUDA – with compilation of host code</a:t>
            </a:r>
            <a:endParaRPr b="0" lang="en-US" sz="2800" spc="-1" strike="noStrike">
              <a:solidFill>
                <a:srgbClr val="000000"/>
              </a:solidFill>
              <a:latin typeface="Trebuchet MS"/>
            </a:endParaRPr>
          </a:p>
        </p:txBody>
      </p:sp>
    </p:spTree>
  </p:cSld>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Host code</a:t>
            </a:r>
            <a:endParaRPr b="0" lang="en-US" sz="4400" spc="-1" strike="noStrike">
              <a:solidFill>
                <a:srgbClr val="000000"/>
              </a:solidFill>
              <a:latin typeface="Trebuchet MS"/>
            </a:endParaRPr>
          </a:p>
        </p:txBody>
      </p:sp>
      <p:sp>
        <p:nvSpPr>
          <p:cNvPr id="2123" name="TextShape 2"/>
          <p:cNvSpPr txBox="1"/>
          <p:nvPr/>
        </p:nvSpPr>
        <p:spPr>
          <a:xfrm>
            <a:off x="457200" y="1600200"/>
            <a:ext cx="822924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By default, CUDA initializes the GPU automatically</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If you needed anything more complicated (multi-device etc.) you must do so manually</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 always requires explicit device initialization</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It runs not just on NVIDIA® GPUs and so you must tell it which device(s) to use</a:t>
            </a:r>
            <a:endParaRPr b="0" lang="en-US" sz="2800" spc="-1" strike="noStrike">
              <a:solidFill>
                <a:srgbClr val="000000"/>
              </a:solidFill>
              <a:latin typeface="Trebuchet MS"/>
            </a:endParaRPr>
          </a:p>
        </p:txBody>
      </p:sp>
      <p:sp>
        <p:nvSpPr>
          <p:cNvPr id="2124" name="CustomShape 3"/>
          <p:cNvSpPr/>
          <p:nvPr/>
        </p:nvSpPr>
        <p:spPr>
          <a:xfrm>
            <a:off x="107640" y="645336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Tree>
  </p:cSld>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Thread Synchronization</a:t>
            </a:r>
            <a:endParaRPr b="0" lang="en-US" sz="4400" spc="-1" strike="noStrike">
              <a:solidFill>
                <a:srgbClr val="000000"/>
              </a:solidFill>
              <a:latin typeface="Trebuchet MS"/>
            </a:endParaRPr>
          </a:p>
        </p:txBody>
      </p:sp>
      <p:graphicFrame>
        <p:nvGraphicFramePr>
          <p:cNvPr id="2126" name="Table 2"/>
          <p:cNvGraphicFramePr/>
          <p:nvPr/>
        </p:nvGraphicFramePr>
        <p:xfrm>
          <a:off x="107640" y="1600200"/>
          <a:ext cx="8928720" cy="4420800"/>
        </p:xfrm>
        <a:graphic>
          <a:graphicData uri="http://schemas.openxmlformats.org/drawingml/2006/table">
            <a:tbl>
              <a:tblPr/>
              <a:tblGrid>
                <a:gridCol w="4148640"/>
                <a:gridCol w="4780080"/>
              </a:tblGrid>
              <a:tr h="446760">
                <a:tc>
                  <a:txBody>
                    <a:bodyPr/>
                    <a:p>
                      <a:pPr algn="ctr">
                        <a:lnSpc>
                          <a:spcPct val="100000"/>
                        </a:lnSpc>
                      </a:pPr>
                      <a:r>
                        <a:rPr b="1" lang="en-US" sz="2400" spc="-1" strike="noStrike">
                          <a:solidFill>
                            <a:srgbClr val="9bbb59"/>
                          </a:solidFill>
                          <a:latin typeface="Trebuchet MS"/>
                        </a:rPr>
                        <a:t>CUDA</a:t>
                      </a:r>
                      <a:endParaRPr b="0" lang="en-US" sz="2400" spc="-1" strike="noStrike">
                        <a:latin typeface="Arial"/>
                      </a:endParaRPr>
                    </a:p>
                  </a:txBody>
                  <a:tcPr marL="91440" marR="91440">
                    <a:noFill/>
                  </a:tcPr>
                </a:tc>
                <a:tc>
                  <a:txBody>
                    <a:bodyPr/>
                    <a:p>
                      <a:pPr algn="ctr">
                        <a:lnSpc>
                          <a:spcPct val="100000"/>
                        </a:lnSpc>
                      </a:pPr>
                      <a:r>
                        <a:rPr b="1" lang="en-US" sz="2400" spc="-1" strike="noStrike">
                          <a:solidFill>
                            <a:srgbClr val="9bbb59"/>
                          </a:solidFill>
                          <a:latin typeface="Trebuchet MS"/>
                        </a:rPr>
                        <a:t>OpenCL</a:t>
                      </a:r>
                      <a:endParaRPr b="0" lang="en-US" sz="2400" spc="-1" strike="noStrike">
                        <a:latin typeface="Arial"/>
                      </a:endParaRPr>
                    </a:p>
                  </a:txBody>
                  <a:tcPr marL="91440" marR="91440">
                    <a:noFill/>
                  </a:tcPr>
                </a:tc>
              </a:tr>
              <a:tr h="801720">
                <a:tc>
                  <a:txBody>
                    <a:bodyPr/>
                    <a:p>
                      <a:pPr algn="ctr">
                        <a:lnSpc>
                          <a:spcPct val="100000"/>
                        </a:lnSpc>
                      </a:pPr>
                      <a:r>
                        <a:rPr b="0" lang="en-US" sz="2400" spc="-1" strike="noStrike">
                          <a:solidFill>
                            <a:srgbClr val="000000"/>
                          </a:solidFill>
                          <a:latin typeface="Trebuchet MS"/>
                        </a:rPr>
                        <a:t>__syncthreads()</a:t>
                      </a:r>
                      <a:endParaRPr b="0" lang="en-US" sz="2400" spc="-1" strike="noStrike">
                        <a:latin typeface="Arial"/>
                      </a:endParaRPr>
                    </a:p>
                  </a:txBody>
                  <a:tcPr marL="91440" marR="91440">
                    <a:noFill/>
                  </a:tcPr>
                </a:tc>
                <a:tc>
                  <a:txBody>
                    <a:bodyPr/>
                    <a:p>
                      <a:pPr algn="ctr">
                        <a:lnSpc>
                          <a:spcPct val="100000"/>
                        </a:lnSpc>
                      </a:pPr>
                      <a:r>
                        <a:rPr b="0" lang="en-US" sz="2400" spc="-1" strike="noStrike">
                          <a:solidFill>
                            <a:srgbClr val="000000"/>
                          </a:solidFill>
                          <a:latin typeface="Trebuchet MS"/>
                        </a:rPr>
                        <a:t>barrier()</a:t>
                      </a:r>
                      <a:endParaRPr b="0" lang="en-US" sz="2400" spc="-1" strike="noStrike">
                        <a:latin typeface="Arial"/>
                      </a:endParaRPr>
                    </a:p>
                    <a:p>
                      <a:pPr>
                        <a:lnSpc>
                          <a:spcPct val="100000"/>
                        </a:lnSpc>
                      </a:pPr>
                      <a:endParaRPr b="0" lang="en-US" sz="2400" spc="-1" strike="noStrike">
                        <a:latin typeface="Arial"/>
                      </a:endParaRPr>
                    </a:p>
                  </a:txBody>
                  <a:tcPr marL="91440" marR="91440">
                    <a:noFill/>
                  </a:tcPr>
                </a:tc>
              </a:tr>
              <a:tr h="1511640">
                <a:tc>
                  <a:txBody>
                    <a:bodyPr/>
                    <a:p>
                      <a:pPr algn="ctr">
                        <a:lnSpc>
                          <a:spcPct val="100000"/>
                        </a:lnSpc>
                      </a:pPr>
                      <a:r>
                        <a:rPr b="0" lang="en-US" sz="2400" spc="-1" strike="noStrike">
                          <a:solidFill>
                            <a:srgbClr val="000000"/>
                          </a:solidFill>
                          <a:latin typeface="Trebuchet MS"/>
                        </a:rPr>
                        <a:t>__threadfenceblock()</a:t>
                      </a:r>
                      <a:endParaRPr b="0" lang="en-US" sz="2400" spc="-1" strike="noStrike">
                        <a:latin typeface="Arial"/>
                      </a:endParaRPr>
                    </a:p>
                  </a:txBody>
                  <a:tcPr marL="91440" marR="91440">
                    <a:noFill/>
                  </a:tcPr>
                </a:tc>
                <a:tc>
                  <a:txBody>
                    <a:bodyPr/>
                    <a:p>
                      <a:pPr>
                        <a:lnSpc>
                          <a:spcPct val="100000"/>
                        </a:lnSpc>
                      </a:pPr>
                      <a:r>
                        <a:rPr b="0" lang="en-US" sz="2400" spc="-1" strike="noStrike">
                          <a:solidFill>
                            <a:srgbClr val="000000"/>
                          </a:solidFill>
                          <a:latin typeface="Trebuchet MS"/>
                        </a:rPr>
                        <a:t>mem_fence(</a:t>
                      </a:r>
                      <a:endParaRPr b="0" lang="en-US" sz="2400" spc="-1" strike="noStrike">
                        <a:latin typeface="Arial"/>
                      </a:endParaRPr>
                    </a:p>
                    <a:p>
                      <a:pPr>
                        <a:lnSpc>
                          <a:spcPct val="100000"/>
                        </a:lnSpc>
                      </a:pPr>
                      <a:r>
                        <a:rPr b="0" lang="en-US" sz="2400" spc="-1" strike="noStrike">
                          <a:solidFill>
                            <a:srgbClr val="000000"/>
                          </a:solidFill>
                          <a:latin typeface="Trebuchet MS"/>
                        </a:rPr>
                        <a:t>    </a:t>
                      </a:r>
                      <a:r>
                        <a:rPr b="0" lang="en-US" sz="2400" spc="-1" strike="noStrike">
                          <a:solidFill>
                            <a:srgbClr val="000000"/>
                          </a:solidFill>
                          <a:latin typeface="Trebuchet MS"/>
                        </a:rPr>
                        <a:t>CLK_GLOBAL_MEM_FENCE |             </a:t>
                      </a:r>
                      <a:endParaRPr b="0" lang="en-US" sz="2400" spc="-1" strike="noStrike">
                        <a:latin typeface="Arial"/>
                      </a:endParaRPr>
                    </a:p>
                    <a:p>
                      <a:pPr>
                        <a:lnSpc>
                          <a:spcPct val="100000"/>
                        </a:lnSpc>
                      </a:pPr>
                      <a:r>
                        <a:rPr b="0" lang="en-US" sz="2400" spc="-1" strike="noStrike">
                          <a:solidFill>
                            <a:srgbClr val="000000"/>
                          </a:solidFill>
                          <a:latin typeface="Trebuchet MS"/>
                        </a:rPr>
                        <a:t>    </a:t>
                      </a:r>
                      <a:r>
                        <a:rPr b="0" lang="en-US" sz="2400" spc="-1" strike="noStrike">
                          <a:solidFill>
                            <a:srgbClr val="000000"/>
                          </a:solidFill>
                          <a:latin typeface="Trebuchet MS"/>
                        </a:rPr>
                        <a:t>CLK_LOCAL_MEM_FENCE)</a:t>
                      </a:r>
                      <a:endParaRPr b="0" lang="en-US" sz="2400" spc="-1" strike="noStrike">
                        <a:latin typeface="Arial"/>
                      </a:endParaRPr>
                    </a:p>
                  </a:txBody>
                  <a:tcPr marL="91440" marR="91440">
                    <a:noFill/>
                  </a:tcPr>
                </a:tc>
              </a:tr>
              <a:tr h="446760">
                <a:tc>
                  <a:txBody>
                    <a:bodyPr/>
                    <a:p>
                      <a:pPr algn="ctr">
                        <a:lnSpc>
                          <a:spcPct val="100000"/>
                        </a:lnSpc>
                      </a:pPr>
                      <a:r>
                        <a:rPr b="0" lang="en-US" sz="2400" spc="-1" strike="noStrike">
                          <a:solidFill>
                            <a:srgbClr val="000000"/>
                          </a:solidFill>
                          <a:latin typeface="Trebuchet MS"/>
                        </a:rPr>
                        <a:t>No equivalent</a:t>
                      </a:r>
                      <a:endParaRPr b="0" lang="en-US" sz="2400" spc="-1" strike="noStrike">
                        <a:latin typeface="Arial"/>
                      </a:endParaRPr>
                    </a:p>
                  </a:txBody>
                  <a:tcPr marL="91440" marR="91440">
                    <a:noFill/>
                  </a:tcPr>
                </a:tc>
                <a:tc>
                  <a:txBody>
                    <a:bodyPr/>
                    <a:p>
                      <a:pPr algn="ctr">
                        <a:lnSpc>
                          <a:spcPct val="100000"/>
                        </a:lnSpc>
                      </a:pPr>
                      <a:r>
                        <a:rPr b="0" lang="en-US" sz="2400" spc="-1" strike="noStrike">
                          <a:solidFill>
                            <a:srgbClr val="000000"/>
                          </a:solidFill>
                          <a:latin typeface="Trebuchet MS"/>
                        </a:rPr>
                        <a:t>read_mem_fence()</a:t>
                      </a:r>
                      <a:endParaRPr b="0" lang="en-US" sz="2400" spc="-1" strike="noStrike">
                        <a:latin typeface="Arial"/>
                      </a:endParaRPr>
                    </a:p>
                  </a:txBody>
                  <a:tcPr marL="91440" marR="91440">
                    <a:noFill/>
                  </a:tcPr>
                </a:tc>
              </a:tr>
              <a:tr h="446760">
                <a:tc>
                  <a:txBody>
                    <a:bodyPr/>
                    <a:p>
                      <a:pPr algn="ctr">
                        <a:lnSpc>
                          <a:spcPct val="100000"/>
                        </a:lnSpc>
                      </a:pPr>
                      <a:r>
                        <a:rPr b="0" lang="en-US" sz="2400" spc="-1" strike="noStrike">
                          <a:solidFill>
                            <a:srgbClr val="000000"/>
                          </a:solidFill>
                          <a:latin typeface="Trebuchet MS"/>
                        </a:rPr>
                        <a:t>No equivalent</a:t>
                      </a:r>
                      <a:endParaRPr b="0" lang="en-US" sz="2400" spc="-1" strike="noStrike">
                        <a:latin typeface="Arial"/>
                      </a:endParaRPr>
                    </a:p>
                  </a:txBody>
                  <a:tcPr marL="91440" marR="91440">
                    <a:noFill/>
                  </a:tcPr>
                </a:tc>
                <a:tc>
                  <a:txBody>
                    <a:bodyPr/>
                    <a:p>
                      <a:pPr algn="ctr">
                        <a:lnSpc>
                          <a:spcPct val="100000"/>
                        </a:lnSpc>
                      </a:pPr>
                      <a:r>
                        <a:rPr b="0" lang="en-US" sz="2400" spc="-1" strike="noStrike">
                          <a:solidFill>
                            <a:srgbClr val="000000"/>
                          </a:solidFill>
                          <a:latin typeface="Trebuchet MS"/>
                        </a:rPr>
                        <a:t>write_mem_fence()</a:t>
                      </a:r>
                      <a:endParaRPr b="0" lang="en-US" sz="2400" spc="-1" strike="noStrike">
                        <a:latin typeface="Arial"/>
                      </a:endParaRPr>
                    </a:p>
                  </a:txBody>
                  <a:tcPr marL="91440" marR="91440">
                    <a:noFill/>
                  </a:tcPr>
                </a:tc>
              </a:tr>
              <a:tr h="801720">
                <a:tc>
                  <a:txBody>
                    <a:bodyPr/>
                    <a:p>
                      <a:pPr algn="ctr">
                        <a:lnSpc>
                          <a:spcPct val="100000"/>
                        </a:lnSpc>
                      </a:pPr>
                      <a:r>
                        <a:rPr b="0" lang="en-US" sz="2400" spc="-1" strike="noStrike">
                          <a:solidFill>
                            <a:srgbClr val="000000"/>
                          </a:solidFill>
                          <a:latin typeface="Trebuchet MS"/>
                        </a:rPr>
                        <a:t>__threadfence()</a:t>
                      </a:r>
                      <a:endParaRPr b="0" lang="en-US" sz="2400" spc="-1" strike="noStrike">
                        <a:latin typeface="Arial"/>
                      </a:endParaRPr>
                    </a:p>
                  </a:txBody>
                  <a:tcPr marL="91440" marR="91440">
                    <a:noFill/>
                  </a:tcPr>
                </a:tc>
                <a:tc>
                  <a:txBody>
                    <a:bodyPr/>
                    <a:p>
                      <a:pPr algn="ctr">
                        <a:lnSpc>
                          <a:spcPct val="100000"/>
                        </a:lnSpc>
                      </a:pPr>
                      <a:r>
                        <a:rPr b="0" lang="en-US" sz="2400" spc="-1" strike="noStrike">
                          <a:solidFill>
                            <a:srgbClr val="000000"/>
                          </a:solidFill>
                          <a:latin typeface="Trebuchet MS"/>
                        </a:rPr>
                        <a:t>Finish one kernel and start another</a:t>
                      </a:r>
                      <a:endParaRPr b="0" lang="en-US" sz="2400" spc="-1" strike="noStrike">
                        <a:latin typeface="Arial"/>
                      </a:endParaRPr>
                    </a:p>
                  </a:txBody>
                  <a:tcPr marL="91440" marR="91440">
                    <a:noFill/>
                  </a:tcPr>
                </a:tc>
              </a:tr>
            </a:tbl>
          </a:graphicData>
        </a:graphic>
      </p:graphicFrame>
    </p:spTree>
  </p:cSld>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7"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Translation from CUDA to OpenCL</a:t>
            </a:r>
            <a:endParaRPr b="0" lang="en-US" sz="4400" spc="-1" strike="noStrike">
              <a:solidFill>
                <a:srgbClr val="000000"/>
              </a:solidFill>
              <a:latin typeface="Trebuchet MS"/>
            </a:endParaRPr>
          </a:p>
        </p:txBody>
      </p:sp>
      <p:graphicFrame>
        <p:nvGraphicFramePr>
          <p:cNvPr id="2128" name="Table 2"/>
          <p:cNvGraphicFramePr/>
          <p:nvPr/>
        </p:nvGraphicFramePr>
        <p:xfrm>
          <a:off x="457200" y="1600200"/>
          <a:ext cx="8229240" cy="4078800"/>
        </p:xfrm>
        <a:graphic>
          <a:graphicData uri="http://schemas.openxmlformats.org/drawingml/2006/table">
            <a:tbl>
              <a:tblPr/>
              <a:tblGrid>
                <a:gridCol w="4114800"/>
                <a:gridCol w="4114800"/>
              </a:tblGrid>
              <a:tr h="370800">
                <a:tc>
                  <a:txBody>
                    <a:bodyPr/>
                    <a:p>
                      <a:pPr>
                        <a:lnSpc>
                          <a:spcPct val="100000"/>
                        </a:lnSpc>
                      </a:pPr>
                      <a:r>
                        <a:rPr b="1" lang="en-US" sz="1800" spc="-1" strike="noStrike">
                          <a:solidFill>
                            <a:srgbClr val="000000"/>
                          </a:solidFill>
                          <a:latin typeface="Trebuchet MS"/>
                        </a:rPr>
                        <a:t>CUDA</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1" lang="en-US" sz="1800" spc="-1" strike="noStrike">
                          <a:solidFill>
                            <a:srgbClr val="000000"/>
                          </a:solidFill>
                          <a:latin typeface="Trebuchet MS"/>
                        </a:rPr>
                        <a:t>OpenCL</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Device (CPU, GPU etc)</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800">
                <a:tc>
                  <a:txBody>
                    <a:bodyPr/>
                    <a:p>
                      <a:pPr>
                        <a:lnSpc>
                          <a:spcPct val="100000"/>
                        </a:lnSpc>
                      </a:pPr>
                      <a:r>
                        <a:rPr b="0" lang="en-US" sz="1800" spc="-1" strike="noStrike">
                          <a:solidFill>
                            <a:srgbClr val="000000"/>
                          </a:solidFill>
                          <a:latin typeface="Trebuchet MS"/>
                        </a:rPr>
                        <a:t>Multiprocessor</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Compute Unit, or CU</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Scalar or CUDA core</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Processing Element, or PE</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800">
                <a:tc>
                  <a:txBody>
                    <a:bodyPr/>
                    <a:p>
                      <a:pPr>
                        <a:lnSpc>
                          <a:spcPct val="100000"/>
                        </a:lnSpc>
                      </a:pPr>
                      <a:r>
                        <a:rPr b="0" lang="en-US" sz="1800" spc="-1" strike="noStrike">
                          <a:solidFill>
                            <a:srgbClr val="000000"/>
                          </a:solidFill>
                          <a:latin typeface="Trebuchet MS"/>
                        </a:rPr>
                        <a:t>Global or Device Memory</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Global Memory</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Shared Memory (per block) </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Local Memory (per workgroup)</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800">
                <a:tc>
                  <a:txBody>
                    <a:bodyPr/>
                    <a:p>
                      <a:pPr>
                        <a:lnSpc>
                          <a:spcPct val="100000"/>
                        </a:lnSpc>
                      </a:pPr>
                      <a:r>
                        <a:rPr b="0" lang="en-US" sz="1800" spc="-1" strike="noStrike">
                          <a:solidFill>
                            <a:srgbClr val="000000"/>
                          </a:solidFill>
                          <a:latin typeface="Trebuchet MS"/>
                        </a:rPr>
                        <a:t>Local Memory (registers)</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Private Memory</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Thread Block</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Work-group</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800">
                <a:tc>
                  <a:txBody>
                    <a:bodyPr/>
                    <a:p>
                      <a:pPr>
                        <a:lnSpc>
                          <a:spcPct val="100000"/>
                        </a:lnSpc>
                      </a:pPr>
                      <a:r>
                        <a:rPr b="0" lang="en-US" sz="1800" spc="-1" strike="noStrike">
                          <a:solidFill>
                            <a:srgbClr val="000000"/>
                          </a:solidFill>
                          <a:latin typeface="Trebuchet MS"/>
                        </a:rPr>
                        <a:t>Thread</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Work-item</a:t>
                      </a:r>
                      <a:endParaRPr b="0" lang="en-US" sz="1800" spc="-1" strike="noStrike">
                        <a:latin typeface="Arial"/>
                      </a:endParaRPr>
                    </a:p>
                  </a:txBody>
                  <a:tcPr marL="91440" marR="91440">
                    <a:lnT w="12240">
                      <a:solidFill>
                        <a:srgbClr val="000000"/>
                      </a:solidFill>
                    </a:lnT>
                    <a:lnB w="12240">
                      <a:solidFill>
                        <a:srgbClr val="000000"/>
                      </a:solidFill>
                    </a:lnB>
                    <a:noFill/>
                  </a:tcPr>
                </a:tc>
              </a:tr>
              <a:tr h="370800">
                <a:tc>
                  <a:txBody>
                    <a:bodyPr/>
                    <a:p>
                      <a:pPr>
                        <a:lnSpc>
                          <a:spcPct val="100000"/>
                        </a:lnSpc>
                      </a:pPr>
                      <a:r>
                        <a:rPr b="0" lang="en-US" sz="1800" spc="-1" strike="noStrike">
                          <a:solidFill>
                            <a:srgbClr val="000000"/>
                          </a:solidFill>
                          <a:latin typeface="Trebuchet MS"/>
                        </a:rPr>
                        <a:t>Warp</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800" spc="-1" strike="noStrike">
                          <a:solidFill>
                            <a:srgbClr val="000000"/>
                          </a:solidFill>
                          <a:latin typeface="Trebuchet MS"/>
                        </a:rPr>
                        <a:t>No equivalent term (yet)</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70800">
                <a:tc>
                  <a:txBody>
                    <a:bodyPr/>
                    <a:p>
                      <a:pPr>
                        <a:lnSpc>
                          <a:spcPct val="100000"/>
                        </a:lnSpc>
                      </a:pPr>
                      <a:r>
                        <a:rPr b="0" lang="en-US" sz="1800" spc="-1" strike="noStrike">
                          <a:solidFill>
                            <a:srgbClr val="000000"/>
                          </a:solidFill>
                          <a:latin typeface="Trebuchet MS"/>
                        </a:rPr>
                        <a:t>Grid</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800" spc="-1" strike="noStrike">
                          <a:solidFill>
                            <a:srgbClr val="000000"/>
                          </a:solidFill>
                          <a:latin typeface="Trebuchet MS"/>
                        </a:rPr>
                        <a:t>NDRange</a:t>
                      </a:r>
                      <a:endParaRPr b="0" lang="en-US" sz="1800" spc="-1" strike="noStrike">
                        <a:latin typeface="Arial"/>
                      </a:endParaRPr>
                    </a:p>
                  </a:txBody>
                  <a:tcPr marL="91440" marR="91440">
                    <a:lnT w="12240">
                      <a:solidFill>
                        <a:srgbClr val="000000"/>
                      </a:solidFill>
                    </a:lnT>
                    <a:lnB w="12240">
                      <a:solidFill>
                        <a:srgbClr val="000000"/>
                      </a:solidFill>
                    </a:lnB>
                    <a:noFill/>
                  </a:tcPr>
                </a:tc>
              </a:tr>
            </a:tbl>
          </a:graphicData>
        </a:graphic>
      </p:graphicFrame>
    </p:spTree>
  </p:cSld>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More information</a:t>
            </a:r>
            <a:endParaRPr b="0" lang="en-US" sz="4400" spc="-1" strike="noStrike">
              <a:solidFill>
                <a:srgbClr val="000000"/>
              </a:solidFill>
              <a:latin typeface="Trebuchet MS"/>
            </a:endParaRPr>
          </a:p>
        </p:txBody>
      </p:sp>
      <p:sp>
        <p:nvSpPr>
          <p:cNvPr id="2130"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u="sng">
                <a:solidFill>
                  <a:srgbClr val="0000ff"/>
                </a:solidFill>
                <a:uFillTx/>
                <a:latin typeface="Trebuchet MS"/>
                <a:hlinkClick r:id="rId1"/>
              </a:rPr>
              <a:t>http://developer.amd.com/Resources/hc/OpenCLZone/programming/pages/portingcudatoopencl.aspx</a:t>
            </a:r>
            <a:endParaRPr b="0" lang="en-US" sz="3200" spc="-1" strike="noStrike">
              <a:solidFill>
                <a:srgbClr val="000000"/>
              </a:solidFill>
              <a:latin typeface="Trebuchet MS"/>
            </a:endParaRPr>
          </a:p>
        </p:txBody>
      </p:sp>
    </p:spTree>
  </p:cSld>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1" name="TextShape 1"/>
          <p:cNvSpPr txBox="1"/>
          <p:nvPr/>
        </p:nvSpPr>
        <p:spPr>
          <a:xfrm>
            <a:off x="35640" y="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13: Porting CUDA to OpenCL</a:t>
            </a:r>
            <a:endParaRPr b="0" lang="en-US" sz="3600" spc="-1" strike="noStrike">
              <a:solidFill>
                <a:srgbClr val="000000"/>
              </a:solidFill>
              <a:latin typeface="Trebuchet MS"/>
            </a:endParaRPr>
          </a:p>
        </p:txBody>
      </p:sp>
      <p:sp>
        <p:nvSpPr>
          <p:cNvPr id="2132" name="TextShape 2"/>
          <p:cNvSpPr txBox="1"/>
          <p:nvPr/>
        </p:nvSpPr>
        <p:spPr>
          <a:xfrm>
            <a:off x="179640" y="1127520"/>
            <a:ext cx="8784720" cy="554148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To port the provided CUDA/serial C program to OpenCL</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Examine the CUDA kernel and identify which parts need changing</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Change them to the OpenCL equivalents</a:t>
            </a:r>
            <a:endParaRPr b="0" lang="en-US" sz="24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Examine the Host code and port the commands to the OpenCL equivalents</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OpenCL and CUDA programs should produce the same output – check this!</a:t>
            </a:r>
            <a:endParaRPr b="0" lang="en-US" sz="2800" spc="-1" strike="noStrike">
              <a:solidFill>
                <a:srgbClr val="000000"/>
              </a:solidFill>
              <a:latin typeface="Trebuchet MS"/>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TextShape 1"/>
          <p:cNvSpPr txBox="1"/>
          <p:nvPr/>
        </p:nvSpPr>
        <p:spPr>
          <a:xfrm>
            <a:off x="467640" y="-85320"/>
            <a:ext cx="8229240" cy="777600"/>
          </a:xfrm>
          <a:prstGeom prst="rect">
            <a:avLst/>
          </a:prstGeom>
          <a:noFill/>
          <a:ln>
            <a:noFill/>
          </a:ln>
        </p:spPr>
        <p:txBody>
          <a:bodyPr anchor="ctr"/>
          <a:p>
            <a:pPr algn="ctr">
              <a:lnSpc>
                <a:spcPct val="100000"/>
              </a:lnSpc>
            </a:pPr>
            <a:r>
              <a:rPr b="0" lang="en-US" sz="4400" spc="-1" strike="noStrike">
                <a:solidFill>
                  <a:srgbClr val="000000"/>
                </a:solidFill>
                <a:latin typeface="Trebuchet MS"/>
              </a:rPr>
              <a:t>课程表</a:t>
            </a:r>
            <a:endParaRPr b="0" lang="en-US" sz="4400" spc="-1" strike="noStrike">
              <a:solidFill>
                <a:srgbClr val="000000"/>
              </a:solidFill>
              <a:latin typeface="Trebuchet MS"/>
            </a:endParaRPr>
          </a:p>
        </p:txBody>
      </p:sp>
      <p:graphicFrame>
        <p:nvGraphicFramePr>
          <p:cNvPr id="473" name="Table 2"/>
          <p:cNvGraphicFramePr/>
          <p:nvPr/>
        </p:nvGraphicFramePr>
        <p:xfrm>
          <a:off x="34560" y="692640"/>
          <a:ext cx="8928720" cy="5852160"/>
        </p:xfrm>
        <a:graphic>
          <a:graphicData uri="http://schemas.openxmlformats.org/drawingml/2006/table">
            <a:tbl>
              <a:tblPr/>
              <a:tblGrid>
                <a:gridCol w="4609080"/>
                <a:gridCol w="4319640"/>
              </a:tblGrid>
              <a:tr h="351000">
                <a:tc>
                  <a:txBody>
                    <a:bodyPr/>
                    <a:p>
                      <a:pPr>
                        <a:lnSpc>
                          <a:spcPct val="100000"/>
                        </a:lnSpc>
                      </a:pPr>
                      <a:r>
                        <a:rPr b="1" lang="en-US" sz="1400" spc="-1" strike="noStrike">
                          <a:solidFill>
                            <a:srgbClr val="000000"/>
                          </a:solidFill>
                          <a:latin typeface="Trebuchet MS"/>
                        </a:rPr>
                        <a:t>课程</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1" lang="en-US" sz="1400" spc="-1" strike="noStrike">
                          <a:solidFill>
                            <a:srgbClr val="000000"/>
                          </a:solidFill>
                          <a:latin typeface="Trebuchet MS"/>
                        </a:rPr>
                        <a:t>练习</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创建和设置 </a:t>
                      </a:r>
                      <a:r>
                        <a:rPr b="0" lang="en-US" sz="1400" spc="-1" strike="noStrike">
                          <a:solidFill>
                            <a:srgbClr val="000000"/>
                          </a:solidFill>
                          <a:latin typeface="Trebuchet MS"/>
                        </a:rPr>
                        <a:t>OpenCL </a:t>
                      </a:r>
                      <a:r>
                        <a:rPr b="0" lang="en-US" sz="1400" spc="-1" strike="noStrike">
                          <a:solidFill>
                            <a:srgbClr val="000000"/>
                          </a:solidFill>
                          <a:latin typeface="Trebuchet MS"/>
                        </a:rPr>
                        <a:t>平台</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安装 </a:t>
                      </a:r>
                      <a:r>
                        <a:rPr b="0" lang="en-US" sz="1400" spc="-1" strike="noStrike">
                          <a:solidFill>
                            <a:srgbClr val="000000"/>
                          </a:solidFill>
                          <a:latin typeface="Trebuchet MS"/>
                        </a:rPr>
                        <a:t>OpenCL</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概览 </a:t>
                      </a:r>
                      <a:r>
                        <a:rPr b="0" lang="en-US" sz="1400" spc="-1" strike="noStrike">
                          <a:solidFill>
                            <a:srgbClr val="000000"/>
                          </a:solidFill>
                          <a:latin typeface="Trebuchet MS"/>
                        </a:rPr>
                        <a:t>OpenCL</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运行平台信息命令（</a:t>
                      </a:r>
                      <a:r>
                        <a:rPr b="0" lang="en-US" sz="1400" spc="-1" strike="noStrike">
                          <a:solidFill>
                            <a:srgbClr val="000000"/>
                          </a:solidFill>
                          <a:latin typeface="Trebuchet MS"/>
                        </a:rPr>
                        <a:t>platform info command</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重要基本概念</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运行 </a:t>
                      </a:r>
                      <a:r>
                        <a:rPr b="0" lang="en-US" sz="1400" spc="-1" strike="noStrike">
                          <a:solidFill>
                            <a:srgbClr val="000000"/>
                          </a:solidFill>
                          <a:latin typeface="Trebuchet MS"/>
                        </a:rPr>
                        <a:t>Vadd </a:t>
                      </a:r>
                      <a:r>
                        <a:rPr b="0" lang="en-US" sz="1400" spc="-1" strike="noStrike">
                          <a:solidFill>
                            <a:srgbClr val="000000"/>
                          </a:solidFill>
                          <a:latin typeface="Trebuchet MS"/>
                        </a:rPr>
                        <a:t>核函数（</a:t>
                      </a:r>
                      <a:r>
                        <a:rPr b="0" lang="en-US" sz="1400" spc="-1" strike="noStrike">
                          <a:solidFill>
                            <a:srgbClr val="000000"/>
                          </a:solidFill>
                          <a:latin typeface="Trebuchet MS"/>
                        </a:rPr>
                        <a:t>kernel</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610200">
                <a:tc>
                  <a:txBody>
                    <a:bodyPr/>
                    <a:p>
                      <a:pPr>
                        <a:lnSpc>
                          <a:spcPct val="100000"/>
                        </a:lnSpc>
                      </a:pPr>
                      <a:r>
                        <a:rPr b="0" lang="en-US" sz="1400" spc="-1" strike="noStrike">
                          <a:solidFill>
                            <a:srgbClr val="000000"/>
                          </a:solidFill>
                          <a:latin typeface="Trebuchet MS"/>
                        </a:rPr>
                        <a:t>概览 </a:t>
                      </a:r>
                      <a:r>
                        <a:rPr b="0" lang="en-US" sz="1400" spc="-1" strike="noStrike">
                          <a:solidFill>
                            <a:srgbClr val="000000"/>
                          </a:solidFill>
                          <a:latin typeface="Trebuchet MS"/>
                        </a:rPr>
                        <a:t>OpenCL </a:t>
                      </a:r>
                      <a:r>
                        <a:rPr b="0" lang="en-US" sz="1400" spc="-1" strike="noStrike">
                          <a:solidFill>
                            <a:srgbClr val="000000"/>
                          </a:solidFill>
                          <a:latin typeface="Trebuchet MS"/>
                        </a:rPr>
                        <a:t>接口（</a:t>
                      </a:r>
                      <a:r>
                        <a:rPr b="0" lang="en-US" sz="1400" spc="-1" strike="noStrike">
                          <a:solidFill>
                            <a:srgbClr val="000000"/>
                          </a:solidFill>
                          <a:latin typeface="Trebuchet MS"/>
                        </a:rPr>
                        <a:t>APIs</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链接（</a:t>
                      </a:r>
                      <a:r>
                        <a:rPr b="0" lang="en-US" sz="1400" spc="-1" strike="noStrike">
                          <a:solidFill>
                            <a:srgbClr val="000000"/>
                          </a:solidFill>
                          <a:latin typeface="Trebuchet MS"/>
                        </a:rPr>
                        <a:t>Chaining</a:t>
                      </a:r>
                      <a:r>
                        <a:rPr b="0" lang="en-US" sz="1400" spc="-1" strike="noStrike">
                          <a:solidFill>
                            <a:srgbClr val="000000"/>
                          </a:solidFill>
                          <a:latin typeface="Trebuchet MS"/>
                        </a:rPr>
                        <a:t>）多个 </a:t>
                      </a:r>
                      <a:r>
                        <a:rPr b="0" lang="en-US" sz="1400" spc="-1" strike="noStrike">
                          <a:solidFill>
                            <a:srgbClr val="000000"/>
                          </a:solidFill>
                          <a:latin typeface="Trebuchet MS"/>
                        </a:rPr>
                        <a:t>Vadd </a:t>
                      </a:r>
                      <a:r>
                        <a:rPr b="0" lang="en-US" sz="1400" spc="-1" strike="noStrike">
                          <a:solidFill>
                            <a:srgbClr val="000000"/>
                          </a:solidFill>
                          <a:latin typeface="Trebuchet MS"/>
                        </a:rPr>
                        <a:t>核函数（</a:t>
                      </a:r>
                      <a:r>
                        <a:rPr b="0" lang="en-US" sz="1400" spc="-1" strike="noStrike">
                          <a:solidFill>
                            <a:srgbClr val="000000"/>
                          </a:solidFill>
                          <a:latin typeface="Trebuchet MS"/>
                        </a:rPr>
                        <a:t>kernels</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宿主角度（</a:t>
                      </a:r>
                      <a:r>
                        <a:rPr b="0" lang="en-US" sz="1400" spc="-1" strike="noStrike">
                          <a:solidFill>
                            <a:srgbClr val="000000"/>
                          </a:solidFill>
                          <a:latin typeface="Trebuchet MS"/>
                        </a:rPr>
                        <a:t>hosts view</a:t>
                      </a:r>
                      <a:r>
                        <a:rPr b="0" lang="en-US" sz="1400" spc="-1" strike="noStrike">
                          <a:solidFill>
                            <a:srgbClr val="000000"/>
                          </a:solidFill>
                          <a:latin typeface="Trebuchet MS"/>
                        </a:rPr>
                        <a:t>）理解核函数（</a:t>
                      </a:r>
                      <a:r>
                        <a:rPr b="0" lang="en-US" sz="1400" spc="-1" strike="noStrike">
                          <a:solidFill>
                            <a:srgbClr val="000000"/>
                          </a:solidFill>
                          <a:latin typeface="Trebuchet MS"/>
                        </a:rPr>
                        <a:t>kernels</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解决 </a:t>
                      </a:r>
                      <a:r>
                        <a:rPr b="0" lang="en-US" sz="1400" spc="-1" strike="noStrike">
                          <a:solidFill>
                            <a:srgbClr val="000000"/>
                          </a:solidFill>
                          <a:latin typeface="Trebuchet MS"/>
                        </a:rPr>
                        <a:t>D = A+B+C </a:t>
                      </a:r>
                      <a:r>
                        <a:rPr b="0" lang="en-US" sz="1400" spc="-1" strike="noStrike">
                          <a:solidFill>
                            <a:srgbClr val="000000"/>
                          </a:solidFill>
                          <a:latin typeface="Trebuchet MS"/>
                        </a:rPr>
                        <a:t>问题</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核编程（</a:t>
                      </a:r>
                      <a:r>
                        <a:rPr b="0" lang="en-US" sz="1400" spc="-1" strike="noStrike">
                          <a:solidFill>
                            <a:srgbClr val="000000"/>
                          </a:solidFill>
                          <a:latin typeface="Trebuchet MS"/>
                        </a:rPr>
                        <a:t>kernel programming</a:t>
                      </a:r>
                      <a:r>
                        <a:rPr b="0" lang="en-US" sz="1400" spc="-1" strike="noStrike">
                          <a:solidFill>
                            <a:srgbClr val="000000"/>
                          </a:solidFill>
                          <a:latin typeface="Trebuchet MS"/>
                        </a:rPr>
                        <a:t>）导论</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矩阵乘法</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理解 </a:t>
                      </a:r>
                      <a:r>
                        <a:rPr b="0" lang="en-US" sz="1400" spc="-1" strike="noStrike">
                          <a:solidFill>
                            <a:srgbClr val="000000"/>
                          </a:solidFill>
                          <a:latin typeface="Trebuchet MS"/>
                        </a:rPr>
                        <a:t>OpenCL </a:t>
                      </a:r>
                      <a:r>
                        <a:rPr b="0" lang="en-US" sz="1400" spc="-1" strike="noStrike">
                          <a:solidFill>
                            <a:srgbClr val="000000"/>
                          </a:solidFill>
                          <a:latin typeface="Trebuchet MS"/>
                        </a:rPr>
                        <a:t>内存层级（</a:t>
                      </a:r>
                      <a:r>
                        <a:rPr b="0" lang="en-US" sz="1400" spc="-1" strike="noStrike">
                          <a:solidFill>
                            <a:srgbClr val="000000"/>
                          </a:solidFill>
                          <a:latin typeface="Trebuchet MS"/>
                        </a:rPr>
                        <a:t>memory hierarchy</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优化矩阵乘法</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中的同步性（</a:t>
                      </a:r>
                      <a:r>
                        <a:rPr b="0" lang="en-US" sz="1400" spc="-1" strike="noStrike">
                          <a:solidFill>
                            <a:srgbClr val="000000"/>
                          </a:solidFill>
                          <a:latin typeface="Trebuchet MS"/>
                        </a:rPr>
                        <a:t>Synchronization</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圆周率 </a:t>
                      </a:r>
                      <a:r>
                        <a:rPr b="0" lang="en-US" sz="1400" spc="-1" strike="noStrike">
                          <a:solidFill>
                            <a:srgbClr val="000000"/>
                          </a:solidFill>
                          <a:latin typeface="Trebuchet MS"/>
                        </a:rPr>
                        <a:t>π </a:t>
                      </a:r>
                      <a:r>
                        <a:rPr b="0" lang="en-US" sz="1400" spc="-1" strike="noStrike">
                          <a:solidFill>
                            <a:srgbClr val="000000"/>
                          </a:solidFill>
                          <a:latin typeface="Trebuchet MS"/>
                        </a:rPr>
                        <a:t>计算程序</a:t>
                      </a:r>
                      <a:endParaRPr b="0" lang="en-US" sz="1400" spc="-1" strike="noStrike">
                        <a:latin typeface="Arial"/>
                      </a:endParaRPr>
                    </a:p>
                  </a:txBody>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异构计算（</a:t>
                      </a:r>
                      <a:r>
                        <a:rPr b="0" lang="en-US" sz="1400" spc="-1" strike="noStrike">
                          <a:solidFill>
                            <a:srgbClr val="000000"/>
                          </a:solidFill>
                          <a:latin typeface="Trebuchet MS"/>
                        </a:rPr>
                        <a:t>Heterogeneous computing</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在多个设备（</a:t>
                      </a:r>
                      <a:r>
                        <a:rPr b="0" lang="en-US" sz="1400" spc="-1" strike="noStrike">
                          <a:solidFill>
                            <a:srgbClr val="000000"/>
                          </a:solidFill>
                          <a:latin typeface="Trebuchet MS"/>
                        </a:rPr>
                        <a:t>devices</a:t>
                      </a:r>
                      <a:r>
                        <a:rPr b="0" lang="en-US" sz="1400" spc="-1" strike="noStrike">
                          <a:solidFill>
                            <a:srgbClr val="000000"/>
                          </a:solidFill>
                          <a:latin typeface="Trebuchet MS"/>
                        </a:rPr>
                        <a:t>）上运行核函数（</a:t>
                      </a:r>
                      <a:r>
                        <a:rPr b="0" lang="en-US" sz="1400" spc="-1" strike="noStrike">
                          <a:solidFill>
                            <a:srgbClr val="000000"/>
                          </a:solidFill>
                          <a:latin typeface="Trebuchet MS"/>
                        </a:rPr>
                        <a:t>kernel</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优化 </a:t>
                      </a:r>
                      <a:r>
                        <a:rPr b="0" lang="en-US" sz="1400" spc="-1" strike="noStrike">
                          <a:solidFill>
                            <a:srgbClr val="000000"/>
                          </a:solidFill>
                          <a:latin typeface="Trebuchet MS"/>
                        </a:rPr>
                        <a:t>OpenCL </a:t>
                      </a:r>
                      <a:r>
                        <a:rPr b="0" lang="en-US" sz="1400" spc="-1" strike="noStrike">
                          <a:solidFill>
                            <a:srgbClr val="000000"/>
                          </a:solidFill>
                          <a:latin typeface="Trebuchet MS"/>
                        </a:rPr>
                        <a:t>性能</a:t>
                      </a:r>
                      <a:endParaRPr b="0" lang="en-US" sz="1400" spc="-1" strike="noStrike">
                        <a:latin typeface="Arial"/>
                      </a:endParaRPr>
                    </a:p>
                  </a:txBody>
                  <a:tcPr marL="91440" marR="91440">
                    <a:lnT w="12240">
                      <a:solidFill>
                        <a:srgbClr val="000000"/>
                      </a:solidFill>
                    </a:lnT>
                    <a:lnB w="12240">
                      <a:solidFill>
                        <a:srgbClr val="000000"/>
                      </a:solidFill>
                    </a:lnB>
                    <a:noFill/>
                  </a:tcPr>
                </a:tc>
                <a:tc>
                  <a:txBody>
                    <a:bodyPr/>
                    <a:p>
                      <a:pPr>
                        <a:lnSpc>
                          <a:spcPct val="100000"/>
                        </a:lnSpc>
                      </a:pPr>
                      <a:r>
                        <a:rPr b="0" lang="en-US" sz="1400" spc="-1" strike="noStrike">
                          <a:solidFill>
                            <a:srgbClr val="000000"/>
                          </a:solidFill>
                          <a:latin typeface="Trebuchet MS"/>
                        </a:rPr>
                        <a:t>程序分析（</a:t>
                      </a:r>
                      <a:r>
                        <a:rPr b="0" lang="en-US" sz="1400" spc="-1" strike="noStrike">
                          <a:solidFill>
                            <a:srgbClr val="000000"/>
                          </a:solidFill>
                          <a:latin typeface="Trebuchet MS"/>
                        </a:rPr>
                        <a:t>Profile a program</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noFill/>
                  </a:tcPr>
                </a:tc>
              </a:tr>
              <a:tr h="610200">
                <a:tc>
                  <a:txBody>
                    <a:bodyPr/>
                    <a:p>
                      <a:pPr>
                        <a:lnSpc>
                          <a:spcPct val="100000"/>
                        </a:lnSpc>
                      </a:pPr>
                      <a:r>
                        <a:rPr b="0" lang="en-US" sz="1400" spc="-1" strike="noStrike">
                          <a:solidFill>
                            <a:srgbClr val="000000"/>
                          </a:solidFill>
                          <a:latin typeface="Trebuchet MS"/>
                        </a:rPr>
                        <a:t>借助 </a:t>
                      </a:r>
                      <a:r>
                        <a:rPr b="0" lang="en-US" sz="1400" spc="-1" strike="noStrike">
                          <a:solidFill>
                            <a:srgbClr val="000000"/>
                          </a:solidFill>
                          <a:latin typeface="Trebuchet MS"/>
                        </a:rPr>
                        <a:t>OpenCL </a:t>
                      </a:r>
                      <a:r>
                        <a:rPr b="0" lang="en-US" sz="1400" spc="-1" strike="noStrike">
                          <a:solidFill>
                            <a:srgbClr val="000000"/>
                          </a:solidFill>
                          <a:latin typeface="Trebuchet MS"/>
                        </a:rPr>
                        <a:t>开启移动性能（</a:t>
                      </a:r>
                      <a:r>
                        <a:rPr b="0" lang="en-US" sz="1400" spc="-1" strike="noStrike">
                          <a:solidFill>
                            <a:srgbClr val="000000"/>
                          </a:solidFill>
                          <a:latin typeface="Trebuchet MS"/>
                        </a:rPr>
                        <a:t>portable performance </a:t>
                      </a:r>
                      <a:r>
                        <a:rPr b="0" lang="en-US" sz="1400" spc="-1" strike="noStrike">
                          <a:solidFill>
                            <a:srgbClr val="000000"/>
                          </a:solidFill>
                          <a:latin typeface="Trebuchet MS"/>
                        </a:rPr>
                        <a:t>）</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为跨平台（</a:t>
                      </a:r>
                      <a:r>
                        <a:rPr b="0" lang="en-US" sz="1400" spc="-1" strike="noStrike">
                          <a:solidFill>
                            <a:srgbClr val="000000"/>
                          </a:solidFill>
                          <a:latin typeface="Trebuchet MS"/>
                        </a:rPr>
                        <a:t>cross-platform</a:t>
                      </a:r>
                      <a:r>
                        <a:rPr b="0" lang="en-US" sz="1400" spc="-1" strike="noStrike">
                          <a:solidFill>
                            <a:srgbClr val="000000"/>
                          </a:solidFill>
                          <a:latin typeface="Trebuchet MS"/>
                        </a:rPr>
                        <a:t>）优化矩阵乘法</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OpenCL </a:t>
                      </a:r>
                      <a:r>
                        <a:rPr b="0" lang="en-US" sz="1400" spc="-1" strike="noStrike">
                          <a:solidFill>
                            <a:srgbClr val="000000"/>
                          </a:solidFill>
                          <a:latin typeface="Trebuchet MS"/>
                        </a:rPr>
                        <a:t>开发调试</a:t>
                      </a:r>
                      <a:endParaRPr b="0" lang="en-US" sz="1400" spc="-1" strike="noStrike">
                        <a:latin typeface="Arial"/>
                      </a:endParaRPr>
                    </a:p>
                  </a:txBody>
                  <a:tcPr marL="91440" marR="91440">
                    <a:lnT w="12240">
                      <a:solidFill>
                        <a:srgbClr val="000000"/>
                      </a:solidFill>
                    </a:lnT>
                    <a:lnB w="12240">
                      <a:solidFill>
                        <a:srgbClr val="000000"/>
                      </a:solidFill>
                    </a:lnB>
                    <a:noFill/>
                  </a:tcPr>
                </a:tc>
                <a:tc>
                  <a:tcPr marL="91440" marR="91440">
                    <a:lnT w="12240">
                      <a:solidFill>
                        <a:srgbClr val="000000"/>
                      </a:solidFill>
                    </a:lnT>
                    <a:lnB w="12240">
                      <a:solidFill>
                        <a:srgbClr val="000000"/>
                      </a:solidFill>
                    </a:lnB>
                    <a:noFill/>
                  </a:tcPr>
                </a:tc>
              </a:tr>
              <a:tr h="351000">
                <a:tc>
                  <a:txBody>
                    <a:bodyPr/>
                    <a:p>
                      <a:pPr>
                        <a:lnSpc>
                          <a:spcPct val="100000"/>
                        </a:lnSpc>
                      </a:pPr>
                      <a:r>
                        <a:rPr b="0" lang="en-US" sz="1400" spc="-1" strike="noStrike">
                          <a:solidFill>
                            <a:srgbClr val="000000"/>
                          </a:solidFill>
                          <a:latin typeface="Trebuchet MS"/>
                        </a:rPr>
                        <a:t>将 </a:t>
                      </a:r>
                      <a:r>
                        <a:rPr b="0" lang="en-US" sz="1400" spc="-1" strike="noStrike">
                          <a:solidFill>
                            <a:srgbClr val="000000"/>
                          </a:solidFill>
                          <a:latin typeface="Trebuchet MS"/>
                        </a:rPr>
                        <a:t>CUDA </a:t>
                      </a:r>
                      <a:r>
                        <a:rPr b="0" lang="en-US" sz="1400" spc="-1" strike="noStrike">
                          <a:solidFill>
                            <a:srgbClr val="000000"/>
                          </a:solidFill>
                          <a:latin typeface="Trebuchet MS"/>
                        </a:rPr>
                        <a:t>代码移植到 </a:t>
                      </a:r>
                      <a:r>
                        <a:rPr b="0" lang="en-US" sz="1400" spc="-1" strike="noStrike">
                          <a:solidFill>
                            <a:srgbClr val="000000"/>
                          </a:solidFill>
                          <a:latin typeface="Trebuchet MS"/>
                        </a:rPr>
                        <a:t>OpenCL</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p>
                      <a:pPr>
                        <a:lnSpc>
                          <a:spcPct val="100000"/>
                        </a:lnSpc>
                      </a:pPr>
                      <a:r>
                        <a:rPr b="0" lang="en-US" sz="1400" spc="-1" strike="noStrike">
                          <a:solidFill>
                            <a:srgbClr val="000000"/>
                          </a:solidFill>
                          <a:latin typeface="Trebuchet MS"/>
                        </a:rPr>
                        <a:t>移植 </a:t>
                      </a:r>
                      <a:r>
                        <a:rPr b="0" lang="en-US" sz="1400" spc="-1" strike="noStrike">
                          <a:solidFill>
                            <a:srgbClr val="000000"/>
                          </a:solidFill>
                          <a:latin typeface="Trebuchet MS"/>
                        </a:rPr>
                        <a:t>CUDA </a:t>
                      </a:r>
                      <a:r>
                        <a:rPr b="0" lang="en-US" sz="1400" spc="-1" strike="noStrike">
                          <a:solidFill>
                            <a:srgbClr val="000000"/>
                          </a:solidFill>
                          <a:latin typeface="Trebuchet MS"/>
                        </a:rPr>
                        <a:t>代码到 </a:t>
                      </a:r>
                      <a:r>
                        <a:rPr b="0" lang="en-US" sz="1400" spc="-1" strike="noStrike">
                          <a:solidFill>
                            <a:srgbClr val="000000"/>
                          </a:solidFill>
                          <a:latin typeface="Trebuchet MS"/>
                        </a:rPr>
                        <a:t>OpenCL</a:t>
                      </a:r>
                      <a:endParaRPr b="0" lang="en-US" sz="14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1000">
                <a:tc>
                  <a:txBody>
                    <a:bodyPr/>
                    <a:p>
                      <a:pPr>
                        <a:lnSpc>
                          <a:spcPct val="100000"/>
                        </a:lnSpc>
                      </a:pPr>
                      <a:r>
                        <a:rPr b="0" lang="en-US" sz="1400" spc="-1" strike="noStrike">
                          <a:solidFill>
                            <a:srgbClr val="000000"/>
                          </a:solidFill>
                          <a:latin typeface="Trebuchet MS"/>
                        </a:rPr>
                        <a:t>附录</a:t>
                      </a:r>
                      <a:endParaRPr b="0" lang="en-US" sz="1400" spc="-1" strike="noStrike">
                        <a:latin typeface="Arial"/>
                      </a:endParaRPr>
                    </a:p>
                  </a:txBody>
                  <a:tcPr marL="91440" marR="91440">
                    <a:lnT w="12240">
                      <a:solidFill>
                        <a:srgbClr val="000000"/>
                      </a:solidFill>
                    </a:lnT>
                    <a:lnB w="12240">
                      <a:solidFill>
                        <a:srgbClr val="000000"/>
                      </a:solidFill>
                    </a:lnB>
                    <a:noFill/>
                  </a:tcPr>
                </a:tc>
                <a:tc>
                  <a:tcPr marL="91440" marR="91440">
                    <a:lnT w="12240">
                      <a:solidFill>
                        <a:srgbClr val="000000"/>
                      </a:solidFill>
                    </a:lnT>
                    <a:lnB w="12240">
                      <a:solidFill>
                        <a:srgbClr val="000000"/>
                      </a:solidFill>
                    </a:lnB>
                    <a:noFill/>
                  </a:tcPr>
                </a:tc>
              </a:tr>
            </a:tbl>
          </a:graphicData>
        </a:graphic>
      </p:graphicFrame>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Industry Standards for Programming Heterogeneous Platforms</a:t>
            </a:r>
            <a:endParaRPr b="0" lang="en-US" sz="3600" spc="-1" strike="noStrike">
              <a:solidFill>
                <a:srgbClr val="000000"/>
              </a:solidFill>
              <a:latin typeface="Trebuchet MS"/>
            </a:endParaRPr>
          </a:p>
        </p:txBody>
      </p:sp>
      <p:sp>
        <p:nvSpPr>
          <p:cNvPr id="526" name="TextShape 2"/>
          <p:cNvSpPr txBox="1"/>
          <p:nvPr/>
        </p:nvSpPr>
        <p:spPr>
          <a:xfrm>
            <a:off x="179640" y="5085360"/>
            <a:ext cx="8784720" cy="1511640"/>
          </a:xfrm>
          <a:prstGeom prst="rect">
            <a:avLst/>
          </a:prstGeom>
          <a:noFill/>
          <a:ln>
            <a:noFill/>
          </a:ln>
        </p:spPr>
        <p:txBody>
          <a:bodyPr>
            <a:normAutofit/>
          </a:bodyPr>
          <a:p>
            <a:pPr marL="343080" indent="-342720" algn="ctr">
              <a:lnSpc>
                <a:spcPct val="100000"/>
              </a:lnSpc>
              <a:spcBef>
                <a:spcPts val="921"/>
              </a:spcBef>
            </a:pPr>
            <a:r>
              <a:rPr b="0" lang="en-US" sz="4600" spc="-1" strike="noStrike">
                <a:solidFill>
                  <a:srgbClr val="403152"/>
                </a:solidFill>
                <a:latin typeface="Trebuchet MS"/>
              </a:rPr>
              <a:t>OpenCL – Open Computing Language</a:t>
            </a:r>
            <a:endParaRPr b="0" lang="en-US" sz="4600" spc="-1" strike="noStrike">
              <a:solidFill>
                <a:srgbClr val="000000"/>
              </a:solidFill>
              <a:latin typeface="Trebuchet MS"/>
            </a:endParaRPr>
          </a:p>
          <a:p>
            <a:pPr marL="343080" indent="-342720" algn="ctr">
              <a:lnSpc>
                <a:spcPct val="100000"/>
              </a:lnSpc>
              <a:spcBef>
                <a:spcPts val="641"/>
              </a:spcBef>
            </a:pPr>
            <a:br/>
            <a:r>
              <a:rPr b="0" lang="en-US" sz="3200" spc="-1" strike="noStrike">
                <a:solidFill>
                  <a:srgbClr val="000000"/>
                </a:solidFill>
                <a:latin typeface="Trebuchet MS"/>
              </a:rPr>
              <a:t>Open, royalty-free standard for portable, parallel programming of heterogeneous parallel computing CPUs, GPUs, and other processors</a:t>
            </a:r>
            <a:endParaRPr b="0" lang="en-US" sz="3200" spc="-1" strike="noStrike">
              <a:solidFill>
                <a:srgbClr val="000000"/>
              </a:solidFill>
              <a:latin typeface="Trebuchet MS"/>
            </a:endParaRPr>
          </a:p>
          <a:p>
            <a:pPr marL="343080" indent="-342720" algn="ctr">
              <a:lnSpc>
                <a:spcPct val="100000"/>
              </a:lnSpc>
              <a:spcBef>
                <a:spcPts val="641"/>
              </a:spcBef>
            </a:pPr>
            <a:endParaRPr b="0" lang="en-US" sz="3200" spc="-1" strike="noStrike">
              <a:solidFill>
                <a:srgbClr val="000000"/>
              </a:solidFill>
              <a:latin typeface="Trebuchet MS"/>
            </a:endParaRPr>
          </a:p>
        </p:txBody>
      </p:sp>
      <p:sp>
        <p:nvSpPr>
          <p:cNvPr id="527" name="CustomShape 3"/>
          <p:cNvSpPr/>
          <p:nvPr/>
        </p:nvSpPr>
        <p:spPr>
          <a:xfrm>
            <a:off x="3350880" y="1381680"/>
            <a:ext cx="4766760" cy="3617640"/>
          </a:xfrm>
          <a:prstGeom prst="ellipse">
            <a:avLst/>
          </a:prstGeom>
          <a:solidFill>
            <a:schemeClr val="accent2">
              <a:lumMod val="20000"/>
              <a:lumOff val="80000"/>
              <a:alpha val="39999"/>
            </a:schemeClr>
          </a:solidFill>
          <a:ln w="3240">
            <a:solidFill>
              <a:schemeClr val="tx1"/>
            </a:solidFill>
            <a:round/>
          </a:ln>
        </p:spPr>
        <p:style>
          <a:lnRef idx="0"/>
          <a:fillRef idx="0"/>
          <a:effectRef idx="0"/>
          <a:fontRef idx="minor"/>
        </p:style>
      </p:sp>
      <p:sp>
        <p:nvSpPr>
          <p:cNvPr id="528" name="CustomShape 4"/>
          <p:cNvSpPr/>
          <p:nvPr/>
        </p:nvSpPr>
        <p:spPr>
          <a:xfrm>
            <a:off x="831600" y="1381680"/>
            <a:ext cx="4768560" cy="3617640"/>
          </a:xfrm>
          <a:prstGeom prst="ellipse">
            <a:avLst/>
          </a:prstGeom>
          <a:solidFill>
            <a:schemeClr val="accent2">
              <a:lumMod val="20000"/>
              <a:lumOff val="80000"/>
              <a:alpha val="39999"/>
            </a:schemeClr>
          </a:solidFill>
          <a:ln w="3240">
            <a:solidFill>
              <a:schemeClr val="tx1"/>
            </a:solidFill>
            <a:round/>
          </a:ln>
        </p:spPr>
        <p:style>
          <a:lnRef idx="0"/>
          <a:fillRef idx="0"/>
          <a:effectRef idx="0"/>
          <a:fontRef idx="minor"/>
        </p:style>
      </p:sp>
      <p:sp>
        <p:nvSpPr>
          <p:cNvPr id="529" name="CustomShape 5"/>
          <p:cNvSpPr/>
          <p:nvPr/>
        </p:nvSpPr>
        <p:spPr>
          <a:xfrm>
            <a:off x="1403640" y="1845000"/>
            <a:ext cx="2142720" cy="899640"/>
          </a:xfrm>
          <a:prstGeom prst="rect">
            <a:avLst/>
          </a:prstGeom>
          <a:noFill/>
          <a:ln w="3240">
            <a:noFill/>
          </a:ln>
        </p:spPr>
        <p:style>
          <a:lnRef idx="0"/>
          <a:fillRef idx="0"/>
          <a:effectRef idx="0"/>
          <a:fontRef idx="minor"/>
        </p:style>
        <p:txBody>
          <a:bodyPr lIns="64440" rIns="64440" tIns="32040" bIns="32040"/>
          <a:p>
            <a:pPr algn="ctr">
              <a:lnSpc>
                <a:spcPct val="90000"/>
              </a:lnSpc>
            </a:pPr>
            <a:r>
              <a:rPr b="1" lang="en-US" sz="2200" spc="-1" strike="noStrike">
                <a:solidFill>
                  <a:srgbClr val="000000"/>
                </a:solidFill>
                <a:latin typeface="Trebuchet MS"/>
                <a:ea typeface="MS PGothic"/>
              </a:rPr>
              <a:t>CPUs</a:t>
            </a:r>
            <a:endParaRPr b="0" lang="en-US" sz="2200" spc="-1" strike="noStrike">
              <a:latin typeface="Arial"/>
            </a:endParaRPr>
          </a:p>
          <a:p>
            <a:pPr algn="ctr">
              <a:lnSpc>
                <a:spcPct val="90000"/>
              </a:lnSpc>
            </a:pPr>
            <a:r>
              <a:rPr b="1" lang="en-US" sz="1300" spc="-1" strike="noStrike">
                <a:solidFill>
                  <a:srgbClr val="000000"/>
                </a:solidFill>
                <a:latin typeface="Trebuchet MS"/>
                <a:ea typeface="MS PGothic"/>
              </a:rPr>
              <a:t>Multiple cores driving performance increases</a:t>
            </a:r>
            <a:endParaRPr b="0" lang="en-US" sz="1300" spc="-1" strike="noStrike">
              <a:latin typeface="Arial"/>
            </a:endParaRPr>
          </a:p>
        </p:txBody>
      </p:sp>
      <p:sp>
        <p:nvSpPr>
          <p:cNvPr id="530" name="CustomShape 6"/>
          <p:cNvSpPr/>
          <p:nvPr/>
        </p:nvSpPr>
        <p:spPr>
          <a:xfrm>
            <a:off x="5292000" y="1700640"/>
            <a:ext cx="2142720" cy="900360"/>
          </a:xfrm>
          <a:prstGeom prst="rect">
            <a:avLst/>
          </a:prstGeom>
          <a:noFill/>
          <a:ln w="3240">
            <a:noFill/>
          </a:ln>
        </p:spPr>
        <p:style>
          <a:lnRef idx="0"/>
          <a:fillRef idx="0"/>
          <a:effectRef idx="0"/>
          <a:fontRef idx="minor"/>
        </p:style>
        <p:txBody>
          <a:bodyPr lIns="64440" rIns="64440" tIns="32040" bIns="32040"/>
          <a:p>
            <a:pPr algn="ctr">
              <a:lnSpc>
                <a:spcPct val="90000"/>
              </a:lnSpc>
            </a:pPr>
            <a:r>
              <a:rPr b="1" lang="en-US" sz="2200" spc="-1" strike="noStrike">
                <a:solidFill>
                  <a:srgbClr val="000000"/>
                </a:solidFill>
                <a:latin typeface="Trebuchet MS"/>
                <a:ea typeface="MS PGothic"/>
              </a:rPr>
              <a:t>GPUs</a:t>
            </a:r>
            <a:endParaRPr b="0" lang="en-US" sz="2200" spc="-1" strike="noStrike">
              <a:latin typeface="Arial"/>
            </a:endParaRPr>
          </a:p>
          <a:p>
            <a:pPr algn="ctr">
              <a:lnSpc>
                <a:spcPct val="90000"/>
              </a:lnSpc>
            </a:pPr>
            <a:r>
              <a:rPr b="1" lang="en-US" sz="1300" spc="-1" strike="noStrike">
                <a:solidFill>
                  <a:srgbClr val="000000"/>
                </a:solidFill>
                <a:latin typeface="Trebuchet MS"/>
                <a:ea typeface="MS PGothic"/>
              </a:rPr>
              <a:t>Increasingly general purpose data-parallel computing</a:t>
            </a:r>
            <a:endParaRPr b="0" lang="en-US" sz="1300" spc="-1" strike="noStrike">
              <a:latin typeface="Arial"/>
            </a:endParaRPr>
          </a:p>
        </p:txBody>
      </p:sp>
      <p:sp>
        <p:nvSpPr>
          <p:cNvPr id="531" name="CustomShape 7"/>
          <p:cNvSpPr/>
          <p:nvPr/>
        </p:nvSpPr>
        <p:spPr>
          <a:xfrm>
            <a:off x="5940000" y="3429000"/>
            <a:ext cx="1404720" cy="1230120"/>
          </a:xfrm>
          <a:prstGeom prst="rect">
            <a:avLst/>
          </a:prstGeom>
          <a:noFill/>
          <a:ln w="3240">
            <a:noFill/>
          </a:ln>
        </p:spPr>
        <p:style>
          <a:lnRef idx="0"/>
          <a:fillRef idx="0"/>
          <a:effectRef idx="0"/>
          <a:fontRef idx="minor"/>
        </p:style>
        <p:txBody>
          <a:bodyPr lIns="64440" rIns="64440" tIns="32040" bIns="32040"/>
          <a:p>
            <a:pPr algn="ctr">
              <a:lnSpc>
                <a:spcPct val="90000"/>
              </a:lnSpc>
            </a:pPr>
            <a:r>
              <a:rPr b="1" lang="en-US" sz="1700" spc="-1" strike="noStrike">
                <a:solidFill>
                  <a:srgbClr val="000000"/>
                </a:solidFill>
                <a:latin typeface="Trebuchet MS"/>
                <a:ea typeface="MS PGothic"/>
              </a:rPr>
              <a:t>Graphics APIs and Shading Languages</a:t>
            </a:r>
            <a:endParaRPr b="0" lang="en-US" sz="1700" spc="-1" strike="noStrike">
              <a:latin typeface="Arial"/>
            </a:endParaRPr>
          </a:p>
        </p:txBody>
      </p:sp>
      <p:sp>
        <p:nvSpPr>
          <p:cNvPr id="532" name="CustomShape 8"/>
          <p:cNvSpPr/>
          <p:nvPr/>
        </p:nvSpPr>
        <p:spPr>
          <a:xfrm>
            <a:off x="1547640" y="3573000"/>
            <a:ext cx="1671120" cy="1230120"/>
          </a:xfrm>
          <a:prstGeom prst="rect">
            <a:avLst/>
          </a:prstGeom>
          <a:noFill/>
          <a:ln w="3240">
            <a:noFill/>
          </a:ln>
        </p:spPr>
        <p:style>
          <a:lnRef idx="0"/>
          <a:fillRef idx="0"/>
          <a:effectRef idx="0"/>
          <a:fontRef idx="minor"/>
        </p:style>
        <p:txBody>
          <a:bodyPr lIns="64440" rIns="64440" tIns="32040" bIns="32040"/>
          <a:p>
            <a:pPr algn="ctr">
              <a:lnSpc>
                <a:spcPct val="90000"/>
              </a:lnSpc>
            </a:pPr>
            <a:r>
              <a:rPr b="1" lang="en-US" sz="1700" spc="-1" strike="noStrike">
                <a:solidFill>
                  <a:srgbClr val="000000"/>
                </a:solidFill>
                <a:latin typeface="Trebuchet MS"/>
                <a:ea typeface="MS PGothic"/>
              </a:rPr>
              <a:t>Multi-processor programming – e.g. OpenMP</a:t>
            </a:r>
            <a:endParaRPr b="0" lang="en-US" sz="1700" spc="-1" strike="noStrike">
              <a:latin typeface="Arial"/>
            </a:endParaRPr>
          </a:p>
        </p:txBody>
      </p:sp>
      <p:sp>
        <p:nvSpPr>
          <p:cNvPr id="533" name="CustomShape 9"/>
          <p:cNvSpPr/>
          <p:nvPr/>
        </p:nvSpPr>
        <p:spPr>
          <a:xfrm>
            <a:off x="3661920" y="1970280"/>
            <a:ext cx="1605240" cy="531000"/>
          </a:xfrm>
          <a:prstGeom prst="rect">
            <a:avLst/>
          </a:prstGeom>
          <a:noFill/>
          <a:ln w="3240">
            <a:noFill/>
          </a:ln>
        </p:spPr>
        <p:style>
          <a:lnRef idx="0"/>
          <a:fillRef idx="0"/>
          <a:effectRef idx="0"/>
          <a:fontRef idx="minor"/>
        </p:style>
        <p:txBody>
          <a:bodyPr wrap="none" lIns="64440" rIns="64440" tIns="32040" bIns="32040"/>
          <a:p>
            <a:pPr algn="ctr">
              <a:lnSpc>
                <a:spcPct val="90000"/>
              </a:lnSpc>
            </a:pPr>
            <a:r>
              <a:rPr b="1" lang="en-US" sz="1700" spc="-1" strike="noStrike">
                <a:solidFill>
                  <a:srgbClr val="000000"/>
                </a:solidFill>
                <a:latin typeface="Trebuchet MS"/>
                <a:ea typeface="MS PGothic"/>
              </a:rPr>
              <a:t>Emerging</a:t>
            </a:r>
            <a:br/>
            <a:r>
              <a:rPr b="1" lang="en-US" sz="1700" spc="-1" strike="noStrike">
                <a:solidFill>
                  <a:srgbClr val="000000"/>
                </a:solidFill>
                <a:latin typeface="Trebuchet MS"/>
                <a:ea typeface="MS PGothic"/>
              </a:rPr>
              <a:t>Intersection</a:t>
            </a:r>
            <a:endParaRPr b="0" lang="en-US" sz="1700" spc="-1" strike="noStrike">
              <a:latin typeface="Arial"/>
            </a:endParaRPr>
          </a:p>
        </p:txBody>
      </p:sp>
      <p:sp>
        <p:nvSpPr>
          <p:cNvPr id="534" name="CustomShape 10"/>
          <p:cNvSpPr/>
          <p:nvPr/>
        </p:nvSpPr>
        <p:spPr>
          <a:xfrm>
            <a:off x="3304080" y="3645000"/>
            <a:ext cx="2324520" cy="613080"/>
          </a:xfrm>
          <a:prstGeom prst="rect">
            <a:avLst/>
          </a:prstGeom>
          <a:noFill/>
          <a:ln w="3240">
            <a:noFill/>
          </a:ln>
        </p:spPr>
        <p:style>
          <a:lnRef idx="0"/>
          <a:fillRef idx="0"/>
          <a:effectRef idx="0"/>
          <a:fontRef idx="minor"/>
        </p:style>
        <p:txBody>
          <a:bodyPr wrap="none" lIns="64440" rIns="64440" tIns="32040" bIns="32040"/>
          <a:p>
            <a:pPr algn="ctr">
              <a:lnSpc>
                <a:spcPct val="90000"/>
              </a:lnSpc>
            </a:pPr>
            <a:r>
              <a:rPr b="1" lang="en-US" sz="2000" spc="-1" strike="noStrike">
                <a:solidFill>
                  <a:srgbClr val="000000"/>
                </a:solidFill>
                <a:latin typeface="Trebuchet MS"/>
                <a:ea typeface="MS PGothic"/>
              </a:rPr>
              <a:t>Heterogeneous</a:t>
            </a:r>
            <a:br/>
            <a:r>
              <a:rPr b="1" lang="en-US" sz="2000" spc="-1" strike="noStrike">
                <a:solidFill>
                  <a:srgbClr val="000000"/>
                </a:solidFill>
                <a:latin typeface="Trebuchet MS"/>
                <a:ea typeface="MS PGothic"/>
              </a:rPr>
              <a:t>Computing</a:t>
            </a:r>
            <a:endParaRPr b="0" lang="en-US" sz="2000" spc="-1" strike="noStrike">
              <a:latin typeface="Arial"/>
            </a:endParaRPr>
          </a:p>
        </p:txBody>
      </p:sp>
      <p:pic>
        <p:nvPicPr>
          <p:cNvPr id="535" name="Picture 16" descr=""/>
          <p:cNvPicPr/>
          <p:nvPr/>
        </p:nvPicPr>
        <p:blipFill>
          <a:blip r:embed="rId1"/>
          <a:stretch/>
        </p:blipFill>
        <p:spPr>
          <a:xfrm>
            <a:off x="3627360" y="2493000"/>
            <a:ext cx="1726920" cy="1194120"/>
          </a:xfrm>
          <a:prstGeom prst="rect">
            <a:avLst/>
          </a:prstGeom>
          <a:ln w="9360">
            <a:noFill/>
          </a:ln>
        </p:spPr>
      </p:pic>
      <p:sp>
        <p:nvSpPr>
          <p:cNvPr id="536" name="CustomShape 11"/>
          <p:cNvSpPr/>
          <p:nvPr/>
        </p:nvSpPr>
        <p:spPr>
          <a:xfrm>
            <a:off x="402840" y="2676600"/>
            <a:ext cx="3268440" cy="847800"/>
          </a:xfrm>
          <a:prstGeom prst="rightArrow">
            <a:avLst>
              <a:gd name="adj1" fmla="val 50000"/>
              <a:gd name="adj2" fmla="val 80304"/>
            </a:avLst>
          </a:prstGeom>
          <a:solidFill>
            <a:schemeClr val="accent5"/>
          </a:solidFill>
          <a:ln w="3240">
            <a:noFill/>
          </a:ln>
        </p:spPr>
        <p:style>
          <a:lnRef idx="0"/>
          <a:fillRef idx="0"/>
          <a:effectRef idx="0"/>
          <a:fontRef idx="minor"/>
        </p:style>
      </p:sp>
      <p:sp>
        <p:nvSpPr>
          <p:cNvPr id="537" name="CustomShape 12"/>
          <p:cNvSpPr/>
          <p:nvPr/>
        </p:nvSpPr>
        <p:spPr>
          <a:xfrm flipH="1">
            <a:off x="5279760" y="2676600"/>
            <a:ext cx="3266640" cy="847800"/>
          </a:xfrm>
          <a:prstGeom prst="rightArrow">
            <a:avLst>
              <a:gd name="adj1" fmla="val 50000"/>
              <a:gd name="adj2" fmla="val 80265"/>
            </a:avLst>
          </a:prstGeom>
          <a:solidFill>
            <a:schemeClr val="accent5"/>
          </a:solidFill>
          <a:ln w="3240">
            <a:noFill/>
          </a:ln>
        </p:spPr>
        <p:style>
          <a:lnRef idx="0"/>
          <a:fillRef idx="0"/>
          <a:effectRef idx="0"/>
          <a:fontRef idx="minor"/>
        </p:style>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3"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Some Concluding remarks</a:t>
            </a:r>
            <a:endParaRPr b="0" lang="en-US" sz="4000" spc="-1" strike="noStrike">
              <a:solidFill>
                <a:srgbClr val="000000"/>
              </a:solidFill>
              <a:latin typeface="Trebuchet MS"/>
            </a:endParaRPr>
          </a:p>
        </p:txBody>
      </p:sp>
    </p:spTree>
  </p:cSld>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Conclusion</a:t>
            </a:r>
            <a:endParaRPr b="0" lang="en-US" sz="4400" spc="-1" strike="noStrike">
              <a:solidFill>
                <a:srgbClr val="000000"/>
              </a:solidFill>
              <a:latin typeface="Trebuchet MS"/>
            </a:endParaRPr>
          </a:p>
        </p:txBody>
      </p:sp>
      <p:sp>
        <p:nvSpPr>
          <p:cNvPr id="2135" name="TextShape 2"/>
          <p:cNvSpPr txBox="1"/>
          <p:nvPr/>
        </p:nvSpPr>
        <p:spPr>
          <a:xfrm>
            <a:off x="179640" y="1340640"/>
            <a:ext cx="8784720" cy="54450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OpenCL has widespread industrial support</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OpenCL defines a platform-API/framework for heterogeneous computing, not just GPGPU or CPU-offload programming</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OpenCL has the potential to deliver portably performant code; but it has to be used correctly</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The latest C++ and Python APIs make developing OpenCL programs much simpler than before</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The future is clear:</a:t>
            </a:r>
            <a:endParaRPr b="0" lang="en-US" sz="3200" spc="-1" strike="noStrike">
              <a:solidFill>
                <a:srgbClr val="000000"/>
              </a:solidFill>
              <a:latin typeface="Trebuchet MS"/>
            </a:endParaRPr>
          </a:p>
          <a:p>
            <a:pPr lvl="1" marL="743040" indent="-285480">
              <a:lnSpc>
                <a:spcPct val="110000"/>
              </a:lnSpc>
              <a:spcBef>
                <a:spcPts val="680"/>
              </a:spcBef>
              <a:buClr>
                <a:srgbClr val="000000"/>
              </a:buClr>
              <a:buFont typeface="Arial"/>
              <a:buChar char="–"/>
            </a:pPr>
            <a:r>
              <a:rPr b="0" lang="en-US" sz="2800" spc="-1" strike="noStrike">
                <a:solidFill>
                  <a:srgbClr val="000000"/>
                </a:solidFill>
                <a:latin typeface="Trebuchet MS"/>
              </a:rPr>
              <a:t>OpenCL is the </a:t>
            </a:r>
            <a:r>
              <a:rPr b="0" lang="en-US" sz="3400" spc="-1" strike="noStrike">
                <a:solidFill>
                  <a:srgbClr val="c0504d"/>
                </a:solidFill>
                <a:latin typeface="Trebuchet MS"/>
              </a:rPr>
              <a:t>only </a:t>
            </a:r>
            <a:r>
              <a:rPr b="0" lang="en-US" sz="2800" spc="-1" strike="noStrike">
                <a:solidFill>
                  <a:srgbClr val="000000"/>
                </a:solidFill>
                <a:latin typeface="Trebuchet MS"/>
              </a:rPr>
              <a:t>parallel programming standard that enables mixing task parallel and data parallel code in a single program while load balancing across </a:t>
            </a:r>
            <a:r>
              <a:rPr b="0" lang="en-US" sz="3400" spc="-1" strike="noStrike">
                <a:solidFill>
                  <a:srgbClr val="403152"/>
                </a:solidFill>
                <a:latin typeface="Trebuchet MS"/>
              </a:rPr>
              <a:t>ALL </a:t>
            </a:r>
            <a:r>
              <a:rPr b="0" lang="en-US" sz="2800" spc="-1" strike="noStrike">
                <a:solidFill>
                  <a:srgbClr val="000000"/>
                </a:solidFill>
                <a:latin typeface="Trebuchet MS"/>
              </a:rPr>
              <a:t>of the platform’s available resources.</a:t>
            </a:r>
            <a:endParaRPr b="0" lang="en-US" sz="2800" spc="-1" strike="noStrike">
              <a:solidFill>
                <a:srgbClr val="000000"/>
              </a:solidFill>
              <a:latin typeface="Trebuchet MS"/>
            </a:endParaRPr>
          </a:p>
          <a:p>
            <a:pPr>
              <a:lnSpc>
                <a:spcPct val="110000"/>
              </a:lnSpc>
              <a:spcBef>
                <a:spcPts val="641"/>
              </a:spcBef>
            </a:pPr>
            <a:endParaRPr b="0" lang="en-US" sz="2800" spc="-1" strike="noStrike">
              <a:solidFill>
                <a:srgbClr val="000000"/>
              </a:solidFill>
              <a:latin typeface="Trebuchet MS"/>
            </a:endParaRPr>
          </a:p>
        </p:txBody>
      </p:sp>
    </p:spTree>
  </p:cSld>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6"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Other important related trends</a:t>
            </a:r>
            <a:endParaRPr b="0" lang="en-US" sz="4400" spc="-1" strike="noStrike">
              <a:solidFill>
                <a:srgbClr val="000000"/>
              </a:solidFill>
              <a:latin typeface="Trebuchet MS"/>
            </a:endParaRPr>
          </a:p>
        </p:txBody>
      </p:sp>
      <p:sp>
        <p:nvSpPr>
          <p:cNvPr id="2137" name="TextShape 2"/>
          <p:cNvSpPr txBox="1"/>
          <p:nvPr/>
        </p:nvSpPr>
        <p:spPr>
          <a:xfrm>
            <a:off x="107640" y="1411560"/>
            <a:ext cx="8856720" cy="5257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OpenCL’s Standard Portable Intermediate Representation (SPIR)</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Based on LLVM’s IR</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Makes interchangeable front- and back-ends straightforward</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Now libraries of OpenCL kernels can be distributed in "binary" form, protecting software developer IP</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 2.0 adds support for:</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Shared virtual memory to share addresses between the host and the devices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Dynamic (nested) parallelism, enabling kernels to directly enqueue other kernels on the same device without host intervention</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formal memory model based on C11</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generic address space to enable easier mixing and matching between host/global/local/private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Pipes as memory objects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Sub-groups to expose warp/wavefront-like hardware features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Lots of other improvements!</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For the latest news on SPIR and new OpenCL versions see: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http://www.khronos.org/opencl/</a:t>
            </a:r>
            <a:r>
              <a:rPr b="0" lang="en-US" sz="2800" spc="-1" strike="noStrike">
                <a:solidFill>
                  <a:srgbClr val="000000"/>
                </a:solidFill>
                <a:latin typeface="Trebuchet MS"/>
              </a:rPr>
              <a:t> </a:t>
            </a:r>
            <a:endParaRPr b="0" lang="en-US" sz="2800" spc="-1" strike="noStrike">
              <a:solidFill>
                <a:srgbClr val="000000"/>
              </a:solidFill>
              <a:latin typeface="Trebuchet MS"/>
            </a:endParaRPr>
          </a:p>
        </p:txBody>
      </p:sp>
      <p:sp>
        <p:nvSpPr>
          <p:cNvPr id="2138" name="CustomShape 3"/>
          <p:cNvSpPr/>
          <p:nvPr/>
        </p:nvSpPr>
        <p:spPr>
          <a:xfrm>
            <a:off x="4284000" y="6597360"/>
            <a:ext cx="4861080" cy="260280"/>
          </a:xfrm>
          <a:prstGeom prst="rect">
            <a:avLst/>
          </a:prstGeom>
          <a:noFill/>
          <a:ln>
            <a:noFill/>
          </a:ln>
        </p:spPr>
        <p:style>
          <a:lnRef idx="0"/>
          <a:fillRef idx="0"/>
          <a:effectRef idx="0"/>
          <a:fontRef idx="minor"/>
        </p:style>
        <p:txBody>
          <a:bodyPr>
            <a:normAutofit/>
          </a:bodyPr>
          <a:p>
            <a:pPr algn="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Tree>
  </p:cSld>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9" name="TextShape 1"/>
          <p:cNvSpPr txBox="1"/>
          <p:nvPr/>
        </p:nvSpPr>
        <p:spPr>
          <a:xfrm>
            <a:off x="107640" y="27468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Resources:</a:t>
            </a:r>
            <a:br/>
            <a:r>
              <a:rPr b="0" lang="en-US" sz="4400" spc="-1" strike="noStrike">
                <a:solidFill>
                  <a:srgbClr val="000000"/>
                </a:solidFill>
                <a:latin typeface="Trebuchet MS"/>
              </a:rPr>
              <a:t>https://www.khronos.org/opencl/</a:t>
            </a:r>
            <a:endParaRPr b="0" lang="en-US" sz="4400" spc="-1" strike="noStrike">
              <a:solidFill>
                <a:srgbClr val="000000"/>
              </a:solidFill>
              <a:latin typeface="Trebuchet MS"/>
            </a:endParaRPr>
          </a:p>
        </p:txBody>
      </p:sp>
      <p:sp>
        <p:nvSpPr>
          <p:cNvPr id="2140" name="CustomShape 2"/>
          <p:cNvSpPr/>
          <p:nvPr/>
        </p:nvSpPr>
        <p:spPr>
          <a:xfrm>
            <a:off x="1979640" y="4221000"/>
            <a:ext cx="6526440" cy="913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Trebuchet MS"/>
              </a:rPr>
              <a:t>OpenCL Programming Guide</a:t>
            </a:r>
            <a:r>
              <a:rPr b="0" lang="en-US" sz="1800" spc="-1" strike="noStrike">
                <a:solidFill>
                  <a:srgbClr val="000000"/>
                </a:solidFill>
                <a:latin typeface="Trebuchet MS"/>
              </a:rPr>
              <a:t>: </a:t>
            </a:r>
            <a:endParaRPr b="0" lang="en-US" sz="1800" spc="-1" strike="noStrike">
              <a:latin typeface="Arial"/>
            </a:endParaRPr>
          </a:p>
          <a:p>
            <a:pPr>
              <a:lnSpc>
                <a:spcPct val="100000"/>
              </a:lnSpc>
            </a:pPr>
            <a:r>
              <a:rPr b="0" lang="en-US" sz="1800" spc="-1" strike="noStrike">
                <a:solidFill>
                  <a:srgbClr val="000000"/>
                </a:solidFill>
                <a:latin typeface="Trebuchet MS"/>
              </a:rPr>
              <a:t>Aaftab Munshi, Benedict Gaster, Timothy G. Mattson and James Fung, 2011 </a:t>
            </a:r>
            <a:endParaRPr b="0" lang="en-US" sz="1800" spc="-1" strike="noStrike">
              <a:latin typeface="Arial"/>
            </a:endParaRPr>
          </a:p>
        </p:txBody>
      </p:sp>
      <p:sp>
        <p:nvSpPr>
          <p:cNvPr id="2141" name="CustomShape 3"/>
          <p:cNvSpPr/>
          <p:nvPr/>
        </p:nvSpPr>
        <p:spPr>
          <a:xfrm>
            <a:off x="1979640" y="5373360"/>
            <a:ext cx="6526440" cy="913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Trebuchet MS"/>
              </a:rPr>
              <a:t>Heterogeneous Computing with OpenCL</a:t>
            </a:r>
            <a:endParaRPr b="0" lang="en-US" sz="1800" spc="-1" strike="noStrike">
              <a:latin typeface="Arial"/>
            </a:endParaRPr>
          </a:p>
          <a:p>
            <a:pPr>
              <a:lnSpc>
                <a:spcPct val="100000"/>
              </a:lnSpc>
            </a:pPr>
            <a:r>
              <a:rPr b="0" lang="en-US" sz="1800" spc="-1" strike="noStrike">
                <a:solidFill>
                  <a:srgbClr val="000000"/>
                </a:solidFill>
                <a:latin typeface="Trebuchet MS"/>
              </a:rPr>
              <a:t>Benedict Gaster, Lee Howes, David R. Kaeli, Perhaad Mistry and Dana Schaa, 2011</a:t>
            </a:r>
            <a:endParaRPr b="0" lang="en-US" sz="1800" spc="-1" strike="noStrike">
              <a:latin typeface="Arial"/>
            </a:endParaRPr>
          </a:p>
        </p:txBody>
      </p:sp>
      <p:grpSp>
        <p:nvGrpSpPr>
          <p:cNvPr id="2142" name="Group 4"/>
          <p:cNvGrpSpPr/>
          <p:nvPr/>
        </p:nvGrpSpPr>
        <p:grpSpPr>
          <a:xfrm>
            <a:off x="621000" y="5301360"/>
            <a:ext cx="844920" cy="1007640"/>
            <a:chOff x="621000" y="5301360"/>
            <a:chExt cx="844920" cy="1007640"/>
          </a:xfrm>
        </p:grpSpPr>
        <p:pic>
          <p:nvPicPr>
            <p:cNvPr id="2143" name="Picture 2" descr=""/>
            <p:cNvPicPr/>
            <p:nvPr/>
          </p:nvPicPr>
          <p:blipFill>
            <a:blip r:embed="rId1"/>
            <a:stretch/>
          </p:blipFill>
          <p:spPr>
            <a:xfrm>
              <a:off x="621000" y="5301360"/>
              <a:ext cx="820800" cy="1007640"/>
            </a:xfrm>
            <a:prstGeom prst="rect">
              <a:avLst/>
            </a:prstGeom>
            <a:ln w="9360">
              <a:noFill/>
            </a:ln>
          </p:spPr>
        </p:pic>
        <p:sp>
          <p:nvSpPr>
            <p:cNvPr id="2144" name="CustomShape 5"/>
            <p:cNvSpPr/>
            <p:nvPr/>
          </p:nvSpPr>
          <p:spPr>
            <a:xfrm>
              <a:off x="1391400" y="5315040"/>
              <a:ext cx="74520" cy="82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45"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46" name="Group 7"/>
          <p:cNvGrpSpPr/>
          <p:nvPr/>
        </p:nvGrpSpPr>
        <p:grpSpPr>
          <a:xfrm>
            <a:off x="611640" y="4131360"/>
            <a:ext cx="863640" cy="1097640"/>
            <a:chOff x="611640" y="4131360"/>
            <a:chExt cx="863640" cy="1097640"/>
          </a:xfrm>
        </p:grpSpPr>
        <p:pic>
          <p:nvPicPr>
            <p:cNvPr id="2147" name="Picture 10" descr=""/>
            <p:cNvPicPr/>
            <p:nvPr/>
          </p:nvPicPr>
          <p:blipFill>
            <a:blip r:embed="rId2"/>
            <a:stretch/>
          </p:blipFill>
          <p:spPr>
            <a:xfrm>
              <a:off x="611640" y="4131360"/>
              <a:ext cx="840600" cy="1097640"/>
            </a:xfrm>
            <a:prstGeom prst="rect">
              <a:avLst/>
            </a:prstGeom>
            <a:ln w="9360">
              <a:noFill/>
            </a:ln>
          </p:spPr>
        </p:pic>
        <p:sp>
          <p:nvSpPr>
            <p:cNvPr id="2148" name="CustomShape 8"/>
            <p:cNvSpPr/>
            <p:nvPr/>
          </p:nvSpPr>
          <p:spPr>
            <a:xfrm>
              <a:off x="1405080" y="4141800"/>
              <a:ext cx="55080" cy="9792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49" name="CustomShape 9"/>
            <p:cNvSpPr/>
            <p:nvPr/>
          </p:nvSpPr>
          <p:spPr>
            <a:xfrm>
              <a:off x="1443600" y="4135320"/>
              <a:ext cx="31680" cy="136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50" name="Picture 14" descr=""/>
          <p:cNvPicPr/>
          <p:nvPr/>
        </p:nvPicPr>
        <p:blipFill>
          <a:blip r:embed="rId3"/>
          <a:stretch/>
        </p:blipFill>
        <p:spPr>
          <a:xfrm>
            <a:off x="611640" y="1700640"/>
            <a:ext cx="863640" cy="1109160"/>
          </a:xfrm>
          <a:prstGeom prst="rect">
            <a:avLst/>
          </a:prstGeom>
          <a:ln>
            <a:noFill/>
          </a:ln>
        </p:spPr>
      </p:pic>
      <p:sp>
        <p:nvSpPr>
          <p:cNvPr id="2151" name="CustomShape 10"/>
          <p:cNvSpPr/>
          <p:nvPr/>
        </p:nvSpPr>
        <p:spPr>
          <a:xfrm>
            <a:off x="1979640" y="1785600"/>
            <a:ext cx="6526440" cy="913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Trebuchet MS"/>
              </a:rPr>
              <a:t>The OpenCL specification</a:t>
            </a:r>
            <a:endParaRPr b="0" lang="en-US" sz="1800" spc="-1" strike="noStrike">
              <a:latin typeface="Arial"/>
            </a:endParaRPr>
          </a:p>
          <a:p>
            <a:pPr>
              <a:lnSpc>
                <a:spcPct val="100000"/>
              </a:lnSpc>
            </a:pPr>
            <a:r>
              <a:rPr b="0" lang="en-US" sz="1800" spc="-1" strike="noStrike">
                <a:solidFill>
                  <a:srgbClr val="000000"/>
                </a:solidFill>
                <a:latin typeface="Trebuchet MS"/>
              </a:rPr>
              <a:t>Surprisingly approachable for a spec!</a:t>
            </a:r>
            <a:endParaRPr b="0" lang="en-US" sz="1800" spc="-1" strike="noStrike">
              <a:latin typeface="Arial"/>
            </a:endParaRPr>
          </a:p>
          <a:p>
            <a:pPr>
              <a:lnSpc>
                <a:spcPct val="100000"/>
              </a:lnSpc>
            </a:pPr>
            <a:r>
              <a:rPr b="0" lang="en-US" sz="1800" spc="-1" strike="noStrike" u="sng">
                <a:solidFill>
                  <a:srgbClr val="0000ff"/>
                </a:solidFill>
                <a:uFillTx/>
                <a:latin typeface="Trebuchet MS"/>
                <a:hlinkClick r:id="rId4"/>
              </a:rPr>
              <a:t>https://www.khronos.org/registry/cl/</a:t>
            </a:r>
            <a:r>
              <a:rPr b="0" lang="en-US" sz="1800" spc="-1" strike="noStrike">
                <a:solidFill>
                  <a:srgbClr val="000000"/>
                </a:solidFill>
                <a:latin typeface="Trebuchet MS"/>
              </a:rPr>
              <a:t> </a:t>
            </a:r>
            <a:endParaRPr b="0" lang="en-US" sz="1800" spc="-1" strike="noStrike">
              <a:latin typeface="Arial"/>
            </a:endParaRPr>
          </a:p>
        </p:txBody>
      </p:sp>
      <p:pic>
        <p:nvPicPr>
          <p:cNvPr id="2152" name="Picture 2" descr=""/>
          <p:cNvPicPr/>
          <p:nvPr/>
        </p:nvPicPr>
        <p:blipFill>
          <a:blip r:embed="rId5"/>
          <a:stretch/>
        </p:blipFill>
        <p:spPr>
          <a:xfrm>
            <a:off x="611640" y="2925000"/>
            <a:ext cx="863640" cy="1109880"/>
          </a:xfrm>
          <a:prstGeom prst="rect">
            <a:avLst/>
          </a:prstGeom>
          <a:ln w="9360">
            <a:noFill/>
          </a:ln>
        </p:spPr>
      </p:pic>
      <p:sp>
        <p:nvSpPr>
          <p:cNvPr id="2153" name="CustomShape 11"/>
          <p:cNvSpPr/>
          <p:nvPr/>
        </p:nvSpPr>
        <p:spPr>
          <a:xfrm>
            <a:off x="1979640" y="2997000"/>
            <a:ext cx="6526440" cy="9133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Trebuchet MS"/>
              </a:rPr>
              <a:t>OpenCL reference card</a:t>
            </a:r>
            <a:endParaRPr b="0" lang="en-US" sz="1800" spc="-1" strike="noStrike">
              <a:latin typeface="Arial"/>
            </a:endParaRPr>
          </a:p>
          <a:p>
            <a:pPr>
              <a:lnSpc>
                <a:spcPct val="100000"/>
              </a:lnSpc>
            </a:pPr>
            <a:r>
              <a:rPr b="0" lang="en-US" sz="1800" spc="-1" strike="noStrike">
                <a:solidFill>
                  <a:srgbClr val="000000"/>
                </a:solidFill>
                <a:latin typeface="Trebuchet MS"/>
              </a:rPr>
              <a:t>Useful to have on your desk(top)</a:t>
            </a:r>
            <a:endParaRPr b="0" lang="en-US" sz="1800" spc="-1" strike="noStrike">
              <a:latin typeface="Arial"/>
            </a:endParaRPr>
          </a:p>
          <a:p>
            <a:pPr>
              <a:lnSpc>
                <a:spcPct val="100000"/>
              </a:lnSpc>
            </a:pPr>
            <a:r>
              <a:rPr b="0" lang="en-US" sz="1800" spc="-1" strike="noStrike">
                <a:solidFill>
                  <a:srgbClr val="000000"/>
                </a:solidFill>
                <a:latin typeface="Trebuchet MS"/>
              </a:rPr>
              <a:t>Available on the same page as the spec.</a:t>
            </a:r>
            <a:endParaRPr b="0" lang="en-US" sz="1800" spc="-1" strike="noStrike">
              <a:latin typeface="Arial"/>
            </a:endParaRPr>
          </a:p>
        </p:txBody>
      </p:sp>
    </p:spTree>
  </p:cSld>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Other OpenCL resources</a:t>
            </a:r>
            <a:endParaRPr b="0" lang="en-US" sz="4400" spc="-1" strike="noStrike">
              <a:solidFill>
                <a:srgbClr val="000000"/>
              </a:solidFill>
              <a:latin typeface="Trebuchet MS"/>
            </a:endParaRPr>
          </a:p>
        </p:txBody>
      </p:sp>
      <p:sp>
        <p:nvSpPr>
          <p:cNvPr id="2155" name="TextShape 2"/>
          <p:cNvSpPr txBox="1"/>
          <p:nvPr/>
        </p:nvSpPr>
        <p:spPr>
          <a:xfrm>
            <a:off x="457200" y="1600200"/>
            <a:ext cx="822924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New annual OpenCL conference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http://www.iwocl.org/</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Held in May each year</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CFP to be announced at SC</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 Forums: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Khronos' OpenCL forums are the central place to be: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2"/>
              </a:rPr>
              <a:t>http://www.khronos.org/message_boards/forumdisplay.php?f=61</a:t>
            </a:r>
            <a:r>
              <a:rPr b="0" lang="en-US" sz="2800" spc="-1" strike="noStrike">
                <a:solidFill>
                  <a:srgbClr val="000000"/>
                </a:solidFill>
                <a:latin typeface="Trebuchet MS"/>
              </a:rPr>
              <a:t> </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pic>
        <p:nvPicPr>
          <p:cNvPr id="2156" name="Picture 4" descr=""/>
          <p:cNvPicPr/>
          <p:nvPr/>
        </p:nvPicPr>
        <p:blipFill>
          <a:blip r:embed="rId3"/>
          <a:stretch/>
        </p:blipFill>
        <p:spPr>
          <a:xfrm>
            <a:off x="5436000" y="2133000"/>
            <a:ext cx="3006360" cy="740160"/>
          </a:xfrm>
          <a:prstGeom prst="rect">
            <a:avLst/>
          </a:prstGeom>
          <a:ln>
            <a:noFill/>
          </a:ln>
        </p:spPr>
      </p:pic>
    </p:spTree>
  </p:cSld>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Other OpenCL resources</a:t>
            </a:r>
            <a:endParaRPr b="0" lang="en-US" sz="4400" spc="-1" strike="noStrike">
              <a:solidFill>
                <a:srgbClr val="000000"/>
              </a:solidFill>
              <a:latin typeface="Trebuchet MS"/>
            </a:endParaRPr>
          </a:p>
        </p:txBody>
      </p:sp>
      <p:sp>
        <p:nvSpPr>
          <p:cNvPr id="2158"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CLU: a library of useful C-level OpenCL utilities, such as program initialization, CL kernel code compilation and calling kernels with their arguments (bit like GLUT!):</a:t>
            </a:r>
            <a:r>
              <a:rPr b="0" lang="en-US" sz="3200" spc="-1" strike="noStrike" u="sng">
                <a:solidFill>
                  <a:srgbClr val="0000ff"/>
                </a:solidFill>
                <a:uFillTx/>
                <a:latin typeface="Trebuchet MS"/>
                <a:hlinkClick r:id="rId1"/>
              </a:rPr>
              <a:t>https://github.com/Computing-Language-Utility/CLU</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clMath: an open source BLAS / FFT library originally developed by AMD</a:t>
            </a:r>
            <a:r>
              <a:rPr b="0" lang="en-US" sz="3200" spc="-1" strike="noStrike" u="sng">
                <a:solidFill>
                  <a:srgbClr val="0000ff"/>
                </a:solidFill>
                <a:uFillTx/>
                <a:latin typeface="Trebuchet MS"/>
                <a:hlinkClick r:id="rId2"/>
              </a:rPr>
              <a:t>https</a:t>
            </a:r>
            <a:r>
              <a:rPr b="0" lang="en-US" sz="3200" spc="-1" strike="noStrike" u="sng">
                <a:solidFill>
                  <a:srgbClr val="0000ff"/>
                </a:solidFill>
                <a:uFillTx/>
                <a:latin typeface="Trebuchet MS"/>
                <a:hlinkClick r:id="rId3"/>
              </a:rPr>
              <a:t>://github.com/clMathLibraries/clBLAS and </a:t>
            </a:r>
            <a:r>
              <a:rPr b="0" lang="en-US" sz="3200" spc="-1" strike="noStrike" u="sng">
                <a:solidFill>
                  <a:srgbClr val="0000ff"/>
                </a:solidFill>
                <a:uFillTx/>
                <a:latin typeface="Trebuchet MS"/>
                <a:hlinkClick r:id="rId4"/>
              </a:rPr>
              <a:t>https://github.com/clMathLibraries/clFFT</a:t>
            </a:r>
            <a:endParaRPr b="0" lang="en-US" sz="3200" spc="-1" strike="noStrike">
              <a:solidFill>
                <a:srgbClr val="000000"/>
              </a:solidFill>
              <a:latin typeface="Trebuchet MS"/>
            </a:endParaRPr>
          </a:p>
        </p:txBody>
      </p:sp>
    </p:spTree>
  </p:cSld>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9"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Versions of opencl</a:t>
            </a:r>
            <a:endParaRPr b="0" lang="en-US" sz="4000" spc="-1" strike="noStrike">
              <a:solidFill>
                <a:srgbClr val="000000"/>
              </a:solidFill>
              <a:latin typeface="Trebuchet MS"/>
            </a:endParaRPr>
          </a:p>
        </p:txBody>
      </p:sp>
      <p:sp>
        <p:nvSpPr>
          <p:cNvPr id="2160" name="TextShape 2"/>
          <p:cNvSpPr txBox="1"/>
          <p:nvPr/>
        </p:nvSpPr>
        <p:spPr>
          <a:xfrm>
            <a:off x="722160" y="2906640"/>
            <a:ext cx="7772040" cy="1499760"/>
          </a:xfrm>
          <a:prstGeom prst="rect">
            <a:avLst/>
          </a:prstGeom>
          <a:noFill/>
          <a:ln>
            <a:noFill/>
          </a:ln>
        </p:spPr>
        <p:txBody>
          <a:bodyPr anchor="b"/>
          <a:p>
            <a:endParaRPr b="0" lang="en-US" sz="3200" spc="-1" strike="noStrike">
              <a:solidFill>
                <a:srgbClr val="000000"/>
              </a:solidFill>
              <a:latin typeface="Trebuchet MS"/>
            </a:endParaRPr>
          </a:p>
        </p:txBody>
      </p:sp>
    </p:spTree>
  </p:cSld>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1.0</a:t>
            </a:r>
            <a:endParaRPr b="0" lang="en-US" sz="4400" spc="-1" strike="noStrike">
              <a:solidFill>
                <a:srgbClr val="000000"/>
              </a:solidFill>
              <a:latin typeface="Trebuchet MS"/>
            </a:endParaRPr>
          </a:p>
        </p:txBody>
      </p:sp>
      <p:sp>
        <p:nvSpPr>
          <p:cNvPr id="2162"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First public release, December 2008</a:t>
            </a:r>
            <a:endParaRPr b="0" lang="en-US" sz="3200" spc="-1" strike="noStrike">
              <a:solidFill>
                <a:srgbClr val="000000"/>
              </a:solidFill>
              <a:latin typeface="Trebuchet MS"/>
            </a:endParaRPr>
          </a:p>
        </p:txBody>
      </p:sp>
    </p:spTree>
  </p:cSld>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1.1</a:t>
            </a:r>
            <a:endParaRPr b="0" lang="en-US" sz="4400" spc="-1" strike="noStrike">
              <a:solidFill>
                <a:srgbClr val="000000"/>
              </a:solidFill>
              <a:latin typeface="Trebuchet MS"/>
            </a:endParaRPr>
          </a:p>
        </p:txBody>
      </p:sp>
      <p:sp>
        <p:nvSpPr>
          <p:cNvPr id="2164"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Released June 2010</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Major new features: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Sub buffers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User events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More built-in functions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32-bit atomics become core features</a:t>
            </a:r>
            <a:endParaRPr b="0" lang="en-US" sz="2800" spc="-1" strike="noStrike">
              <a:solidFill>
                <a:srgbClr val="000000"/>
              </a:solidFill>
              <a:latin typeface="Trebuchet MS"/>
            </a:endParaRPr>
          </a:p>
          <a:p>
            <a:endParaRPr b="0" lang="en-US" sz="2800" spc="-1" strike="noStrike">
              <a:solidFill>
                <a:srgbClr val="000000"/>
              </a:solidFill>
              <a:latin typeface="Trebuchet MS"/>
            </a:endParaRPr>
          </a:p>
        </p:txBody>
      </p:sp>
    </p:spTree>
  </p:cSld>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1.2</a:t>
            </a:r>
            <a:endParaRPr b="0" lang="en-US" sz="4400" spc="-1" strike="noStrike">
              <a:solidFill>
                <a:srgbClr val="000000"/>
              </a:solidFill>
              <a:latin typeface="Trebuchet MS"/>
            </a:endParaRPr>
          </a:p>
        </p:txBody>
      </p:sp>
      <p:sp>
        <p:nvSpPr>
          <p:cNvPr id="2166"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Released November 2011</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Major new features: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Custom devices and built-in kernels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Device partitioning</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Support separate compilation and linking of programs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Greater support for OpenCL libraries</a:t>
            </a:r>
            <a:endParaRPr b="0" lang="en-US" sz="2800" spc="-1" strike="noStrike">
              <a:solidFill>
                <a:srgbClr val="000000"/>
              </a:solidFill>
              <a:latin typeface="Trebuchet MS"/>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467640" y="0"/>
            <a:ext cx="8229240" cy="90828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The origins of OpenCL</a:t>
            </a:r>
            <a:endParaRPr b="0" lang="en-US" sz="4400" spc="-1" strike="noStrike">
              <a:solidFill>
                <a:srgbClr val="000000"/>
              </a:solidFill>
              <a:latin typeface="Trebuchet MS"/>
            </a:endParaRPr>
          </a:p>
        </p:txBody>
      </p:sp>
      <p:sp>
        <p:nvSpPr>
          <p:cNvPr id="539" name="CustomShape 2"/>
          <p:cNvSpPr/>
          <p:nvPr/>
        </p:nvSpPr>
        <p:spPr>
          <a:xfrm>
            <a:off x="-36360" y="1082880"/>
            <a:ext cx="863640" cy="82116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1f497d"/>
                </a:solidFill>
                <a:latin typeface="Trebuchet MS"/>
              </a:rPr>
              <a:t>AMD</a:t>
            </a:r>
            <a:endParaRPr b="0" lang="en-US" sz="2400" spc="-1" strike="noStrike">
              <a:latin typeface="Arial"/>
            </a:endParaRPr>
          </a:p>
        </p:txBody>
      </p:sp>
      <p:sp>
        <p:nvSpPr>
          <p:cNvPr id="540" name="CustomShape 3"/>
          <p:cNvSpPr/>
          <p:nvPr/>
        </p:nvSpPr>
        <p:spPr>
          <a:xfrm>
            <a:off x="-36360" y="1685880"/>
            <a:ext cx="86364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1f497d"/>
                </a:solidFill>
                <a:latin typeface="Trebuchet MS"/>
              </a:rPr>
              <a:t>ATI</a:t>
            </a:r>
            <a:endParaRPr b="0" lang="en-US" sz="2400" spc="-1" strike="noStrike">
              <a:latin typeface="Arial"/>
            </a:endParaRPr>
          </a:p>
        </p:txBody>
      </p:sp>
      <p:sp>
        <p:nvSpPr>
          <p:cNvPr id="541" name="CustomShape 4"/>
          <p:cNvSpPr/>
          <p:nvPr/>
        </p:nvSpPr>
        <p:spPr>
          <a:xfrm>
            <a:off x="-36360" y="2946240"/>
            <a:ext cx="1151640" cy="82116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1f497d"/>
                </a:solidFill>
                <a:latin typeface="Trebuchet MS"/>
              </a:rPr>
              <a:t>NVIDIA</a:t>
            </a:r>
            <a:endParaRPr b="0" lang="en-US" sz="2400" spc="-1" strike="noStrike">
              <a:latin typeface="Arial"/>
            </a:endParaRPr>
          </a:p>
        </p:txBody>
      </p:sp>
      <p:sp>
        <p:nvSpPr>
          <p:cNvPr id="542" name="CustomShape 5"/>
          <p:cNvSpPr/>
          <p:nvPr/>
        </p:nvSpPr>
        <p:spPr>
          <a:xfrm>
            <a:off x="-36360" y="4528800"/>
            <a:ext cx="863640" cy="82116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1f497d"/>
                </a:solidFill>
                <a:latin typeface="Trebuchet MS"/>
              </a:rPr>
              <a:t>Intel</a:t>
            </a:r>
            <a:endParaRPr b="0" lang="en-US" sz="2400" spc="-1" strike="noStrike">
              <a:latin typeface="Arial"/>
            </a:endParaRPr>
          </a:p>
        </p:txBody>
      </p:sp>
      <p:sp>
        <p:nvSpPr>
          <p:cNvPr id="543" name="CustomShape 6"/>
          <p:cNvSpPr/>
          <p:nvPr/>
        </p:nvSpPr>
        <p:spPr>
          <a:xfrm>
            <a:off x="-36360" y="5877360"/>
            <a:ext cx="1007640" cy="82116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1f497d"/>
                </a:solidFill>
                <a:latin typeface="Trebuchet MS"/>
              </a:rPr>
              <a:t>Apple</a:t>
            </a:r>
            <a:endParaRPr b="0" lang="en-US" sz="2400" spc="-1" strike="noStrike">
              <a:latin typeface="Arial"/>
            </a:endParaRPr>
          </a:p>
        </p:txBody>
      </p:sp>
      <p:sp>
        <p:nvSpPr>
          <p:cNvPr id="544" name="CustomShape 7"/>
          <p:cNvSpPr/>
          <p:nvPr/>
        </p:nvSpPr>
        <p:spPr>
          <a:xfrm>
            <a:off x="1341000" y="1224000"/>
            <a:ext cx="187200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Merged, needed commonality across products</a:t>
            </a:r>
            <a:endParaRPr b="0" lang="en-US" sz="1800" spc="-1" strike="noStrike">
              <a:latin typeface="Arial"/>
            </a:endParaRPr>
          </a:p>
        </p:txBody>
      </p:sp>
      <p:sp>
        <p:nvSpPr>
          <p:cNvPr id="545"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46"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47" name="CustomShape 10"/>
          <p:cNvSpPr/>
          <p:nvPr/>
        </p:nvSpPr>
        <p:spPr>
          <a:xfrm>
            <a:off x="1312200" y="2576880"/>
            <a:ext cx="173808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GPU vendor – wants to steal market share from CPU</a:t>
            </a:r>
            <a:endParaRPr b="0" lang="en-US" sz="1800" spc="-1" strike="noStrike">
              <a:latin typeface="Arial"/>
            </a:endParaRPr>
          </a:p>
        </p:txBody>
      </p:sp>
      <p:sp>
        <p:nvSpPr>
          <p:cNvPr id="548" name="Line 11"/>
          <p:cNvSpPr/>
          <p:nvPr/>
        </p:nvSpPr>
        <p:spPr>
          <a:xfrm>
            <a:off x="1115280" y="3177000"/>
            <a:ext cx="19656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49" name="CustomShape 12"/>
          <p:cNvSpPr/>
          <p:nvPr/>
        </p:nvSpPr>
        <p:spPr>
          <a:xfrm>
            <a:off x="1341000" y="4159440"/>
            <a:ext cx="1872000" cy="1187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CPU vendor – wants to steal market share from GPU</a:t>
            </a:r>
            <a:endParaRPr b="0" lang="en-US" sz="1800" spc="-1" strike="noStrike">
              <a:latin typeface="Arial"/>
            </a:endParaRPr>
          </a:p>
        </p:txBody>
      </p:sp>
      <p:sp>
        <p:nvSpPr>
          <p:cNvPr id="550"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51" name="CustomShape 14"/>
          <p:cNvSpPr/>
          <p:nvPr/>
        </p:nvSpPr>
        <p:spPr>
          <a:xfrm>
            <a:off x="1323360" y="5508000"/>
            <a:ext cx="2880000" cy="1187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Was tired of recoding for many core, GPUs.</a:t>
            </a:r>
            <a:endParaRPr b="0" lang="en-US" sz="1800" spc="-1" strike="noStrike">
              <a:latin typeface="Arial"/>
            </a:endParaRPr>
          </a:p>
          <a:p>
            <a:pPr>
              <a:lnSpc>
                <a:spcPct val="100000"/>
              </a:lnSpc>
            </a:pPr>
            <a:r>
              <a:rPr b="0" lang="en-US" sz="1800" spc="-1" strike="noStrike">
                <a:solidFill>
                  <a:srgbClr val="000000"/>
                </a:solidFill>
                <a:latin typeface="Trebuchet MS"/>
              </a:rPr>
              <a:t>Pushed vendors to standardize.</a:t>
            </a:r>
            <a:endParaRPr b="0" lang="en-US" sz="1800" spc="-1" strike="noStrike">
              <a:latin typeface="Arial"/>
            </a:endParaRPr>
          </a:p>
        </p:txBody>
      </p:sp>
      <p:sp>
        <p:nvSpPr>
          <p:cNvPr id="552" name="Line 15"/>
          <p:cNvSpPr/>
          <p:nvPr/>
        </p:nvSpPr>
        <p:spPr>
          <a:xfrm>
            <a:off x="971280" y="6107760"/>
            <a:ext cx="35208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53" name="CustomShape 16"/>
          <p:cNvSpPr/>
          <p:nvPr/>
        </p:nvSpPr>
        <p:spPr>
          <a:xfrm>
            <a:off x="4226040" y="2287440"/>
            <a:ext cx="2591280" cy="10044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c0504d"/>
                </a:solidFill>
                <a:latin typeface="Trebuchet MS"/>
              </a:rPr>
              <a:t>Wrote a rough draft straw man API</a:t>
            </a:r>
            <a:endParaRPr b="0" lang="en-US" sz="2000" spc="-1" strike="noStrike">
              <a:latin typeface="Arial"/>
            </a:endParaRPr>
          </a:p>
        </p:txBody>
      </p:sp>
      <p:sp>
        <p:nvSpPr>
          <p:cNvPr id="554"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55"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56"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57"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58" name="CustomShape 21"/>
          <p:cNvSpPr/>
          <p:nvPr/>
        </p:nvSpPr>
        <p:spPr>
          <a:xfrm>
            <a:off x="4362120" y="3974040"/>
            <a:ext cx="2319480" cy="10044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c0504d"/>
                </a:solidFill>
                <a:latin typeface="Trebuchet MS"/>
              </a:rPr>
              <a:t>Khronos Compute group formed</a:t>
            </a:r>
            <a:endParaRPr b="0" lang="en-US" sz="2000" spc="-1" strike="noStrike">
              <a:latin typeface="Arial"/>
            </a:endParaRPr>
          </a:p>
        </p:txBody>
      </p:sp>
      <p:sp>
        <p:nvSpPr>
          <p:cNvPr id="559"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60" name="CustomShape 23"/>
          <p:cNvSpPr/>
          <p:nvPr/>
        </p:nvSpPr>
        <p:spPr>
          <a:xfrm>
            <a:off x="7608240" y="740520"/>
            <a:ext cx="774000" cy="6994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9bbb59"/>
                </a:solidFill>
                <a:latin typeface="Trebuchet MS"/>
              </a:rPr>
              <a:t>ARM</a:t>
            </a:r>
            <a:endParaRPr b="0" lang="en-US" sz="2000" spc="-1" strike="noStrike">
              <a:latin typeface="Arial"/>
            </a:endParaRPr>
          </a:p>
        </p:txBody>
      </p:sp>
      <p:sp>
        <p:nvSpPr>
          <p:cNvPr id="561" name="CustomShape 24"/>
          <p:cNvSpPr/>
          <p:nvPr/>
        </p:nvSpPr>
        <p:spPr>
          <a:xfrm>
            <a:off x="7608240" y="1107720"/>
            <a:ext cx="953640" cy="6994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9bbb59"/>
                </a:solidFill>
                <a:latin typeface="Trebuchet MS"/>
              </a:rPr>
              <a:t>Nokia</a:t>
            </a:r>
            <a:endParaRPr b="0" lang="en-US" sz="2000" spc="-1" strike="noStrike">
              <a:latin typeface="Arial"/>
            </a:endParaRPr>
          </a:p>
        </p:txBody>
      </p:sp>
      <p:sp>
        <p:nvSpPr>
          <p:cNvPr id="562" name="CustomShape 25"/>
          <p:cNvSpPr/>
          <p:nvPr/>
        </p:nvSpPr>
        <p:spPr>
          <a:xfrm>
            <a:off x="7608240" y="1474560"/>
            <a:ext cx="611280" cy="6994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9bbb59"/>
                </a:solidFill>
                <a:latin typeface="Trebuchet MS"/>
              </a:rPr>
              <a:t>IBM</a:t>
            </a:r>
            <a:endParaRPr b="0" lang="en-US" sz="2000" spc="-1" strike="noStrike">
              <a:latin typeface="Arial"/>
            </a:endParaRPr>
          </a:p>
        </p:txBody>
      </p:sp>
      <p:sp>
        <p:nvSpPr>
          <p:cNvPr id="563" name="CustomShape 26"/>
          <p:cNvSpPr/>
          <p:nvPr/>
        </p:nvSpPr>
        <p:spPr>
          <a:xfrm>
            <a:off x="7608240" y="1841400"/>
            <a:ext cx="774000" cy="6994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9bbb59"/>
                </a:solidFill>
                <a:latin typeface="Trebuchet MS"/>
              </a:rPr>
              <a:t>Sony</a:t>
            </a:r>
            <a:endParaRPr b="0" lang="en-US" sz="2000" spc="-1" strike="noStrike">
              <a:latin typeface="Arial"/>
            </a:endParaRPr>
          </a:p>
        </p:txBody>
      </p:sp>
      <p:sp>
        <p:nvSpPr>
          <p:cNvPr id="564" name="CustomShape 27"/>
          <p:cNvSpPr/>
          <p:nvPr/>
        </p:nvSpPr>
        <p:spPr>
          <a:xfrm>
            <a:off x="7608240" y="2208240"/>
            <a:ext cx="1601640" cy="6994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9bbb59"/>
                </a:solidFill>
                <a:latin typeface="Trebuchet MS"/>
              </a:rPr>
              <a:t>Qualcomm</a:t>
            </a:r>
            <a:endParaRPr b="0" lang="en-US" sz="2000" spc="-1" strike="noStrike">
              <a:latin typeface="Arial"/>
            </a:endParaRPr>
          </a:p>
        </p:txBody>
      </p:sp>
      <p:sp>
        <p:nvSpPr>
          <p:cNvPr id="565" name="CustomShape 28"/>
          <p:cNvSpPr/>
          <p:nvPr/>
        </p:nvSpPr>
        <p:spPr>
          <a:xfrm>
            <a:off x="7608240" y="2565000"/>
            <a:ext cx="1824120" cy="6994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9bbb59"/>
                </a:solidFill>
                <a:latin typeface="Trebuchet MS"/>
              </a:rPr>
              <a:t>Imagination</a:t>
            </a:r>
            <a:endParaRPr b="0" lang="en-US" sz="2000" spc="-1" strike="noStrike">
              <a:latin typeface="Arial"/>
            </a:endParaRPr>
          </a:p>
        </p:txBody>
      </p:sp>
      <p:sp>
        <p:nvSpPr>
          <p:cNvPr id="566" name="CustomShape 29"/>
          <p:cNvSpPr/>
          <p:nvPr/>
        </p:nvSpPr>
        <p:spPr>
          <a:xfrm>
            <a:off x="7608240" y="2941920"/>
            <a:ext cx="594360" cy="3952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9bbb59"/>
                </a:solidFill>
                <a:latin typeface="Trebuchet MS"/>
              </a:rPr>
              <a:t>TI</a:t>
            </a:r>
            <a:endParaRPr b="0" lang="en-US" sz="2000" spc="-1" strike="noStrike">
              <a:latin typeface="Arial"/>
            </a:endParaRPr>
          </a:p>
        </p:txBody>
      </p:sp>
      <p:sp>
        <p:nvSpPr>
          <p:cNvPr id="567" name="Line 30"/>
          <p:cNvSpPr/>
          <p:nvPr/>
        </p:nvSpPr>
        <p:spPr>
          <a:xfrm flipV="1">
            <a:off x="7249320" y="940680"/>
            <a:ext cx="23040" cy="3741480"/>
          </a:xfrm>
          <a:prstGeom prst="line">
            <a:avLst/>
          </a:prstGeom>
          <a:ln w="38160">
            <a:solidFill>
              <a:srgbClr val="4a7ebb"/>
            </a:solidFill>
            <a:round/>
            <a:headEnd len="med" type="triangle" w="med"/>
          </a:ln>
        </p:spPr>
        <p:style>
          <a:lnRef idx="1">
            <a:schemeClr val="accent1"/>
          </a:lnRef>
          <a:fillRef idx="0">
            <a:schemeClr val="accent1"/>
          </a:fillRef>
          <a:effectRef idx="0">
            <a:schemeClr val="accent1"/>
          </a:effectRef>
          <a:fontRef idx="minor"/>
        </p:style>
      </p:sp>
      <p:sp>
        <p:nvSpPr>
          <p:cNvPr id="568"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69"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70"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71"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72"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73"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74"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75" name="CustomShape 38"/>
          <p:cNvSpPr/>
          <p:nvPr/>
        </p:nvSpPr>
        <p:spPr>
          <a:xfrm>
            <a:off x="5255280" y="6593040"/>
            <a:ext cx="3853080" cy="29196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
        <p:nvSpPr>
          <p:cNvPr id="576"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77" name="CustomShape 40"/>
          <p:cNvSpPr/>
          <p:nvPr/>
        </p:nvSpPr>
        <p:spPr>
          <a:xfrm>
            <a:off x="7572600" y="3335760"/>
            <a:ext cx="1426680" cy="7002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9bbb59"/>
                </a:solidFill>
                <a:latin typeface="Trebuchet MS"/>
              </a:rPr>
              <a:t>+ many more</a:t>
            </a:r>
            <a:endParaRPr b="0" lang="en-US" sz="2000" spc="-1" strike="noStrike">
              <a:latin typeface="Arial"/>
            </a:endParaRPr>
          </a:p>
        </p:txBody>
      </p:sp>
      <p:sp>
        <p:nvSpPr>
          <p:cNvPr id="578"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79" name="Picture 16" descr=""/>
          <p:cNvPicPr/>
          <p:nvPr/>
        </p:nvPicPr>
        <p:blipFill>
          <a:blip r:embed="rId1"/>
          <a:stretch/>
        </p:blipFill>
        <p:spPr>
          <a:xfrm>
            <a:off x="6576840" y="4990320"/>
            <a:ext cx="1726920" cy="1194120"/>
          </a:xfrm>
          <a:prstGeom prst="rect">
            <a:avLst/>
          </a:prstGeom>
          <a:ln w="9360">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2.0</a:t>
            </a:r>
            <a:endParaRPr b="0" lang="en-US" sz="4400" spc="-1" strike="noStrike">
              <a:solidFill>
                <a:srgbClr val="000000"/>
              </a:solidFill>
              <a:latin typeface="Trebuchet MS"/>
            </a:endParaRPr>
          </a:p>
        </p:txBody>
      </p:sp>
      <p:sp>
        <p:nvSpPr>
          <p:cNvPr id="2168"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Released in November 2013</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Major new features: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Shared virtual memory (SVM)</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Dynamic parallelism</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Pipes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Built-in reductions/broadcasts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Sub-groups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"generic" address space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C11 atomics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More image support</a:t>
            </a:r>
            <a:endParaRPr b="0" lang="en-US" sz="2800" spc="-1" strike="noStrike">
              <a:solidFill>
                <a:srgbClr val="000000"/>
              </a:solidFill>
              <a:latin typeface="Trebuchet MS"/>
            </a:endParaRPr>
          </a:p>
        </p:txBody>
      </p:sp>
    </p:spTree>
  </p:cSld>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9" name="TextShape 1"/>
          <p:cNvSpPr txBox="1"/>
          <p:nvPr/>
        </p:nvSpPr>
        <p:spPr>
          <a:xfrm>
            <a:off x="72216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Vector operations within kernels</a:t>
            </a:r>
            <a:endParaRPr b="0" lang="en-US" sz="4000" spc="-1" strike="noStrike">
              <a:solidFill>
                <a:srgbClr val="000000"/>
              </a:solidFill>
              <a:latin typeface="Trebuchet MS"/>
            </a:endParaRPr>
          </a:p>
        </p:txBody>
      </p:sp>
      <p:sp>
        <p:nvSpPr>
          <p:cNvPr id="2170"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Appendix A</a:t>
            </a:r>
            <a:endParaRPr b="0" lang="en-US" sz="2000" spc="-1" strike="noStrike">
              <a:solidFill>
                <a:srgbClr val="000000"/>
              </a:solidFill>
              <a:latin typeface="Trebuchet MS"/>
            </a:endParaRPr>
          </a:p>
        </p:txBody>
      </p:sp>
    </p:spTree>
  </p:cSld>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Before we continue...</a:t>
            </a:r>
            <a:endParaRPr b="0" lang="en-US" sz="4400" spc="-1" strike="noStrike">
              <a:solidFill>
                <a:srgbClr val="000000"/>
              </a:solidFill>
              <a:latin typeface="Trebuchet MS"/>
            </a:endParaRPr>
          </a:p>
        </p:txBody>
      </p:sp>
      <p:sp>
        <p:nvSpPr>
          <p:cNvPr id="2172"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OpenCL device compilers are good at auto-vectorising your code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Adjacent work-items may be packed to produce vectorized code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By using vector operations the compiler may not optimize as sucessfully</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So </a:t>
            </a:r>
            <a:r>
              <a:rPr b="1" i="1" lang="en-US" sz="3200" spc="-1" strike="noStrike" u="sng">
                <a:solidFill>
                  <a:srgbClr val="ff0000"/>
                </a:solidFill>
                <a:uFillTx/>
                <a:latin typeface="Trebuchet MS"/>
              </a:rPr>
              <a:t>think twice</a:t>
            </a:r>
            <a:r>
              <a:rPr b="0" lang="en-US" sz="3200" spc="-1" strike="noStrike">
                <a:solidFill>
                  <a:srgbClr val="ff0000"/>
                </a:solidFill>
                <a:latin typeface="Trebuchet MS"/>
              </a:rPr>
              <a:t> </a:t>
            </a:r>
            <a:r>
              <a:rPr b="0" lang="en-US" sz="3200" spc="-1" strike="noStrike">
                <a:solidFill>
                  <a:srgbClr val="000000"/>
                </a:solidFill>
                <a:latin typeface="Trebuchet MS"/>
              </a:rPr>
              <a:t>before you explicitly vectorize your OpenCL kernels, you might end up hurting performance!</a:t>
            </a:r>
            <a:endParaRPr b="0" lang="en-US" sz="3200" spc="-1" strike="noStrike">
              <a:solidFill>
                <a:srgbClr val="000000"/>
              </a:solidFill>
              <a:latin typeface="Trebuchet MS"/>
            </a:endParaRPr>
          </a:p>
        </p:txBody>
      </p:sp>
    </p:spTree>
  </p:cSld>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3" name="TextShape 1"/>
          <p:cNvSpPr txBox="1"/>
          <p:nvPr/>
        </p:nvSpPr>
        <p:spPr>
          <a:xfrm>
            <a:off x="457200" y="-162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Vector operations</a:t>
            </a:r>
            <a:endParaRPr b="0" lang="en-US" sz="4400" spc="-1" strike="noStrike">
              <a:solidFill>
                <a:srgbClr val="000000"/>
              </a:solidFill>
              <a:latin typeface="Trebuchet MS"/>
            </a:endParaRPr>
          </a:p>
        </p:txBody>
      </p:sp>
      <p:sp>
        <p:nvSpPr>
          <p:cNvPr id="2174" name="TextShape 2"/>
          <p:cNvSpPr txBox="1"/>
          <p:nvPr/>
        </p:nvSpPr>
        <p:spPr>
          <a:xfrm>
            <a:off x="107640" y="836640"/>
            <a:ext cx="8928720" cy="44640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Modern microprocessors include vector units:</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Trebuchet MS"/>
              </a:rPr>
              <a:t>Functional units that carry out operations on blocks of numbers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For example, x86 CPUs have over the years introduced MMX, SSE, and AVX instruction sets …</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Trebuchet MS"/>
              </a:rPr>
              <a:t>characterized in part by their widths (e.g. SSE operates on 128 bits at a time, AVX 256 bits etc)</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To gain full performance from these processors it is important to exploit these vector units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Compilers can sometimes automatically exploit vector units.</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Trebuchet MS"/>
              </a:rPr>
              <a:t>Experience over the years has shown, however, that you all too often have to code vector operations by hand.</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Example using 128 bit wide SSE:</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
        <p:nvSpPr>
          <p:cNvPr id="2175" name="CustomShape 3"/>
          <p:cNvSpPr/>
          <p:nvPr/>
        </p:nvSpPr>
        <p:spPr>
          <a:xfrm>
            <a:off x="82440" y="5315040"/>
            <a:ext cx="9061200" cy="133848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Courier New Bold"/>
              </a:rPr>
              <a:t>#include "xmmintrin.h "     // vector intrinsics from gcc for SSE (128 bit wide)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000000"/>
                </a:solidFill>
                <a:latin typeface="Courier New Bold"/>
              </a:rPr>
              <a:t>__m128 ramp = _mm_setr_ps(0.5, 1.5, 2.5, 3.5);   </a:t>
            </a:r>
            <a:r>
              <a:rPr b="1" lang="en-US" sz="1200" spc="-1" strike="noStrike">
                <a:solidFill>
                  <a:srgbClr val="000000"/>
                </a:solidFill>
                <a:latin typeface="Courier New Bold"/>
              </a:rPr>
              <a:t>// pack 4 floats into vector register</a:t>
            </a:r>
            <a:endParaRPr b="0" lang="en-US" sz="1200" spc="-1" strike="noStrike">
              <a:latin typeface="Arial"/>
            </a:endParaRPr>
          </a:p>
          <a:p>
            <a:pPr>
              <a:lnSpc>
                <a:spcPct val="100000"/>
              </a:lnSpc>
            </a:pPr>
            <a:r>
              <a:rPr b="1" lang="en-US" sz="1400" spc="-1" strike="noStrike">
                <a:solidFill>
                  <a:srgbClr val="000000"/>
                </a:solidFill>
                <a:latin typeface="Courier New Bold"/>
              </a:rPr>
              <a:t>__m128 vstep = _mm_load1_ps(&amp;step);              </a:t>
            </a:r>
            <a:r>
              <a:rPr b="1" lang="en-US" sz="1200" spc="-1" strike="noStrike">
                <a:solidFill>
                  <a:srgbClr val="000000"/>
                </a:solidFill>
                <a:latin typeface="Courier New Bold"/>
              </a:rPr>
              <a:t>// pack step into a vector register</a:t>
            </a:r>
            <a:endParaRPr b="0" lang="en-US" sz="1200" spc="-1" strike="noStrike">
              <a:latin typeface="Arial"/>
            </a:endParaRPr>
          </a:p>
          <a:p>
            <a:pPr>
              <a:lnSpc>
                <a:spcPct val="100000"/>
              </a:lnSpc>
            </a:pPr>
            <a:r>
              <a:rPr b="1" lang="en-US" sz="1400" spc="-1" strike="noStrike">
                <a:solidFill>
                  <a:srgbClr val="000000"/>
                </a:solidFill>
                <a:latin typeface="Courier New Bold"/>
              </a:rPr>
              <a:t>__m128 xvec; = _mm_mul_ps(ramp,vstep);           </a:t>
            </a:r>
            <a:r>
              <a:rPr b="1" lang="en-US" sz="1200" spc="-1" strike="noStrike">
                <a:solidFill>
                  <a:srgbClr val="000000"/>
                </a:solidFill>
                <a:latin typeface="Courier New Bold"/>
              </a:rPr>
              <a:t>// multiple corresponding 32 bit</a:t>
            </a:r>
            <a:endParaRPr b="0" lang="en-US" sz="1200" spc="-1" strike="noStrike">
              <a:latin typeface="Arial"/>
            </a:endParaRPr>
          </a:p>
          <a:p>
            <a:pPr>
              <a:lnSpc>
                <a:spcPct val="100000"/>
              </a:lnSpc>
            </a:pPr>
            <a:r>
              <a:rPr b="1" lang="en-US" sz="1200" spc="-1" strike="noStrike">
                <a:solidFill>
                  <a:srgbClr val="000000"/>
                </a:solidFill>
                <a:latin typeface="Courier New Bold"/>
              </a:rPr>
              <a:t>                                                         </a:t>
            </a:r>
            <a:r>
              <a:rPr b="1" lang="en-US" sz="1200" spc="-1" strike="noStrike">
                <a:solidFill>
                  <a:srgbClr val="000000"/>
                </a:solidFill>
                <a:latin typeface="Courier New Bold"/>
              </a:rPr>
              <a:t>//  floats and assign to xvec</a:t>
            </a:r>
            <a:endParaRPr b="0" lang="en-US" sz="1200" spc="-1" strike="noStrike">
              <a:latin typeface="Arial"/>
            </a:endParaRPr>
          </a:p>
        </p:txBody>
      </p:sp>
    </p:spTree>
  </p:cSld>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6" name="TextShape 1"/>
          <p:cNvSpPr txBox="1"/>
          <p:nvPr/>
        </p:nvSpPr>
        <p:spPr>
          <a:xfrm>
            <a:off x="457200" y="4464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Vector intrinsics challenges</a:t>
            </a:r>
            <a:endParaRPr b="0" lang="en-US" sz="4400" spc="-1" strike="noStrike">
              <a:solidFill>
                <a:srgbClr val="000000"/>
              </a:solidFill>
              <a:latin typeface="Trebuchet MS"/>
            </a:endParaRPr>
          </a:p>
        </p:txBody>
      </p:sp>
      <p:sp>
        <p:nvSpPr>
          <p:cNvPr id="2177" name="TextShape 2"/>
          <p:cNvSpPr txBox="1"/>
          <p:nvPr/>
        </p:nvSpPr>
        <p:spPr>
          <a:xfrm>
            <a:off x="107640" y="1412640"/>
            <a:ext cx="885672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Requires an assembly code style of programming:</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Load into registers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Operate with register operands to produce values in another vector register</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Non portable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Change vector instruction set (even from the same vendor) and code must be re-written. Compilers might treat them differently too</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Consequences: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Very few programmers are willing to code with intrinsics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Most programs only exploit vector instructions that the compiler can automatically generate – which can be hit or miss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Most programs grossly under exploit available performance.</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
        <p:nvSpPr>
          <p:cNvPr id="2178" name="CustomShape 3"/>
          <p:cNvSpPr/>
          <p:nvPr/>
        </p:nvSpPr>
        <p:spPr>
          <a:xfrm>
            <a:off x="1403640" y="5805360"/>
            <a:ext cx="6552360" cy="1005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4f81bd"/>
                </a:solidFill>
                <a:latin typeface="Trebuchet MS"/>
              </a:rPr>
              <a:t>Solution: a  high level portable vector instruction set … which is precisely what OpenCL provides. </a:t>
            </a:r>
            <a:endParaRPr b="0" lang="en-US" sz="2000" spc="-1" strike="noStrike">
              <a:latin typeface="Arial"/>
            </a:endParaRPr>
          </a:p>
          <a:p>
            <a:pPr>
              <a:lnSpc>
                <a:spcPct val="100000"/>
              </a:lnSpc>
            </a:pPr>
            <a:endParaRPr b="0" lang="en-US" sz="2000" spc="-1" strike="noStrike">
              <a:latin typeface="Arial"/>
            </a:endParaRPr>
          </a:p>
        </p:txBody>
      </p:sp>
    </p:spTree>
  </p:cSld>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Vector Types</a:t>
            </a:r>
            <a:endParaRPr b="0" lang="en-US" sz="4400" spc="-1" strike="noStrike">
              <a:solidFill>
                <a:srgbClr val="000000"/>
              </a:solidFill>
              <a:latin typeface="Trebuchet MS"/>
            </a:endParaRPr>
          </a:p>
        </p:txBody>
      </p:sp>
      <p:sp>
        <p:nvSpPr>
          <p:cNvPr id="2180"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OpenCL C kernel programming language provides a set of vector instructions: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These are portable between different vector instruction sets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These instructions support vector lengths of 2, 4, 8, and 16 … for example: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ourier New Bold"/>
              </a:rPr>
              <a:t>char2, ushort4, int8, float16, double2</a:t>
            </a:r>
            <a:r>
              <a:rPr b="0" lang="en-US" sz="2800" spc="-1" strike="noStrike">
                <a:solidFill>
                  <a:srgbClr val="000000"/>
                </a:solidFill>
                <a:latin typeface="Trebuchet MS"/>
              </a:rPr>
              <a:t>, …</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Properties of these types include: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Endian safe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Aligned at vector length</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Vector operations (elementwise) and built-in functions</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
        <p:nvSpPr>
          <p:cNvPr id="2181" name="CustomShape 3"/>
          <p:cNvSpPr/>
          <p:nvPr/>
        </p:nvSpPr>
        <p:spPr>
          <a:xfrm>
            <a:off x="4356000" y="6003000"/>
            <a:ext cx="438264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Remember, double (and hence vectors of double) are optional in OpenCL v1.1</a:t>
            </a:r>
            <a:endParaRPr b="0" lang="en-US" sz="1800" spc="-1" strike="noStrike">
              <a:latin typeface="Arial"/>
            </a:endParaRPr>
          </a:p>
        </p:txBody>
      </p:sp>
    </p:spTree>
  </p:cSld>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2" name="TextShape 1"/>
          <p:cNvSpPr txBox="1"/>
          <p:nvPr/>
        </p:nvSpPr>
        <p:spPr>
          <a:xfrm>
            <a:off x="457200" y="-162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Vector Operations</a:t>
            </a:r>
            <a:endParaRPr b="0" lang="en-US" sz="4400" spc="-1" strike="noStrike">
              <a:solidFill>
                <a:srgbClr val="000000"/>
              </a:solidFill>
              <a:latin typeface="Trebuchet MS"/>
            </a:endParaRPr>
          </a:p>
        </p:txBody>
      </p:sp>
      <p:sp>
        <p:nvSpPr>
          <p:cNvPr id="2183" name="TextShape 2"/>
          <p:cNvSpPr txBox="1"/>
          <p:nvPr/>
        </p:nvSpPr>
        <p:spPr>
          <a:xfrm>
            <a:off x="457200" y="952200"/>
            <a:ext cx="3106440" cy="67644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Vector literal</a:t>
            </a:r>
            <a:endParaRPr b="0" lang="en-US" sz="3200" spc="-1" strike="noStrike">
              <a:solidFill>
                <a:srgbClr val="000000"/>
              </a:solidFill>
              <a:latin typeface="Trebuchet MS"/>
            </a:endParaRPr>
          </a:p>
        </p:txBody>
      </p:sp>
      <p:sp>
        <p:nvSpPr>
          <p:cNvPr id="2184" name="CustomShape 3"/>
          <p:cNvSpPr/>
          <p:nvPr/>
        </p:nvSpPr>
        <p:spPr>
          <a:xfrm>
            <a:off x="467280" y="2925000"/>
            <a:ext cx="5040360" cy="676440"/>
          </a:xfrm>
          <a:prstGeom prst="rect">
            <a:avLst/>
          </a:prstGeom>
          <a:noFill/>
          <a:ln>
            <a:noFill/>
          </a:ln>
        </p:spPr>
        <p:style>
          <a:lnRef idx="0"/>
          <a:fillRef idx="0"/>
          <a:effectRef idx="0"/>
          <a:fontRef idx="minor"/>
        </p:style>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Vector components</a:t>
            </a:r>
            <a:endParaRPr b="0" lang="en-US" sz="3200" spc="-1" strike="noStrike">
              <a:latin typeface="Arial"/>
            </a:endParaRPr>
          </a:p>
        </p:txBody>
      </p:sp>
      <p:sp>
        <p:nvSpPr>
          <p:cNvPr id="2185" name="CustomShape 4"/>
          <p:cNvSpPr/>
          <p:nvPr/>
        </p:nvSpPr>
        <p:spPr>
          <a:xfrm>
            <a:off x="457200" y="4912560"/>
            <a:ext cx="3106440" cy="676440"/>
          </a:xfrm>
          <a:prstGeom prst="rect">
            <a:avLst/>
          </a:prstGeom>
          <a:noFill/>
          <a:ln>
            <a:noFill/>
          </a:ln>
        </p:spPr>
        <p:style>
          <a:lnRef idx="0"/>
          <a:fillRef idx="0"/>
          <a:effectRef idx="0"/>
          <a:fontRef idx="minor"/>
        </p:style>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Vector ops</a:t>
            </a:r>
            <a:endParaRPr b="0" lang="en-US" sz="3200" spc="-1" strike="noStrike">
              <a:latin typeface="Arial"/>
            </a:endParaRPr>
          </a:p>
        </p:txBody>
      </p:sp>
      <p:sp>
        <p:nvSpPr>
          <p:cNvPr id="2186" name="CustomShape 5"/>
          <p:cNvSpPr/>
          <p:nvPr/>
        </p:nvSpPr>
        <p:spPr>
          <a:xfrm>
            <a:off x="782640" y="1686240"/>
            <a:ext cx="210456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9bbb59"/>
                </a:solidFill>
                <a:latin typeface="Courier New Bold"/>
              </a:rPr>
              <a:t>int4</a:t>
            </a:r>
            <a:r>
              <a:rPr b="1" lang="en-US" sz="1400" spc="-1" strike="noStrike">
                <a:solidFill>
                  <a:srgbClr val="000000"/>
                </a:solidFill>
                <a:latin typeface="Courier New Bold"/>
              </a:rPr>
              <a:t> vi0 = (</a:t>
            </a:r>
            <a:r>
              <a:rPr b="1" lang="en-US" sz="1400" spc="-1" strike="noStrike">
                <a:solidFill>
                  <a:srgbClr val="9bbb59"/>
                </a:solidFill>
                <a:latin typeface="Courier New Bold"/>
              </a:rPr>
              <a:t>int4</a:t>
            </a:r>
            <a:r>
              <a:rPr b="1" lang="en-US" sz="1400" spc="-1" strike="noStrike">
                <a:solidFill>
                  <a:srgbClr val="000000"/>
                </a:solidFill>
                <a:latin typeface="Courier New Bold"/>
              </a:rPr>
              <a:t>) -7;</a:t>
            </a:r>
            <a:endParaRPr b="0" lang="en-US" sz="1400" spc="-1" strike="noStrike">
              <a:latin typeface="Arial"/>
            </a:endParaRPr>
          </a:p>
        </p:txBody>
      </p:sp>
      <p:sp>
        <p:nvSpPr>
          <p:cNvPr id="2187" name="CustomShape 6"/>
          <p:cNvSpPr/>
          <p:nvPr/>
        </p:nvSpPr>
        <p:spPr>
          <a:xfrm>
            <a:off x="898560" y="2396880"/>
            <a:ext cx="295056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9bbb59"/>
                </a:solidFill>
                <a:latin typeface="Courier New Bold"/>
              </a:rPr>
              <a:t>int4</a:t>
            </a:r>
            <a:r>
              <a:rPr b="1" lang="en-US" sz="1400" spc="-1" strike="noStrike">
                <a:solidFill>
                  <a:srgbClr val="000000"/>
                </a:solidFill>
                <a:latin typeface="Courier New Bold"/>
              </a:rPr>
              <a:t> vi1 = (</a:t>
            </a:r>
            <a:r>
              <a:rPr b="1" lang="en-US" sz="1400" spc="-1" strike="noStrike">
                <a:solidFill>
                  <a:srgbClr val="9bbb59"/>
                </a:solidFill>
                <a:latin typeface="Courier New Bold"/>
              </a:rPr>
              <a:t>int4</a:t>
            </a:r>
            <a:r>
              <a:rPr b="1" lang="en-US" sz="1400" spc="-1" strike="noStrike">
                <a:solidFill>
                  <a:srgbClr val="000000"/>
                </a:solidFill>
                <a:latin typeface="Courier New Bold"/>
              </a:rPr>
              <a:t>) (0, 1, 2, 3);</a:t>
            </a:r>
            <a:endParaRPr b="0" lang="en-US" sz="1400" spc="-1" strike="noStrike">
              <a:latin typeface="Arial"/>
            </a:endParaRPr>
          </a:p>
        </p:txBody>
      </p:sp>
      <p:sp>
        <p:nvSpPr>
          <p:cNvPr id="2188" name="CustomShape 7"/>
          <p:cNvSpPr/>
          <p:nvPr/>
        </p:nvSpPr>
        <p:spPr>
          <a:xfrm>
            <a:off x="749520" y="3652920"/>
            <a:ext cx="16318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Courier New Bold"/>
              </a:rPr>
              <a:t>vi0.lo = vi1.hi;</a:t>
            </a:r>
            <a:endParaRPr b="0" lang="en-US" sz="1400" spc="-1" strike="noStrike">
              <a:latin typeface="Arial"/>
            </a:endParaRPr>
          </a:p>
        </p:txBody>
      </p:sp>
      <p:sp>
        <p:nvSpPr>
          <p:cNvPr id="2189" name="CustomShape 8"/>
          <p:cNvSpPr/>
          <p:nvPr/>
        </p:nvSpPr>
        <p:spPr>
          <a:xfrm>
            <a:off x="896040" y="4300920"/>
            <a:ext cx="403272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9bbb59"/>
                </a:solidFill>
                <a:latin typeface="Courier New Bold"/>
              </a:rPr>
              <a:t>int8</a:t>
            </a:r>
            <a:r>
              <a:rPr b="1" lang="en-US" sz="1400" spc="-1" strike="noStrike">
                <a:solidFill>
                  <a:srgbClr val="000000"/>
                </a:solidFill>
                <a:latin typeface="Courier New Bold"/>
              </a:rPr>
              <a:t> v8 = (</a:t>
            </a:r>
            <a:r>
              <a:rPr b="1" lang="en-US" sz="1400" spc="-1" strike="noStrike">
                <a:solidFill>
                  <a:srgbClr val="9bbb59"/>
                </a:solidFill>
                <a:latin typeface="Courier New Bold"/>
              </a:rPr>
              <a:t>int8</a:t>
            </a:r>
            <a:r>
              <a:rPr b="1" lang="en-US" sz="1400" spc="-1" strike="noStrike">
                <a:solidFill>
                  <a:srgbClr val="000000"/>
                </a:solidFill>
                <a:latin typeface="Courier New Bold"/>
              </a:rPr>
              <a:t>) (vi0, vi1.s01, vi1.odd);</a:t>
            </a:r>
            <a:endParaRPr b="0" lang="en-US" sz="1400" spc="-1" strike="noStrike">
              <a:latin typeface="Arial"/>
            </a:endParaRPr>
          </a:p>
        </p:txBody>
      </p:sp>
      <p:sp>
        <p:nvSpPr>
          <p:cNvPr id="2190" name="CustomShape 9"/>
          <p:cNvSpPr/>
          <p:nvPr/>
        </p:nvSpPr>
        <p:spPr>
          <a:xfrm>
            <a:off x="657720" y="5637240"/>
            <a:ext cx="127692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Courier New Bold"/>
              </a:rPr>
              <a:t>vi0 += vi1;</a:t>
            </a:r>
            <a:endParaRPr b="0" lang="en-US" sz="1400" spc="-1" strike="noStrike">
              <a:latin typeface="Arial"/>
            </a:endParaRPr>
          </a:p>
        </p:txBody>
      </p:sp>
      <p:sp>
        <p:nvSpPr>
          <p:cNvPr id="2191" name="CustomShape 10"/>
          <p:cNvSpPr/>
          <p:nvPr/>
        </p:nvSpPr>
        <p:spPr>
          <a:xfrm>
            <a:off x="689760" y="6217560"/>
            <a:ext cx="164412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000000"/>
                </a:solidFill>
                <a:latin typeface="Courier New Bold"/>
              </a:rPr>
              <a:t>vi0 = </a:t>
            </a:r>
            <a:r>
              <a:rPr b="1" lang="en-US" sz="1400" spc="-1" strike="noStrike">
                <a:solidFill>
                  <a:srgbClr val="17375e"/>
                </a:solidFill>
                <a:latin typeface="Courier New Bold"/>
              </a:rPr>
              <a:t>abs</a:t>
            </a:r>
            <a:r>
              <a:rPr b="1" lang="en-US" sz="1400" spc="-1" strike="noStrike">
                <a:solidFill>
                  <a:srgbClr val="000000"/>
                </a:solidFill>
                <a:latin typeface="Courier New Bold"/>
              </a:rPr>
              <a:t>(vi0);</a:t>
            </a:r>
            <a:endParaRPr b="0" lang="en-US" sz="1400" spc="-1" strike="noStrike">
              <a:latin typeface="Arial"/>
            </a:endParaRPr>
          </a:p>
        </p:txBody>
      </p:sp>
      <p:graphicFrame>
        <p:nvGraphicFramePr>
          <p:cNvPr id="2192" name="Table 11"/>
          <p:cNvGraphicFramePr/>
          <p:nvPr/>
        </p:nvGraphicFramePr>
        <p:xfrm>
          <a:off x="4470120" y="1638000"/>
          <a:ext cx="1709280" cy="322560"/>
        </p:xfrm>
        <a:graphic>
          <a:graphicData uri="http://schemas.openxmlformats.org/drawingml/2006/table">
            <a:tbl>
              <a:tblPr/>
              <a:tblGrid>
                <a:gridCol w="426960"/>
                <a:gridCol w="426960"/>
                <a:gridCol w="428400"/>
                <a:gridCol w="42696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graphicFrame>
        <p:nvGraphicFramePr>
          <p:cNvPr id="2193" name="Table 12"/>
          <p:cNvGraphicFramePr/>
          <p:nvPr/>
        </p:nvGraphicFramePr>
        <p:xfrm>
          <a:off x="4932000" y="2375280"/>
          <a:ext cx="1709280" cy="322560"/>
        </p:xfrm>
        <a:graphic>
          <a:graphicData uri="http://schemas.openxmlformats.org/drawingml/2006/table">
            <a:tbl>
              <a:tblPr/>
              <a:tblGrid>
                <a:gridCol w="426960"/>
                <a:gridCol w="426960"/>
                <a:gridCol w="428400"/>
                <a:gridCol w="42696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0</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1</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graphicFrame>
        <p:nvGraphicFramePr>
          <p:cNvPr id="2194" name="Table 13"/>
          <p:cNvGraphicFramePr/>
          <p:nvPr/>
        </p:nvGraphicFramePr>
        <p:xfrm>
          <a:off x="4932000" y="3529440"/>
          <a:ext cx="1709280" cy="322560"/>
        </p:xfrm>
        <a:graphic>
          <a:graphicData uri="http://schemas.openxmlformats.org/drawingml/2006/table">
            <a:tbl>
              <a:tblPr/>
              <a:tblGrid>
                <a:gridCol w="426960"/>
                <a:gridCol w="426960"/>
                <a:gridCol w="428400"/>
                <a:gridCol w="42696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sp>
        <p:nvSpPr>
          <p:cNvPr id="2195" name="CustomShape 14"/>
          <p:cNvSpPr/>
          <p:nvPr/>
        </p:nvSpPr>
        <p:spPr>
          <a:xfrm flipH="1">
            <a:off x="5147280" y="2748960"/>
            <a:ext cx="791640" cy="7516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96" name="CustomShape 15"/>
          <p:cNvSpPr/>
          <p:nvPr/>
        </p:nvSpPr>
        <p:spPr>
          <a:xfrm flipH="1">
            <a:off x="5544000" y="2748960"/>
            <a:ext cx="791640" cy="7516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197" name="Table 16"/>
          <p:cNvGraphicFramePr/>
          <p:nvPr/>
        </p:nvGraphicFramePr>
        <p:xfrm>
          <a:off x="5357880" y="4291560"/>
          <a:ext cx="3462120" cy="322560"/>
        </p:xfrm>
        <a:graphic>
          <a:graphicData uri="http://schemas.openxmlformats.org/drawingml/2006/table">
            <a:tbl>
              <a:tblPr/>
              <a:tblGrid>
                <a:gridCol w="432360"/>
                <a:gridCol w="432360"/>
                <a:gridCol w="434160"/>
                <a:gridCol w="432360"/>
                <a:gridCol w="432360"/>
                <a:gridCol w="432360"/>
                <a:gridCol w="432360"/>
                <a:gridCol w="43380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sp>
        <p:nvSpPr>
          <p:cNvPr id="2198" name="CustomShape 17"/>
          <p:cNvSpPr/>
          <p:nvPr/>
        </p:nvSpPr>
        <p:spPr>
          <a:xfrm>
            <a:off x="5544720" y="1996920"/>
            <a:ext cx="539280" cy="15037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199" name="CustomShape 18"/>
          <p:cNvSpPr/>
          <p:nvPr/>
        </p:nvSpPr>
        <p:spPr>
          <a:xfrm>
            <a:off x="5919120" y="1996920"/>
            <a:ext cx="539280" cy="15037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00" name="CustomShape 19"/>
          <p:cNvSpPr/>
          <p:nvPr/>
        </p:nvSpPr>
        <p:spPr>
          <a:xfrm>
            <a:off x="5148000" y="3876840"/>
            <a:ext cx="396000" cy="3754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01" name="CustomShape 20"/>
          <p:cNvSpPr/>
          <p:nvPr/>
        </p:nvSpPr>
        <p:spPr>
          <a:xfrm>
            <a:off x="5616000" y="3876840"/>
            <a:ext cx="396000" cy="3754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02" name="CustomShape 21"/>
          <p:cNvSpPr/>
          <p:nvPr/>
        </p:nvSpPr>
        <p:spPr>
          <a:xfrm>
            <a:off x="6050880" y="3876840"/>
            <a:ext cx="396000" cy="3754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03" name="CustomShape 22"/>
          <p:cNvSpPr/>
          <p:nvPr/>
        </p:nvSpPr>
        <p:spPr>
          <a:xfrm>
            <a:off x="6425640" y="3876840"/>
            <a:ext cx="396000" cy="3754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04" name="CustomShape 23"/>
          <p:cNvSpPr/>
          <p:nvPr/>
        </p:nvSpPr>
        <p:spPr>
          <a:xfrm>
            <a:off x="5148000" y="2748960"/>
            <a:ext cx="2196360" cy="15037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205" name="Table 24"/>
          <p:cNvGraphicFramePr/>
          <p:nvPr/>
        </p:nvGraphicFramePr>
        <p:xfrm>
          <a:off x="7100640" y="4291560"/>
          <a:ext cx="855360" cy="322560"/>
        </p:xfrm>
        <a:graphic>
          <a:graphicData uri="http://schemas.openxmlformats.org/drawingml/2006/table">
            <a:tbl>
              <a:tblPr/>
              <a:tblGrid>
                <a:gridCol w="428400"/>
                <a:gridCol w="42696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0</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1</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r>
            </a:tbl>
          </a:graphicData>
        </a:graphic>
      </p:graphicFrame>
      <p:sp>
        <p:nvSpPr>
          <p:cNvPr id="2206" name="CustomShape 25"/>
          <p:cNvSpPr/>
          <p:nvPr/>
        </p:nvSpPr>
        <p:spPr>
          <a:xfrm>
            <a:off x="5508000" y="2685600"/>
            <a:ext cx="2196360" cy="15670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207" name="Table 26"/>
          <p:cNvGraphicFramePr/>
          <p:nvPr/>
        </p:nvGraphicFramePr>
        <p:xfrm>
          <a:off x="7956360" y="4291560"/>
          <a:ext cx="855360" cy="322560"/>
        </p:xfrm>
        <a:graphic>
          <a:graphicData uri="http://schemas.openxmlformats.org/drawingml/2006/table">
            <a:tbl>
              <a:tblPr/>
              <a:tblGrid>
                <a:gridCol w="428400"/>
                <a:gridCol w="42696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1</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r>
            </a:tbl>
          </a:graphicData>
        </a:graphic>
      </p:graphicFrame>
      <p:sp>
        <p:nvSpPr>
          <p:cNvPr id="2208" name="CustomShape 27"/>
          <p:cNvSpPr/>
          <p:nvPr/>
        </p:nvSpPr>
        <p:spPr>
          <a:xfrm>
            <a:off x="5508000" y="2685600"/>
            <a:ext cx="2542680" cy="15670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09" name="CustomShape 28"/>
          <p:cNvSpPr/>
          <p:nvPr/>
        </p:nvSpPr>
        <p:spPr>
          <a:xfrm>
            <a:off x="6404400" y="2685600"/>
            <a:ext cx="2196360" cy="15670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210" name="Table 29"/>
          <p:cNvGraphicFramePr/>
          <p:nvPr/>
        </p:nvGraphicFramePr>
        <p:xfrm>
          <a:off x="5324760" y="4773960"/>
          <a:ext cx="1709280" cy="322560"/>
        </p:xfrm>
        <a:graphic>
          <a:graphicData uri="http://schemas.openxmlformats.org/drawingml/2006/table">
            <a:tbl>
              <a:tblPr/>
              <a:tblGrid>
                <a:gridCol w="426960"/>
                <a:gridCol w="426960"/>
                <a:gridCol w="428400"/>
                <a:gridCol w="42696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-7</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graphicFrame>
        <p:nvGraphicFramePr>
          <p:cNvPr id="2211" name="Table 30"/>
          <p:cNvGraphicFramePr/>
          <p:nvPr/>
        </p:nvGraphicFramePr>
        <p:xfrm>
          <a:off x="5324760" y="5194440"/>
          <a:ext cx="1709280" cy="322560"/>
        </p:xfrm>
        <a:graphic>
          <a:graphicData uri="http://schemas.openxmlformats.org/drawingml/2006/table">
            <a:tbl>
              <a:tblPr/>
              <a:tblGrid>
                <a:gridCol w="426960"/>
                <a:gridCol w="426960"/>
                <a:gridCol w="428400"/>
                <a:gridCol w="42696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0</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1</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3</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graphicFrame>
        <p:nvGraphicFramePr>
          <p:cNvPr id="2212" name="Table 31"/>
          <p:cNvGraphicFramePr/>
          <p:nvPr/>
        </p:nvGraphicFramePr>
        <p:xfrm>
          <a:off x="5324760" y="5842440"/>
          <a:ext cx="1709280" cy="322560"/>
        </p:xfrm>
        <a:graphic>
          <a:graphicData uri="http://schemas.openxmlformats.org/drawingml/2006/table">
            <a:tbl>
              <a:tblPr/>
              <a:tblGrid>
                <a:gridCol w="426960"/>
                <a:gridCol w="426960"/>
                <a:gridCol w="428400"/>
                <a:gridCol w="42696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4</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-5</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-4</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sp>
        <p:nvSpPr>
          <p:cNvPr id="2213" name="CustomShape 32"/>
          <p:cNvSpPr/>
          <p:nvPr/>
        </p:nvSpPr>
        <p:spPr>
          <a:xfrm>
            <a:off x="4644000" y="5383800"/>
            <a:ext cx="30168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rebuchet MS"/>
              </a:rPr>
              <a:t>+</a:t>
            </a:r>
            <a:endParaRPr b="0" lang="en-US" sz="2800" spc="-1" strike="noStrike">
              <a:latin typeface="Arial"/>
            </a:endParaRPr>
          </a:p>
        </p:txBody>
      </p:sp>
      <p:sp>
        <p:nvSpPr>
          <p:cNvPr id="2214" name="CustomShape 33"/>
          <p:cNvSpPr/>
          <p:nvPr/>
        </p:nvSpPr>
        <p:spPr>
          <a:xfrm>
            <a:off x="5468040" y="5531040"/>
            <a:ext cx="360" cy="3139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15" name="CustomShape 34"/>
          <p:cNvSpPr/>
          <p:nvPr/>
        </p:nvSpPr>
        <p:spPr>
          <a:xfrm>
            <a:off x="5918400" y="5531040"/>
            <a:ext cx="360" cy="3139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16" name="CustomShape 35"/>
          <p:cNvSpPr/>
          <p:nvPr/>
        </p:nvSpPr>
        <p:spPr>
          <a:xfrm>
            <a:off x="6309360" y="5531040"/>
            <a:ext cx="360" cy="3139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17" name="CustomShape 36"/>
          <p:cNvSpPr/>
          <p:nvPr/>
        </p:nvSpPr>
        <p:spPr>
          <a:xfrm>
            <a:off x="6754320" y="5531040"/>
            <a:ext cx="360" cy="3139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graphicFrame>
        <p:nvGraphicFramePr>
          <p:cNvPr id="2218" name="Table 37"/>
          <p:cNvGraphicFramePr/>
          <p:nvPr/>
        </p:nvGraphicFramePr>
        <p:xfrm>
          <a:off x="5310360" y="6453360"/>
          <a:ext cx="1709280" cy="322560"/>
        </p:xfrm>
        <a:graphic>
          <a:graphicData uri="http://schemas.openxmlformats.org/drawingml/2006/table">
            <a:tbl>
              <a:tblPr/>
              <a:tblGrid>
                <a:gridCol w="426960"/>
                <a:gridCol w="426960"/>
                <a:gridCol w="428400"/>
                <a:gridCol w="426960"/>
              </a:tblGrid>
              <a:tr h="322560">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2</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4</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5</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lIns="21600" rIns="21600" tIns="21600" bIns="21600" anchor="ctr"/>
                    <a:p>
                      <a:pPr marL="30240">
                        <a:lnSpc>
                          <a:spcPct val="100000"/>
                        </a:lnSpc>
                      </a:pPr>
                      <a:r>
                        <a:rPr b="1" lang="en-US" sz="1800" spc="-1" strike="noStrike">
                          <a:solidFill>
                            <a:srgbClr val="000000"/>
                          </a:solidFill>
                          <a:latin typeface="Trebuchet MS"/>
                          <a:ea typeface="ヒラギノ角ゴ ProN W3"/>
                        </a:rPr>
                        <a:t>4</a:t>
                      </a:r>
                      <a:endParaRPr b="0" lang="en-US" sz="18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r>
            </a:tbl>
          </a:graphicData>
        </a:graphic>
      </p:graphicFrame>
      <p:sp>
        <p:nvSpPr>
          <p:cNvPr id="2219" name="CustomShape 38"/>
          <p:cNvSpPr/>
          <p:nvPr/>
        </p:nvSpPr>
        <p:spPr>
          <a:xfrm>
            <a:off x="5518080" y="6165360"/>
            <a:ext cx="360" cy="3139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20" name="CustomShape 39"/>
          <p:cNvSpPr/>
          <p:nvPr/>
        </p:nvSpPr>
        <p:spPr>
          <a:xfrm>
            <a:off x="5968440" y="6165360"/>
            <a:ext cx="360" cy="3139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21" name="CustomShape 40"/>
          <p:cNvSpPr/>
          <p:nvPr/>
        </p:nvSpPr>
        <p:spPr>
          <a:xfrm>
            <a:off x="6359040" y="6165360"/>
            <a:ext cx="360" cy="3139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22" name="CustomShape 41"/>
          <p:cNvSpPr/>
          <p:nvPr/>
        </p:nvSpPr>
        <p:spPr>
          <a:xfrm>
            <a:off x="6804360" y="6165360"/>
            <a:ext cx="360" cy="3139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357" dur="indefinite" restart="never" nodeType="tmRoot">
          <p:childTnLst>
            <p:seq>
              <p:cTn id="358" dur="indefinite" nodeType="mainSeq">
                <p:childTnLst>
                  <p:par>
                    <p:cTn id="359" fill="hold">
                      <p:stCondLst>
                        <p:cond delay="indefinite"/>
                      </p:stCondLst>
                      <p:childTnLst>
                        <p:par>
                          <p:cTn id="360" fill="hold">
                            <p:stCondLst>
                              <p:cond delay="0"/>
                            </p:stCondLst>
                            <p:childTnLst>
                              <p:par>
                                <p:cTn id="361" nodeType="clickEffect" fill="hold" presetClass="entr" presetID="1">
                                  <p:stCondLst>
                                    <p:cond delay="0"/>
                                  </p:stCondLst>
                                  <p:childTnLst>
                                    <p:set>
                                      <p:cBhvr>
                                        <p:cTn id="362" dur="1" fill="hold">
                                          <p:stCondLst>
                                            <p:cond delay="0"/>
                                          </p:stCondLst>
                                        </p:cTn>
                                        <p:tgtEl>
                                          <p:spTgt spid="2186"/>
                                        </p:tgtEl>
                                        <p:attrNameLst>
                                          <p:attrName>style.visibility</p:attrName>
                                        </p:attrNameLst>
                                      </p:cBhvr>
                                      <p:to>
                                        <p:strVal val="visible"/>
                                      </p:to>
                                    </p:set>
                                  </p:childTnLst>
                                </p:cTn>
                              </p:par>
                              <p:par>
                                <p:cTn id="363" nodeType="withEffect" fill="hold" presetClass="entr" presetID="1">
                                  <p:stCondLst>
                                    <p:cond delay="0"/>
                                  </p:stCondLst>
                                  <p:childTnLst>
                                    <p:set>
                                      <p:cBhvr>
                                        <p:cTn id="364" dur="1" fill="hold">
                                          <p:stCondLst>
                                            <p:cond delay="0"/>
                                          </p:stCondLst>
                                        </p:cTn>
                                        <p:tgtEl>
                                          <p:spTgt spid="2192"/>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2187"/>
                                        </p:tgtEl>
                                        <p:attrNameLst>
                                          <p:attrName>style.visibility</p:attrName>
                                        </p:attrNameLst>
                                      </p:cBhvr>
                                      <p:to>
                                        <p:strVal val="visible"/>
                                      </p:to>
                                    </p:set>
                                  </p:childTnLst>
                                </p:cTn>
                              </p:par>
                              <p:par>
                                <p:cTn id="369" nodeType="withEffect" fill="hold" presetClass="entr" presetID="1">
                                  <p:stCondLst>
                                    <p:cond delay="0"/>
                                  </p:stCondLst>
                                  <p:childTnLst>
                                    <p:set>
                                      <p:cBhvr>
                                        <p:cTn id="370" dur="1" fill="hold">
                                          <p:stCondLst>
                                            <p:cond delay="0"/>
                                          </p:stCondLst>
                                        </p:cTn>
                                        <p:tgtEl>
                                          <p:spTgt spid="2193"/>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2195"/>
                                        </p:tgtEl>
                                        <p:attrNameLst>
                                          <p:attrName>style.visibility</p:attrName>
                                        </p:attrNameLst>
                                      </p:cBhvr>
                                      <p:to>
                                        <p:strVal val="visible"/>
                                      </p:to>
                                    </p:set>
                                  </p:childTnLst>
                                </p:cTn>
                              </p:par>
                              <p:par>
                                <p:cTn id="375" nodeType="withEffect" fill="hold" presetClass="entr" presetID="1">
                                  <p:stCondLst>
                                    <p:cond delay="0"/>
                                  </p:stCondLst>
                                  <p:childTnLst>
                                    <p:set>
                                      <p:cBhvr>
                                        <p:cTn id="376" dur="1" fill="hold">
                                          <p:stCondLst>
                                            <p:cond delay="0"/>
                                          </p:stCondLst>
                                        </p:cTn>
                                        <p:tgtEl>
                                          <p:spTgt spid="2194"/>
                                        </p:tgtEl>
                                        <p:attrNameLst>
                                          <p:attrName>style.visibility</p:attrName>
                                        </p:attrNameLst>
                                      </p:cBhvr>
                                      <p:to>
                                        <p:strVal val="visible"/>
                                      </p:to>
                                    </p:set>
                                  </p:childTnLst>
                                </p:cTn>
                              </p:par>
                              <p:par>
                                <p:cTn id="377" nodeType="withEffect" fill="hold" presetClass="entr" presetID="1">
                                  <p:stCondLst>
                                    <p:cond delay="0"/>
                                  </p:stCondLst>
                                  <p:childTnLst>
                                    <p:set>
                                      <p:cBhvr>
                                        <p:cTn id="378" dur="1" fill="hold">
                                          <p:stCondLst>
                                            <p:cond delay="0"/>
                                          </p:stCondLst>
                                        </p:cTn>
                                        <p:tgtEl>
                                          <p:spTgt spid="2198"/>
                                        </p:tgtEl>
                                        <p:attrNameLst>
                                          <p:attrName>style.visibility</p:attrName>
                                        </p:attrNameLst>
                                      </p:cBhvr>
                                      <p:to>
                                        <p:strVal val="visible"/>
                                      </p:to>
                                    </p:set>
                                  </p:childTnLst>
                                </p:cTn>
                              </p:par>
                              <p:par>
                                <p:cTn id="379" nodeType="withEffect" fill="hold" presetClass="entr" presetID="1">
                                  <p:stCondLst>
                                    <p:cond delay="0"/>
                                  </p:stCondLst>
                                  <p:childTnLst>
                                    <p:set>
                                      <p:cBhvr>
                                        <p:cTn id="380" dur="1" fill="hold">
                                          <p:stCondLst>
                                            <p:cond delay="0"/>
                                          </p:stCondLst>
                                        </p:cTn>
                                        <p:tgtEl>
                                          <p:spTgt spid="2199"/>
                                        </p:tgtEl>
                                        <p:attrNameLst>
                                          <p:attrName>style.visibility</p:attrName>
                                        </p:attrNameLst>
                                      </p:cBhvr>
                                      <p:to>
                                        <p:strVal val="visible"/>
                                      </p:to>
                                    </p:set>
                                  </p:childTnLst>
                                </p:cTn>
                              </p:par>
                              <p:par>
                                <p:cTn id="381" nodeType="withEffect" fill="hold" presetClass="entr" presetID="1">
                                  <p:stCondLst>
                                    <p:cond delay="0"/>
                                  </p:stCondLst>
                                  <p:childTnLst>
                                    <p:set>
                                      <p:cBhvr>
                                        <p:cTn id="382" dur="1" fill="hold">
                                          <p:stCondLst>
                                            <p:cond delay="0"/>
                                          </p:stCondLst>
                                        </p:cTn>
                                        <p:tgtEl>
                                          <p:spTgt spid="2196"/>
                                        </p:tgtEl>
                                        <p:attrNameLst>
                                          <p:attrName>style.visibility</p:attrName>
                                        </p:attrNameLst>
                                      </p:cBhvr>
                                      <p:to>
                                        <p:strVal val="visible"/>
                                      </p:to>
                                    </p:set>
                                  </p:childTnLst>
                                </p:cTn>
                              </p:par>
                              <p:par>
                                <p:cTn id="383" nodeType="withEffect" fill="hold" presetClass="entr" presetID="1">
                                  <p:stCondLst>
                                    <p:cond delay="0"/>
                                  </p:stCondLst>
                                  <p:childTnLst>
                                    <p:set>
                                      <p:cBhvr>
                                        <p:cTn id="384" dur="1" fill="hold">
                                          <p:stCondLst>
                                            <p:cond delay="0"/>
                                          </p:stCondLst>
                                        </p:cTn>
                                        <p:tgtEl>
                                          <p:spTgt spid="2188"/>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nodeType="clickEffect" fill="hold" presetClass="exit" presetID="1">
                                  <p:stCondLst>
                                    <p:cond delay="0"/>
                                  </p:stCondLst>
                                  <p:childTnLst>
                                    <p:set>
                                      <p:cBhvr>
                                        <p:cTn id="388" dur="1" fill="hold">
                                          <p:stCondLst>
                                            <p:cond delay="0"/>
                                          </p:stCondLst>
                                        </p:cTn>
                                        <p:tgtEl>
                                          <p:spTgt spid="2195"/>
                                        </p:tgtEl>
                                        <p:attrNameLst>
                                          <p:attrName>style.visibility</p:attrName>
                                        </p:attrNameLst>
                                      </p:cBhvr>
                                      <p:to>
                                        <p:strVal val="hidden"/>
                                      </p:to>
                                    </p:set>
                                  </p:childTnLst>
                                </p:cTn>
                              </p:par>
                              <p:par>
                                <p:cTn id="389" nodeType="withEffect" fill="hold" presetClass="exit" presetID="1">
                                  <p:stCondLst>
                                    <p:cond delay="0"/>
                                  </p:stCondLst>
                                  <p:childTnLst>
                                    <p:set>
                                      <p:cBhvr>
                                        <p:cTn id="390" dur="1" fill="hold">
                                          <p:stCondLst>
                                            <p:cond delay="0"/>
                                          </p:stCondLst>
                                        </p:cTn>
                                        <p:tgtEl>
                                          <p:spTgt spid="2198"/>
                                        </p:tgtEl>
                                        <p:attrNameLst>
                                          <p:attrName>style.visibility</p:attrName>
                                        </p:attrNameLst>
                                      </p:cBhvr>
                                      <p:to>
                                        <p:strVal val="hidden"/>
                                      </p:to>
                                    </p:set>
                                  </p:childTnLst>
                                </p:cTn>
                              </p:par>
                              <p:par>
                                <p:cTn id="391" nodeType="withEffect" fill="hold" presetClass="exit" presetID="1">
                                  <p:stCondLst>
                                    <p:cond delay="0"/>
                                  </p:stCondLst>
                                  <p:childTnLst>
                                    <p:set>
                                      <p:cBhvr>
                                        <p:cTn id="392" dur="1" fill="hold">
                                          <p:stCondLst>
                                            <p:cond delay="0"/>
                                          </p:stCondLst>
                                        </p:cTn>
                                        <p:tgtEl>
                                          <p:spTgt spid="2199"/>
                                        </p:tgtEl>
                                        <p:attrNameLst>
                                          <p:attrName>style.visibility</p:attrName>
                                        </p:attrNameLst>
                                      </p:cBhvr>
                                      <p:to>
                                        <p:strVal val="hidden"/>
                                      </p:to>
                                    </p:set>
                                  </p:childTnLst>
                                </p:cTn>
                              </p:par>
                              <p:par>
                                <p:cTn id="393" nodeType="withEffect" fill="hold" presetClass="exit" presetID="1">
                                  <p:stCondLst>
                                    <p:cond delay="0"/>
                                  </p:stCondLst>
                                  <p:childTnLst>
                                    <p:set>
                                      <p:cBhvr>
                                        <p:cTn id="394" dur="1" fill="hold">
                                          <p:stCondLst>
                                            <p:cond delay="0"/>
                                          </p:stCondLst>
                                        </p:cTn>
                                        <p:tgtEl>
                                          <p:spTgt spid="2196"/>
                                        </p:tgtEl>
                                        <p:attrNameLst>
                                          <p:attrName>style.visibility</p:attrName>
                                        </p:attrNameLst>
                                      </p:cBhvr>
                                      <p:to>
                                        <p:strVal val="hidden"/>
                                      </p:to>
                                    </p:set>
                                  </p:childTnLst>
                                </p:cTn>
                              </p:par>
                              <p:par>
                                <p:cTn id="395" nodeType="withEffect" fill="hold" presetClass="entr" presetID="1">
                                  <p:stCondLst>
                                    <p:cond delay="0"/>
                                  </p:stCondLst>
                                  <p:childTnLst>
                                    <p:set>
                                      <p:cBhvr>
                                        <p:cTn id="396" dur="1" fill="hold">
                                          <p:stCondLst>
                                            <p:cond delay="0"/>
                                          </p:stCondLst>
                                        </p:cTn>
                                        <p:tgtEl>
                                          <p:spTgt spid="2189"/>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2200"/>
                                        </p:tgtEl>
                                        <p:attrNameLst>
                                          <p:attrName>style.visibility</p:attrName>
                                        </p:attrNameLst>
                                      </p:cBhvr>
                                      <p:to>
                                        <p:strVal val="visible"/>
                                      </p:to>
                                    </p:set>
                                  </p:childTnLst>
                                </p:cTn>
                              </p:par>
                              <p:par>
                                <p:cTn id="401" nodeType="withEffect" fill="hold" presetClass="entr" presetID="1">
                                  <p:stCondLst>
                                    <p:cond delay="0"/>
                                  </p:stCondLst>
                                  <p:childTnLst>
                                    <p:set>
                                      <p:cBhvr>
                                        <p:cTn id="402" dur="1" fill="hold">
                                          <p:stCondLst>
                                            <p:cond delay="0"/>
                                          </p:stCondLst>
                                        </p:cTn>
                                        <p:tgtEl>
                                          <p:spTgt spid="2203"/>
                                        </p:tgtEl>
                                        <p:attrNameLst>
                                          <p:attrName>style.visibility</p:attrName>
                                        </p:attrNameLst>
                                      </p:cBhvr>
                                      <p:to>
                                        <p:strVal val="visible"/>
                                      </p:to>
                                    </p:set>
                                  </p:childTnLst>
                                </p:cTn>
                              </p:par>
                              <p:par>
                                <p:cTn id="403" nodeType="withEffect" fill="hold" presetClass="entr" presetID="1">
                                  <p:stCondLst>
                                    <p:cond delay="0"/>
                                  </p:stCondLst>
                                  <p:childTnLst>
                                    <p:set>
                                      <p:cBhvr>
                                        <p:cTn id="404" dur="1" fill="hold">
                                          <p:stCondLst>
                                            <p:cond delay="0"/>
                                          </p:stCondLst>
                                        </p:cTn>
                                        <p:tgtEl>
                                          <p:spTgt spid="2202"/>
                                        </p:tgtEl>
                                        <p:attrNameLst>
                                          <p:attrName>style.visibility</p:attrName>
                                        </p:attrNameLst>
                                      </p:cBhvr>
                                      <p:to>
                                        <p:strVal val="visible"/>
                                      </p:to>
                                    </p:set>
                                  </p:childTnLst>
                                </p:cTn>
                              </p:par>
                              <p:par>
                                <p:cTn id="405" nodeType="withEffect" fill="hold" presetClass="entr" presetID="1">
                                  <p:stCondLst>
                                    <p:cond delay="0"/>
                                  </p:stCondLst>
                                  <p:childTnLst>
                                    <p:set>
                                      <p:cBhvr>
                                        <p:cTn id="406" dur="1" fill="hold">
                                          <p:stCondLst>
                                            <p:cond delay="0"/>
                                          </p:stCondLst>
                                        </p:cTn>
                                        <p:tgtEl>
                                          <p:spTgt spid="2201"/>
                                        </p:tgtEl>
                                        <p:attrNameLst>
                                          <p:attrName>style.visibility</p:attrName>
                                        </p:attrNameLst>
                                      </p:cBhvr>
                                      <p:to>
                                        <p:strVal val="visible"/>
                                      </p:to>
                                    </p:set>
                                  </p:childTnLst>
                                </p:cTn>
                              </p:par>
                              <p:par>
                                <p:cTn id="407" nodeType="withEffect" fill="hold" presetClass="entr" presetID="1">
                                  <p:stCondLst>
                                    <p:cond delay="0"/>
                                  </p:stCondLst>
                                  <p:childTnLst>
                                    <p:set>
                                      <p:cBhvr>
                                        <p:cTn id="408" dur="1" fill="hold">
                                          <p:stCondLst>
                                            <p:cond delay="0"/>
                                          </p:stCondLst>
                                        </p:cTn>
                                        <p:tgtEl>
                                          <p:spTgt spid="2197"/>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2206"/>
                                        </p:tgtEl>
                                        <p:attrNameLst>
                                          <p:attrName>style.visibility</p:attrName>
                                        </p:attrNameLst>
                                      </p:cBhvr>
                                      <p:to>
                                        <p:strVal val="visible"/>
                                      </p:to>
                                    </p:set>
                                  </p:childTnLst>
                                </p:cTn>
                              </p:par>
                              <p:par>
                                <p:cTn id="413" nodeType="withEffect" fill="hold" presetClass="entr" presetID="1">
                                  <p:stCondLst>
                                    <p:cond delay="0"/>
                                  </p:stCondLst>
                                  <p:childTnLst>
                                    <p:set>
                                      <p:cBhvr>
                                        <p:cTn id="414" dur="1" fill="hold">
                                          <p:stCondLst>
                                            <p:cond delay="0"/>
                                          </p:stCondLst>
                                        </p:cTn>
                                        <p:tgtEl>
                                          <p:spTgt spid="2205"/>
                                        </p:tgtEl>
                                        <p:attrNameLst>
                                          <p:attrName>style.visibility</p:attrName>
                                        </p:attrNameLst>
                                      </p:cBhvr>
                                      <p:to>
                                        <p:strVal val="visible"/>
                                      </p:to>
                                    </p:set>
                                  </p:childTnLst>
                                </p:cTn>
                              </p:par>
                              <p:par>
                                <p:cTn id="415" nodeType="withEffect" fill="hold" presetClass="entr" presetID="1">
                                  <p:stCondLst>
                                    <p:cond delay="0"/>
                                  </p:stCondLst>
                                  <p:childTnLst>
                                    <p:set>
                                      <p:cBhvr>
                                        <p:cTn id="416" dur="1" fill="hold">
                                          <p:stCondLst>
                                            <p:cond delay="0"/>
                                          </p:stCondLst>
                                        </p:cTn>
                                        <p:tgtEl>
                                          <p:spTgt spid="2204"/>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nodeType="clickEffect" fill="hold" presetClass="entr" presetID="1">
                                  <p:stCondLst>
                                    <p:cond delay="0"/>
                                  </p:stCondLst>
                                  <p:childTnLst>
                                    <p:set>
                                      <p:cBhvr>
                                        <p:cTn id="420" dur="1" fill="hold">
                                          <p:stCondLst>
                                            <p:cond delay="0"/>
                                          </p:stCondLst>
                                        </p:cTn>
                                        <p:tgtEl>
                                          <p:spTgt spid="2208"/>
                                        </p:tgtEl>
                                        <p:attrNameLst>
                                          <p:attrName>style.visibility</p:attrName>
                                        </p:attrNameLst>
                                      </p:cBhvr>
                                      <p:to>
                                        <p:strVal val="visible"/>
                                      </p:to>
                                    </p:set>
                                  </p:childTnLst>
                                </p:cTn>
                              </p:par>
                              <p:par>
                                <p:cTn id="421" nodeType="withEffect" fill="hold" presetClass="entr" presetID="1">
                                  <p:stCondLst>
                                    <p:cond delay="0"/>
                                  </p:stCondLst>
                                  <p:childTnLst>
                                    <p:set>
                                      <p:cBhvr>
                                        <p:cTn id="422" dur="1" fill="hold">
                                          <p:stCondLst>
                                            <p:cond delay="0"/>
                                          </p:stCondLst>
                                        </p:cTn>
                                        <p:tgtEl>
                                          <p:spTgt spid="2209"/>
                                        </p:tgtEl>
                                        <p:attrNameLst>
                                          <p:attrName>style.visibility</p:attrName>
                                        </p:attrNameLst>
                                      </p:cBhvr>
                                      <p:to>
                                        <p:strVal val="visible"/>
                                      </p:to>
                                    </p:set>
                                  </p:childTnLst>
                                </p:cTn>
                              </p:par>
                              <p:par>
                                <p:cTn id="423" nodeType="withEffect" fill="hold" presetClass="entr" presetID="1">
                                  <p:stCondLst>
                                    <p:cond delay="0"/>
                                  </p:stCondLst>
                                  <p:childTnLst>
                                    <p:set>
                                      <p:cBhvr>
                                        <p:cTn id="424" dur="1" fill="hold">
                                          <p:stCondLst>
                                            <p:cond delay="0"/>
                                          </p:stCondLst>
                                        </p:cTn>
                                        <p:tgtEl>
                                          <p:spTgt spid="2207"/>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nodeType="clickEffect" fill="hold" presetClass="entr" presetID="1">
                                  <p:stCondLst>
                                    <p:cond delay="0"/>
                                  </p:stCondLst>
                                  <p:childTnLst>
                                    <p:set>
                                      <p:cBhvr>
                                        <p:cTn id="428" dur="1" fill="hold">
                                          <p:stCondLst>
                                            <p:cond delay="0"/>
                                          </p:stCondLst>
                                        </p:cTn>
                                        <p:tgtEl>
                                          <p:spTgt spid="2190"/>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2210"/>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2211"/>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2213"/>
                                        </p:tgtEl>
                                        <p:attrNameLst>
                                          <p:attrName>style.visibility</p:attrName>
                                        </p:attrNameLst>
                                      </p:cBhvr>
                                      <p:to>
                                        <p:strVal val="visible"/>
                                      </p:to>
                                    </p:set>
                                  </p:childTnLst>
                                </p:cTn>
                              </p:par>
                              <p:par>
                                <p:cTn id="441" nodeType="withEffect" fill="hold" presetClass="entr" presetID="10">
                                  <p:stCondLst>
                                    <p:cond delay="900"/>
                                  </p:stCondLst>
                                  <p:childTnLst>
                                    <p:set>
                                      <p:cBhvr>
                                        <p:cTn id="442" dur="1" fill="hold">
                                          <p:stCondLst>
                                            <p:cond delay="0"/>
                                          </p:stCondLst>
                                        </p:cTn>
                                        <p:tgtEl>
                                          <p:spTgt spid="2212"/>
                                        </p:tgtEl>
                                        <p:attrNameLst>
                                          <p:attrName>style.visibility</p:attrName>
                                        </p:attrNameLst>
                                      </p:cBhvr>
                                      <p:to>
                                        <p:strVal val="visible"/>
                                      </p:to>
                                    </p:set>
                                    <p:animEffect filter="fade" transition="in">
                                      <p:cBhvr additive="repl">
                                        <p:cTn id="443" dur="500"/>
                                        <p:tgtEl>
                                          <p:spTgt spid="2212"/>
                                        </p:tgtEl>
                                      </p:cBhvr>
                                    </p:animEffect>
                                  </p:childTnLst>
                                </p:cTn>
                              </p:par>
                              <p:par>
                                <p:cTn id="444" nodeType="withEffect" fill="hold" presetClass="entr" presetID="10">
                                  <p:stCondLst>
                                    <p:cond delay="200"/>
                                  </p:stCondLst>
                                  <p:childTnLst>
                                    <p:set>
                                      <p:cBhvr>
                                        <p:cTn id="445" dur="1" fill="hold">
                                          <p:stCondLst>
                                            <p:cond delay="0"/>
                                          </p:stCondLst>
                                        </p:cTn>
                                        <p:tgtEl>
                                          <p:spTgt spid="2214"/>
                                        </p:tgtEl>
                                        <p:attrNameLst>
                                          <p:attrName>style.visibility</p:attrName>
                                        </p:attrNameLst>
                                      </p:cBhvr>
                                      <p:to>
                                        <p:strVal val="visible"/>
                                      </p:to>
                                    </p:set>
                                    <p:animEffect filter="fade" transition="in">
                                      <p:cBhvr additive="repl">
                                        <p:cTn id="446" dur="500"/>
                                        <p:tgtEl>
                                          <p:spTgt spid="2214"/>
                                        </p:tgtEl>
                                      </p:cBhvr>
                                    </p:animEffect>
                                  </p:childTnLst>
                                </p:cTn>
                              </p:par>
                              <p:par>
                                <p:cTn id="447" nodeType="withEffect" fill="hold" presetClass="entr" presetID="10">
                                  <p:stCondLst>
                                    <p:cond delay="200"/>
                                  </p:stCondLst>
                                  <p:childTnLst>
                                    <p:set>
                                      <p:cBhvr>
                                        <p:cTn id="448" dur="1" fill="hold">
                                          <p:stCondLst>
                                            <p:cond delay="0"/>
                                          </p:stCondLst>
                                        </p:cTn>
                                        <p:tgtEl>
                                          <p:spTgt spid="2215"/>
                                        </p:tgtEl>
                                        <p:attrNameLst>
                                          <p:attrName>style.visibility</p:attrName>
                                        </p:attrNameLst>
                                      </p:cBhvr>
                                      <p:to>
                                        <p:strVal val="visible"/>
                                      </p:to>
                                    </p:set>
                                    <p:animEffect filter="fade" transition="in">
                                      <p:cBhvr additive="repl">
                                        <p:cTn id="449" dur="500"/>
                                        <p:tgtEl>
                                          <p:spTgt spid="2215"/>
                                        </p:tgtEl>
                                      </p:cBhvr>
                                    </p:animEffect>
                                  </p:childTnLst>
                                </p:cTn>
                              </p:par>
                              <p:par>
                                <p:cTn id="450" nodeType="withEffect" fill="hold" presetClass="entr" presetID="10">
                                  <p:stCondLst>
                                    <p:cond delay="200"/>
                                  </p:stCondLst>
                                  <p:childTnLst>
                                    <p:set>
                                      <p:cBhvr>
                                        <p:cTn id="451" dur="1" fill="hold">
                                          <p:stCondLst>
                                            <p:cond delay="0"/>
                                          </p:stCondLst>
                                        </p:cTn>
                                        <p:tgtEl>
                                          <p:spTgt spid="2216"/>
                                        </p:tgtEl>
                                        <p:attrNameLst>
                                          <p:attrName>style.visibility</p:attrName>
                                        </p:attrNameLst>
                                      </p:cBhvr>
                                      <p:to>
                                        <p:strVal val="visible"/>
                                      </p:to>
                                    </p:set>
                                    <p:animEffect filter="fade" transition="in">
                                      <p:cBhvr additive="repl">
                                        <p:cTn id="452" dur="500"/>
                                        <p:tgtEl>
                                          <p:spTgt spid="2216"/>
                                        </p:tgtEl>
                                      </p:cBhvr>
                                    </p:animEffect>
                                  </p:childTnLst>
                                </p:cTn>
                              </p:par>
                              <p:par>
                                <p:cTn id="453" nodeType="withEffect" fill="hold" presetClass="entr" presetID="10">
                                  <p:stCondLst>
                                    <p:cond delay="200"/>
                                  </p:stCondLst>
                                  <p:childTnLst>
                                    <p:set>
                                      <p:cBhvr>
                                        <p:cTn id="454" dur="1" fill="hold">
                                          <p:stCondLst>
                                            <p:cond delay="0"/>
                                          </p:stCondLst>
                                        </p:cTn>
                                        <p:tgtEl>
                                          <p:spTgt spid="2217"/>
                                        </p:tgtEl>
                                        <p:attrNameLst>
                                          <p:attrName>style.visibility</p:attrName>
                                        </p:attrNameLst>
                                      </p:cBhvr>
                                      <p:to>
                                        <p:strVal val="visible"/>
                                      </p:to>
                                    </p:set>
                                    <p:animEffect filter="fade" transition="in">
                                      <p:cBhvr additive="repl">
                                        <p:cTn id="455" dur="500"/>
                                        <p:tgtEl>
                                          <p:spTgt spid="2217"/>
                                        </p:tgtEl>
                                      </p:cBhvr>
                                    </p:animEffect>
                                  </p:childTnLst>
                                </p:cTn>
                              </p:par>
                            </p:childTnLst>
                          </p:cTn>
                        </p:par>
                      </p:childTnLst>
                    </p:cTn>
                  </p:par>
                  <p:par>
                    <p:cTn id="456" fill="hold">
                      <p:stCondLst>
                        <p:cond delay="indefinite"/>
                      </p:stCondLst>
                      <p:childTnLst>
                        <p:par>
                          <p:cTn id="457" fill="hold">
                            <p:stCondLst>
                              <p:cond delay="0"/>
                            </p:stCondLst>
                            <p:childTnLst>
                              <p:par>
                                <p:cTn id="458" nodeType="clickEffect" fill="hold" presetClass="entr" presetID="10">
                                  <p:stCondLst>
                                    <p:cond delay="200"/>
                                  </p:stCondLst>
                                  <p:childTnLst>
                                    <p:set>
                                      <p:cBhvr>
                                        <p:cTn id="459" dur="1" fill="hold">
                                          <p:stCondLst>
                                            <p:cond delay="0"/>
                                          </p:stCondLst>
                                        </p:cTn>
                                        <p:tgtEl>
                                          <p:spTgt spid="2219"/>
                                        </p:tgtEl>
                                        <p:attrNameLst>
                                          <p:attrName>style.visibility</p:attrName>
                                        </p:attrNameLst>
                                      </p:cBhvr>
                                      <p:to>
                                        <p:strVal val="visible"/>
                                      </p:to>
                                    </p:set>
                                    <p:animEffect filter="fade" transition="in">
                                      <p:cBhvr additive="repl">
                                        <p:cTn id="460" dur="500"/>
                                        <p:tgtEl>
                                          <p:spTgt spid="2219"/>
                                        </p:tgtEl>
                                      </p:cBhvr>
                                    </p:animEffect>
                                  </p:childTnLst>
                                </p:cTn>
                              </p:par>
                              <p:par>
                                <p:cTn id="461" nodeType="withEffect" fill="hold" presetClass="entr" presetID="10">
                                  <p:stCondLst>
                                    <p:cond delay="200"/>
                                  </p:stCondLst>
                                  <p:childTnLst>
                                    <p:set>
                                      <p:cBhvr>
                                        <p:cTn id="462" dur="1" fill="hold">
                                          <p:stCondLst>
                                            <p:cond delay="0"/>
                                          </p:stCondLst>
                                        </p:cTn>
                                        <p:tgtEl>
                                          <p:spTgt spid="2220"/>
                                        </p:tgtEl>
                                        <p:attrNameLst>
                                          <p:attrName>style.visibility</p:attrName>
                                        </p:attrNameLst>
                                      </p:cBhvr>
                                      <p:to>
                                        <p:strVal val="visible"/>
                                      </p:to>
                                    </p:set>
                                    <p:animEffect filter="fade" transition="in">
                                      <p:cBhvr additive="repl">
                                        <p:cTn id="463" dur="500"/>
                                        <p:tgtEl>
                                          <p:spTgt spid="2220"/>
                                        </p:tgtEl>
                                      </p:cBhvr>
                                    </p:animEffect>
                                  </p:childTnLst>
                                </p:cTn>
                              </p:par>
                              <p:par>
                                <p:cTn id="464" nodeType="withEffect" fill="hold" presetClass="entr" presetID="10">
                                  <p:stCondLst>
                                    <p:cond delay="200"/>
                                  </p:stCondLst>
                                  <p:childTnLst>
                                    <p:set>
                                      <p:cBhvr>
                                        <p:cTn id="465" dur="1" fill="hold">
                                          <p:stCondLst>
                                            <p:cond delay="0"/>
                                          </p:stCondLst>
                                        </p:cTn>
                                        <p:tgtEl>
                                          <p:spTgt spid="2221"/>
                                        </p:tgtEl>
                                        <p:attrNameLst>
                                          <p:attrName>style.visibility</p:attrName>
                                        </p:attrNameLst>
                                      </p:cBhvr>
                                      <p:to>
                                        <p:strVal val="visible"/>
                                      </p:to>
                                    </p:set>
                                    <p:animEffect filter="fade" transition="in">
                                      <p:cBhvr additive="repl">
                                        <p:cTn id="466" dur="500"/>
                                        <p:tgtEl>
                                          <p:spTgt spid="2221"/>
                                        </p:tgtEl>
                                      </p:cBhvr>
                                    </p:animEffect>
                                  </p:childTnLst>
                                </p:cTn>
                              </p:par>
                              <p:par>
                                <p:cTn id="467" nodeType="withEffect" fill="hold" presetClass="entr" presetID="10">
                                  <p:stCondLst>
                                    <p:cond delay="200"/>
                                  </p:stCondLst>
                                  <p:childTnLst>
                                    <p:set>
                                      <p:cBhvr>
                                        <p:cTn id="468" dur="1" fill="hold">
                                          <p:stCondLst>
                                            <p:cond delay="0"/>
                                          </p:stCondLst>
                                        </p:cTn>
                                        <p:tgtEl>
                                          <p:spTgt spid="2222"/>
                                        </p:tgtEl>
                                        <p:attrNameLst>
                                          <p:attrName>style.visibility</p:attrName>
                                        </p:attrNameLst>
                                      </p:cBhvr>
                                      <p:to>
                                        <p:strVal val="visible"/>
                                      </p:to>
                                    </p:set>
                                    <p:animEffect filter="fade" transition="in">
                                      <p:cBhvr additive="repl">
                                        <p:cTn id="469" dur="500"/>
                                        <p:tgtEl>
                                          <p:spTgt spid="2222"/>
                                        </p:tgtEl>
                                      </p:cBhvr>
                                    </p:animEffect>
                                  </p:childTnLst>
                                </p:cTn>
                              </p:par>
                              <p:par>
                                <p:cTn id="470" nodeType="withEffect" fill="hold" presetClass="entr" presetID="10">
                                  <p:stCondLst>
                                    <p:cond delay="900"/>
                                  </p:stCondLst>
                                  <p:childTnLst>
                                    <p:set>
                                      <p:cBhvr>
                                        <p:cTn id="471" dur="1" fill="hold">
                                          <p:stCondLst>
                                            <p:cond delay="0"/>
                                          </p:stCondLst>
                                        </p:cTn>
                                        <p:tgtEl>
                                          <p:spTgt spid="2218"/>
                                        </p:tgtEl>
                                        <p:attrNameLst>
                                          <p:attrName>style.visibility</p:attrName>
                                        </p:attrNameLst>
                                      </p:cBhvr>
                                      <p:to>
                                        <p:strVal val="visible"/>
                                      </p:to>
                                    </p:set>
                                    <p:animEffect filter="fade" transition="in">
                                      <p:cBhvr additive="repl">
                                        <p:cTn id="472" dur="500"/>
                                        <p:tgtEl>
                                          <p:spTgt spid="2218"/>
                                        </p:tgtEl>
                                      </p:cBhvr>
                                    </p:animEffect>
                                  </p:childTnLst>
                                </p:cTn>
                              </p:par>
                              <p:par>
                                <p:cTn id="473" nodeType="withEffect" fill="hold" presetClass="entr" presetID="1">
                                  <p:stCondLst>
                                    <p:cond delay="0"/>
                                  </p:stCondLst>
                                  <p:childTnLst>
                                    <p:set>
                                      <p:cBhvr>
                                        <p:cTn id="474" dur="1" fill="hold">
                                          <p:stCondLst>
                                            <p:cond delay="0"/>
                                          </p:stCondLst>
                                        </p:cTn>
                                        <p:tgtEl>
                                          <p:spTgt spid="219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3" name="TextShape 1"/>
          <p:cNvSpPr txBox="1"/>
          <p:nvPr/>
        </p:nvSpPr>
        <p:spPr>
          <a:xfrm>
            <a:off x="457200" y="-99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Using vector operations</a:t>
            </a:r>
            <a:endParaRPr b="0" lang="en-US" sz="4400" spc="-1" strike="noStrike">
              <a:solidFill>
                <a:srgbClr val="000000"/>
              </a:solidFill>
              <a:latin typeface="Trebuchet MS"/>
            </a:endParaRPr>
          </a:p>
        </p:txBody>
      </p:sp>
      <p:sp>
        <p:nvSpPr>
          <p:cNvPr id="2224" name="TextShape 2"/>
          <p:cNvSpPr txBox="1"/>
          <p:nvPr/>
        </p:nvSpPr>
        <p:spPr>
          <a:xfrm>
            <a:off x="107640" y="1196640"/>
            <a:ext cx="8856720" cy="5472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You can convert a scalar loop into a vector loop using the following steps: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Based on the width of your vector instruction set and your problem, choose the number of values you can pack into a vector register (the width):  </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E.g. for a 128 bit wide SSE instruction set and float data (32 bit), you can pack four values (128 bits =4*32 bits) into a vector register</a:t>
            </a:r>
            <a:endParaRPr b="0" lang="en-US" sz="24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Unroll the loop to match your width (in our example, 4)</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Replace instructions in the body of the loop with their vector instruction counter parts</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Tree>
  </p:cSld>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5" name="TextShape 1"/>
          <p:cNvSpPr txBox="1"/>
          <p:nvPr/>
        </p:nvSpPr>
        <p:spPr>
          <a:xfrm>
            <a:off x="457200" y="-171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Vector instructions example</a:t>
            </a:r>
            <a:endParaRPr b="0" lang="en-US" sz="4400" spc="-1" strike="noStrike">
              <a:solidFill>
                <a:srgbClr val="000000"/>
              </a:solidFill>
              <a:latin typeface="Trebuchet MS"/>
            </a:endParaRPr>
          </a:p>
        </p:txBody>
      </p:sp>
      <p:sp>
        <p:nvSpPr>
          <p:cNvPr id="2226" name="TextShape 2"/>
          <p:cNvSpPr txBox="1"/>
          <p:nvPr/>
        </p:nvSpPr>
        <p:spPr>
          <a:xfrm>
            <a:off x="179640" y="908640"/>
            <a:ext cx="8784720" cy="5760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Scalar loop:</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4f81bd"/>
                </a:solidFill>
                <a:latin typeface="Courier New Bold"/>
              </a:rPr>
              <a:t>for</a:t>
            </a:r>
            <a:r>
              <a:rPr b="1" lang="en-US" sz="2800" spc="-1" strike="noStrike">
                <a:solidFill>
                  <a:srgbClr val="000000"/>
                </a:solidFill>
                <a:latin typeface="Courier New Bold"/>
              </a:rPr>
              <a:t> (i = 0; i &lt; 34; i++) x[i] = y[i] * y[i];</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Width for a 128-bit SSE is 128/32=4</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Unroll the loop, then add postscript and premable as needed:</a:t>
            </a:r>
            <a:endParaRPr b="0" lang="en-US" sz="3200" spc="-1" strike="noStrike">
              <a:solidFill>
                <a:srgbClr val="000000"/>
              </a:solidFill>
              <a:latin typeface="Trebuchet MS"/>
            </a:endParaRPr>
          </a:p>
          <a:p>
            <a:pPr marL="457200">
              <a:lnSpc>
                <a:spcPct val="100000"/>
              </a:lnSpc>
              <a:spcBef>
                <a:spcPts val="459"/>
              </a:spcBef>
            </a:pPr>
            <a:r>
              <a:rPr b="1" lang="en-US" sz="2300" spc="-1" strike="noStrike">
                <a:solidFill>
                  <a:srgbClr val="000000"/>
                </a:solidFill>
                <a:latin typeface="Courier New Bold"/>
              </a:rPr>
              <a:t>NLP = 34+2; x[34]=x[35]=y[34]=y[35]=0.0f // preamble to zero pad</a:t>
            </a:r>
            <a:endParaRPr b="0" lang="en-US" sz="2300" spc="-1" strike="noStrike">
              <a:solidFill>
                <a:srgbClr val="000000"/>
              </a:solidFill>
              <a:latin typeface="Trebuchet MS"/>
            </a:endParaRPr>
          </a:p>
          <a:p>
            <a:pPr marL="457200">
              <a:lnSpc>
                <a:spcPct val="100000"/>
              </a:lnSpc>
              <a:spcBef>
                <a:spcPts val="459"/>
              </a:spcBef>
            </a:pPr>
            <a:r>
              <a:rPr b="1" lang="en-US" sz="2300" spc="-1" strike="noStrike">
                <a:solidFill>
                  <a:srgbClr val="4f81bd"/>
                </a:solidFill>
                <a:latin typeface="Courier New Bold"/>
              </a:rPr>
              <a:t>for</a:t>
            </a:r>
            <a:r>
              <a:rPr b="1" lang="en-US" sz="2300" spc="-1" strike="noStrike">
                <a:solidFill>
                  <a:srgbClr val="000000"/>
                </a:solidFill>
                <a:latin typeface="Courier New Bold"/>
              </a:rPr>
              <a:t> (i = 0; i &lt; NLP; i = i + 4) {</a:t>
            </a:r>
            <a:endParaRPr b="0" lang="en-US" sz="2300" spc="-1" strike="noStrike">
              <a:solidFill>
                <a:srgbClr val="000000"/>
              </a:solidFill>
              <a:latin typeface="Trebuchet MS"/>
            </a:endParaRPr>
          </a:p>
          <a:p>
            <a:pPr marL="457200">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x[i] = y[i] * y[i];  x[i+1] = y[i+1] * y[i*1];</a:t>
            </a:r>
            <a:endParaRPr b="0" lang="en-US" sz="2300" spc="-1" strike="noStrike">
              <a:solidFill>
                <a:srgbClr val="000000"/>
              </a:solidFill>
              <a:latin typeface="Trebuchet MS"/>
            </a:endParaRPr>
          </a:p>
          <a:p>
            <a:pPr marL="457200">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x[i+2] = y[i+2] * y[i*2];  x[i+3] = y[i+3] * y[i*3];</a:t>
            </a:r>
            <a:endParaRPr b="0" lang="en-US" sz="2300" spc="-1" strike="noStrike">
              <a:solidFill>
                <a:srgbClr val="000000"/>
              </a:solidFill>
              <a:latin typeface="Trebuchet MS"/>
            </a:endParaRPr>
          </a:p>
          <a:p>
            <a:pPr marL="457200">
              <a:lnSpc>
                <a:spcPct val="100000"/>
              </a:lnSpc>
              <a:spcBef>
                <a:spcPts val="459"/>
              </a:spcBef>
            </a:pPr>
            <a:r>
              <a:rPr b="1" lang="en-US" sz="2300" spc="-1" strike="noStrike">
                <a:solidFill>
                  <a:srgbClr val="000000"/>
                </a:solidFill>
                <a:latin typeface="Courier New Bold"/>
              </a:rPr>
              <a:t>}</a:t>
            </a:r>
            <a:endParaRPr b="0" lang="en-US" sz="23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Replace unrolled loop with associated vector instructions:</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519"/>
              </a:spcBef>
            </a:pPr>
            <a:r>
              <a:rPr b="1" lang="en-US" sz="2600" spc="-1" strike="noStrike">
                <a:solidFill>
                  <a:srgbClr val="9bbb59"/>
                </a:solidFill>
                <a:latin typeface="Courier New Bold"/>
              </a:rPr>
              <a:t>float4 </a:t>
            </a:r>
            <a:r>
              <a:rPr b="1" lang="en-US" sz="2600" spc="-1" strike="noStrike">
                <a:solidFill>
                  <a:srgbClr val="000000"/>
                </a:solidFill>
                <a:latin typeface="Courier New Bold"/>
              </a:rPr>
              <a:t>x4[DIM], y4[DIM];</a:t>
            </a:r>
            <a:endParaRPr b="0" lang="en-US" sz="2600" spc="-1" strike="noStrike">
              <a:solidFill>
                <a:srgbClr val="000000"/>
              </a:solidFill>
              <a:latin typeface="Trebuchet MS"/>
            </a:endParaRPr>
          </a:p>
          <a:p>
            <a:pPr>
              <a:lnSpc>
                <a:spcPct val="100000"/>
              </a:lnSpc>
              <a:spcBef>
                <a:spcPts val="459"/>
              </a:spcBef>
            </a:pPr>
            <a:r>
              <a:rPr b="1" lang="en-US" sz="2300" spc="-1" strike="noStrike">
                <a:solidFill>
                  <a:srgbClr val="000000"/>
                </a:solidFill>
                <a:latin typeface="Courier New Bold"/>
              </a:rPr>
              <a:t>// DIM set to hold 34 values extended to multiple of 4 (36)</a:t>
            </a:r>
            <a:endParaRPr b="0" lang="en-US" sz="2300" spc="-1" strike="noStrike">
              <a:solidFill>
                <a:srgbClr val="000000"/>
              </a:solidFill>
              <a:latin typeface="Trebuchet MS"/>
            </a:endParaRPr>
          </a:p>
          <a:p>
            <a:pPr>
              <a:lnSpc>
                <a:spcPct val="100000"/>
              </a:lnSpc>
              <a:spcBef>
                <a:spcPts val="519"/>
              </a:spcBef>
            </a:pPr>
            <a:r>
              <a:rPr b="1" lang="en-US" sz="2600" spc="-1" strike="noStrike">
                <a:solidFill>
                  <a:srgbClr val="9bbb59"/>
                </a:solidFill>
                <a:latin typeface="Courier New Bold"/>
              </a:rPr>
              <a:t>float4</a:t>
            </a:r>
            <a:r>
              <a:rPr b="1" lang="en-US" sz="2600" spc="-1" strike="noStrike">
                <a:solidFill>
                  <a:srgbClr val="000000"/>
                </a:solidFill>
                <a:latin typeface="Courier New Bold"/>
              </a:rPr>
              <a:t> zero = {0.0f, 0.0f, 0.0f, 0.0f};</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NLP = 34 % 4 + 1; // 9 values (as 34 isn’t a multiple of 4)</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x4[NLP-1] = 0.0f; y4[NLP-1] = 0.0f; // zero pad arrays</a:t>
            </a:r>
            <a:endParaRPr b="0" lang="en-US" sz="2600" spc="-1" strike="noStrike">
              <a:solidFill>
                <a:srgbClr val="000000"/>
              </a:solidFill>
              <a:latin typeface="Trebuchet MS"/>
            </a:endParaRPr>
          </a:p>
          <a:p>
            <a:pPr>
              <a:lnSpc>
                <a:spcPct val="100000"/>
              </a:lnSpc>
              <a:spcBef>
                <a:spcPts val="519"/>
              </a:spcBef>
            </a:pP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c0504d"/>
                </a:solidFill>
                <a:latin typeface="Courier New Bold"/>
              </a:rPr>
              <a:t>for</a:t>
            </a:r>
            <a:r>
              <a:rPr b="1" lang="en-US" sz="2600" spc="-1" strike="noStrike">
                <a:solidFill>
                  <a:srgbClr val="000000"/>
                </a:solidFill>
                <a:latin typeface="Courier New Bold"/>
              </a:rPr>
              <a:t> (i = 0; i &lt; NLP; i++)</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x4[i] = y4[i] * y4[i]; // actual vector operations</a:t>
            </a:r>
            <a:endParaRPr b="0" lang="en-US" sz="2600" spc="-1" strike="noStrike">
              <a:solidFill>
                <a:srgbClr val="000000"/>
              </a:solidFill>
              <a:latin typeface="Trebuchet MS"/>
            </a:endParaRPr>
          </a:p>
        </p:txBody>
      </p:sp>
    </p:spTree>
  </p:cSld>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7" name="TextShape 1"/>
          <p:cNvSpPr txBox="1"/>
          <p:nvPr/>
        </p:nvSpPr>
        <p:spPr>
          <a:xfrm>
            <a:off x="35640" y="11952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A: The vectorized Pi program</a:t>
            </a:r>
            <a:endParaRPr b="0" lang="en-US" sz="3600" spc="-1" strike="noStrike">
              <a:solidFill>
                <a:srgbClr val="000000"/>
              </a:solidFill>
              <a:latin typeface="Trebuchet MS"/>
            </a:endParaRPr>
          </a:p>
        </p:txBody>
      </p:sp>
      <p:sp>
        <p:nvSpPr>
          <p:cNvPr id="2228" name="TextShape 2"/>
          <p:cNvSpPr txBox="1"/>
          <p:nvPr/>
        </p:nvSpPr>
        <p:spPr>
          <a:xfrm>
            <a:off x="179640" y="1199520"/>
            <a:ext cx="8784720" cy="5541480"/>
          </a:xfrm>
          <a:prstGeom prst="rect">
            <a:avLst/>
          </a:prstGeom>
          <a:noFill/>
          <a:ln>
            <a:noFill/>
          </a:ln>
        </p:spPr>
        <p:txBody>
          <a:bodyPr>
            <a:normAutofit/>
          </a:bodyPr>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To understand the vector instructions in the kernel programming language</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Start with your best Pi program</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Unroll the loops 4 times.  Verify that the program still works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Use vector instructions in the body of the loop </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Output result plus an estimate of the error in the result</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Report the runtime and compare vectorized and scalar versions  of the program</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You could try running this on the CPU as well as the GPU…</a:t>
            </a:r>
            <a:endParaRPr b="0" lang="en-US" sz="2800" spc="-1" strike="noStrike">
              <a:solidFill>
                <a:srgbClr val="000000"/>
              </a:solidFill>
              <a:latin typeface="Trebuchet MS"/>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TextShape 1"/>
          <p:cNvSpPr txBox="1"/>
          <p:nvPr/>
        </p:nvSpPr>
        <p:spPr>
          <a:xfrm>
            <a:off x="0" y="0"/>
            <a:ext cx="91436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OpenCL Working Group within Khronos</a:t>
            </a:r>
            <a:endParaRPr b="0" lang="en-US" sz="4400" spc="-1" strike="noStrike">
              <a:solidFill>
                <a:srgbClr val="000000"/>
              </a:solidFill>
              <a:latin typeface="Trebuchet MS"/>
            </a:endParaRPr>
          </a:p>
        </p:txBody>
      </p:sp>
      <p:sp>
        <p:nvSpPr>
          <p:cNvPr id="581" name="TextShape 2"/>
          <p:cNvSpPr txBox="1"/>
          <p:nvPr/>
        </p:nvSpPr>
        <p:spPr>
          <a:xfrm>
            <a:off x="251640" y="1196640"/>
            <a:ext cx="8568720" cy="261432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Diverse industry participation</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Processor vendors, system OEMs, middleware vendors, application developers.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 became an important standard upon release by virtue of the market coverage of the companies behind it.</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pic>
        <p:nvPicPr>
          <p:cNvPr id="582" name="Picture 32" descr=""/>
          <p:cNvPicPr/>
          <p:nvPr/>
        </p:nvPicPr>
        <p:blipFill>
          <a:blip r:embed="rId1"/>
          <a:stretch/>
        </p:blipFill>
        <p:spPr>
          <a:xfrm>
            <a:off x="3933720" y="5613480"/>
            <a:ext cx="847440" cy="579240"/>
          </a:xfrm>
          <a:prstGeom prst="rect">
            <a:avLst/>
          </a:prstGeom>
          <a:ln w="9360">
            <a:noFill/>
          </a:ln>
        </p:spPr>
      </p:pic>
      <p:pic>
        <p:nvPicPr>
          <p:cNvPr id="583" name="Picture 33" descr=""/>
          <p:cNvPicPr/>
          <p:nvPr/>
        </p:nvPicPr>
        <p:blipFill>
          <a:blip r:embed="rId2"/>
          <a:stretch/>
        </p:blipFill>
        <p:spPr>
          <a:xfrm>
            <a:off x="320760" y="5024520"/>
            <a:ext cx="798120" cy="426600"/>
          </a:xfrm>
          <a:prstGeom prst="rect">
            <a:avLst/>
          </a:prstGeom>
          <a:ln w="9360">
            <a:noFill/>
          </a:ln>
        </p:spPr>
      </p:pic>
      <p:pic>
        <p:nvPicPr>
          <p:cNvPr id="584" name="Picture 34" descr=""/>
          <p:cNvPicPr/>
          <p:nvPr/>
        </p:nvPicPr>
        <p:blipFill>
          <a:blip r:embed="rId3"/>
          <a:stretch/>
        </p:blipFill>
        <p:spPr>
          <a:xfrm>
            <a:off x="5829480" y="3935160"/>
            <a:ext cx="853560" cy="212400"/>
          </a:xfrm>
          <a:prstGeom prst="rect">
            <a:avLst/>
          </a:prstGeom>
          <a:ln w="9360">
            <a:noFill/>
          </a:ln>
        </p:spPr>
      </p:pic>
      <p:pic>
        <p:nvPicPr>
          <p:cNvPr id="585" name="Picture 35" descr=""/>
          <p:cNvPicPr/>
          <p:nvPr/>
        </p:nvPicPr>
        <p:blipFill>
          <a:blip r:embed="rId4"/>
          <a:stretch/>
        </p:blipFill>
        <p:spPr>
          <a:xfrm>
            <a:off x="6432480" y="5721120"/>
            <a:ext cx="1233000" cy="361440"/>
          </a:xfrm>
          <a:prstGeom prst="rect">
            <a:avLst/>
          </a:prstGeom>
          <a:ln w="9360">
            <a:noFill/>
          </a:ln>
        </p:spPr>
      </p:pic>
      <p:pic>
        <p:nvPicPr>
          <p:cNvPr id="586" name="Picture 36" descr=""/>
          <p:cNvPicPr/>
          <p:nvPr/>
        </p:nvPicPr>
        <p:blipFill>
          <a:blip r:embed="rId5"/>
          <a:stretch/>
        </p:blipFill>
        <p:spPr>
          <a:xfrm>
            <a:off x="1682640" y="4487760"/>
            <a:ext cx="1499760" cy="298080"/>
          </a:xfrm>
          <a:prstGeom prst="rect">
            <a:avLst/>
          </a:prstGeom>
          <a:ln w="9360">
            <a:noFill/>
          </a:ln>
        </p:spPr>
      </p:pic>
      <p:pic>
        <p:nvPicPr>
          <p:cNvPr id="587" name="Picture 37" descr=""/>
          <p:cNvPicPr/>
          <p:nvPr/>
        </p:nvPicPr>
        <p:blipFill>
          <a:blip r:embed="rId6"/>
          <a:stretch/>
        </p:blipFill>
        <p:spPr>
          <a:xfrm>
            <a:off x="6694560" y="4898880"/>
            <a:ext cx="1044360" cy="677520"/>
          </a:xfrm>
          <a:prstGeom prst="rect">
            <a:avLst/>
          </a:prstGeom>
          <a:ln w="9360">
            <a:noFill/>
          </a:ln>
        </p:spPr>
      </p:pic>
      <p:pic>
        <p:nvPicPr>
          <p:cNvPr id="588" name="Picture 38" descr=""/>
          <p:cNvPicPr/>
          <p:nvPr/>
        </p:nvPicPr>
        <p:blipFill>
          <a:blip r:embed="rId7"/>
          <a:stretch/>
        </p:blipFill>
        <p:spPr>
          <a:xfrm>
            <a:off x="320760" y="4486320"/>
            <a:ext cx="1152000" cy="299520"/>
          </a:xfrm>
          <a:prstGeom prst="rect">
            <a:avLst/>
          </a:prstGeom>
          <a:ln w="9360">
            <a:noFill/>
          </a:ln>
        </p:spPr>
      </p:pic>
      <p:pic>
        <p:nvPicPr>
          <p:cNvPr id="589" name="Picture 39" descr=""/>
          <p:cNvPicPr/>
          <p:nvPr/>
        </p:nvPicPr>
        <p:blipFill>
          <a:blip r:embed="rId8"/>
          <a:stretch/>
        </p:blipFill>
        <p:spPr>
          <a:xfrm>
            <a:off x="6654960" y="4459320"/>
            <a:ext cx="1018800" cy="356760"/>
          </a:xfrm>
          <a:prstGeom prst="rect">
            <a:avLst/>
          </a:prstGeom>
          <a:ln w="9360">
            <a:noFill/>
          </a:ln>
        </p:spPr>
      </p:pic>
      <p:pic>
        <p:nvPicPr>
          <p:cNvPr id="590" name="Picture 40" descr=""/>
          <p:cNvPicPr/>
          <p:nvPr/>
        </p:nvPicPr>
        <p:blipFill>
          <a:blip r:embed="rId9"/>
          <a:srcRect l="0" t="15419" r="0" b="0"/>
          <a:stretch/>
        </p:blipFill>
        <p:spPr>
          <a:xfrm>
            <a:off x="3895560" y="3867120"/>
            <a:ext cx="1523520" cy="348840"/>
          </a:xfrm>
          <a:prstGeom prst="rect">
            <a:avLst/>
          </a:prstGeom>
          <a:ln w="9360">
            <a:noFill/>
          </a:ln>
        </p:spPr>
      </p:pic>
      <p:pic>
        <p:nvPicPr>
          <p:cNvPr id="591" name="Picture 41" descr=""/>
          <p:cNvPicPr/>
          <p:nvPr/>
        </p:nvPicPr>
        <p:blipFill>
          <a:blip r:embed="rId10"/>
          <a:srcRect l="0" t="38501" r="0" b="42248"/>
          <a:stretch/>
        </p:blipFill>
        <p:spPr>
          <a:xfrm>
            <a:off x="5294160" y="5137200"/>
            <a:ext cx="1250640" cy="201240"/>
          </a:xfrm>
          <a:prstGeom prst="rect">
            <a:avLst/>
          </a:prstGeom>
          <a:ln w="9360">
            <a:noFill/>
          </a:ln>
        </p:spPr>
      </p:pic>
      <p:pic>
        <p:nvPicPr>
          <p:cNvPr id="592" name="Picture 42" descr=""/>
          <p:cNvPicPr/>
          <p:nvPr/>
        </p:nvPicPr>
        <p:blipFill>
          <a:blip r:embed="rId11"/>
          <a:srcRect l="3777" t="7647" r="5570" b="7647"/>
          <a:stretch/>
        </p:blipFill>
        <p:spPr>
          <a:xfrm>
            <a:off x="3449520" y="4998960"/>
            <a:ext cx="856800" cy="475920"/>
          </a:xfrm>
          <a:prstGeom prst="rect">
            <a:avLst/>
          </a:prstGeom>
          <a:ln w="9360">
            <a:noFill/>
          </a:ln>
        </p:spPr>
      </p:pic>
      <p:pic>
        <p:nvPicPr>
          <p:cNvPr id="593" name="Picture 43" descr=""/>
          <p:cNvPicPr/>
          <p:nvPr/>
        </p:nvPicPr>
        <p:blipFill>
          <a:blip r:embed="rId12"/>
          <a:stretch/>
        </p:blipFill>
        <p:spPr>
          <a:xfrm>
            <a:off x="3392640" y="4419360"/>
            <a:ext cx="1393560" cy="433080"/>
          </a:xfrm>
          <a:prstGeom prst="rect">
            <a:avLst/>
          </a:prstGeom>
          <a:ln w="9360">
            <a:noFill/>
          </a:ln>
        </p:spPr>
      </p:pic>
      <p:pic>
        <p:nvPicPr>
          <p:cNvPr id="594" name="Picture 44" descr=""/>
          <p:cNvPicPr/>
          <p:nvPr/>
        </p:nvPicPr>
        <p:blipFill>
          <a:blip r:embed="rId13"/>
          <a:stretch/>
        </p:blipFill>
        <p:spPr>
          <a:xfrm>
            <a:off x="1268280" y="4925880"/>
            <a:ext cx="510840" cy="624960"/>
          </a:xfrm>
          <a:prstGeom prst="rect">
            <a:avLst/>
          </a:prstGeom>
          <a:ln w="9360">
            <a:noFill/>
          </a:ln>
        </p:spPr>
      </p:pic>
      <p:pic>
        <p:nvPicPr>
          <p:cNvPr id="595" name="Picture 45" descr=""/>
          <p:cNvPicPr/>
          <p:nvPr/>
        </p:nvPicPr>
        <p:blipFill>
          <a:blip r:embed="rId14"/>
          <a:stretch/>
        </p:blipFill>
        <p:spPr>
          <a:xfrm>
            <a:off x="7889760" y="5068800"/>
            <a:ext cx="948960" cy="337680"/>
          </a:xfrm>
          <a:prstGeom prst="rect">
            <a:avLst/>
          </a:prstGeom>
          <a:ln w="9360">
            <a:noFill/>
          </a:ln>
        </p:spPr>
      </p:pic>
      <p:pic>
        <p:nvPicPr>
          <p:cNvPr id="596" name="Picture 46" descr=""/>
          <p:cNvPicPr/>
          <p:nvPr/>
        </p:nvPicPr>
        <p:blipFill>
          <a:blip r:embed="rId15"/>
          <a:stretch/>
        </p:blipFill>
        <p:spPr>
          <a:xfrm>
            <a:off x="320760" y="5656320"/>
            <a:ext cx="1714320" cy="285480"/>
          </a:xfrm>
          <a:prstGeom prst="rect">
            <a:avLst/>
          </a:prstGeom>
          <a:ln w="9360">
            <a:noFill/>
          </a:ln>
        </p:spPr>
      </p:pic>
      <p:pic>
        <p:nvPicPr>
          <p:cNvPr id="597" name="Picture 47" descr=""/>
          <p:cNvPicPr/>
          <p:nvPr/>
        </p:nvPicPr>
        <p:blipFill>
          <a:blip r:embed="rId16"/>
          <a:srcRect l="6460" t="22426" r="4839" b="25149"/>
          <a:stretch/>
        </p:blipFill>
        <p:spPr>
          <a:xfrm>
            <a:off x="2324160" y="5713200"/>
            <a:ext cx="1318680" cy="380520"/>
          </a:xfrm>
          <a:prstGeom prst="rect">
            <a:avLst/>
          </a:prstGeom>
          <a:ln w="9360">
            <a:noFill/>
          </a:ln>
        </p:spPr>
      </p:pic>
      <p:pic>
        <p:nvPicPr>
          <p:cNvPr id="598" name="Picture 48" descr=""/>
          <p:cNvPicPr/>
          <p:nvPr/>
        </p:nvPicPr>
        <p:blipFill>
          <a:blip r:embed="rId17"/>
          <a:stretch/>
        </p:blipFill>
        <p:spPr>
          <a:xfrm>
            <a:off x="7954920" y="5597280"/>
            <a:ext cx="883800" cy="610920"/>
          </a:xfrm>
          <a:prstGeom prst="rect">
            <a:avLst/>
          </a:prstGeom>
          <a:ln w="9360">
            <a:noFill/>
          </a:ln>
        </p:spPr>
      </p:pic>
      <p:pic>
        <p:nvPicPr>
          <p:cNvPr id="599" name="Picture 49" descr=""/>
          <p:cNvPicPr/>
          <p:nvPr/>
        </p:nvPicPr>
        <p:blipFill>
          <a:blip r:embed="rId18"/>
          <a:stretch/>
        </p:blipFill>
        <p:spPr>
          <a:xfrm>
            <a:off x="320760" y="3890880"/>
            <a:ext cx="990360" cy="302760"/>
          </a:xfrm>
          <a:prstGeom prst="rect">
            <a:avLst/>
          </a:prstGeom>
          <a:ln w="9360">
            <a:noFill/>
          </a:ln>
        </p:spPr>
      </p:pic>
      <p:pic>
        <p:nvPicPr>
          <p:cNvPr id="600" name="Picture 50" descr=""/>
          <p:cNvPicPr/>
          <p:nvPr/>
        </p:nvPicPr>
        <p:blipFill>
          <a:blip r:embed="rId19"/>
          <a:srcRect l="12020" t="0" r="0" b="0"/>
          <a:stretch/>
        </p:blipFill>
        <p:spPr>
          <a:xfrm>
            <a:off x="8358120" y="3852720"/>
            <a:ext cx="480600" cy="377640"/>
          </a:xfrm>
          <a:prstGeom prst="rect">
            <a:avLst/>
          </a:prstGeom>
          <a:ln w="3240">
            <a:noFill/>
          </a:ln>
        </p:spPr>
      </p:pic>
      <p:pic>
        <p:nvPicPr>
          <p:cNvPr id="601" name="Picture 52" descr=""/>
          <p:cNvPicPr/>
          <p:nvPr/>
        </p:nvPicPr>
        <p:blipFill>
          <a:blip r:embed="rId20"/>
          <a:stretch/>
        </p:blipFill>
        <p:spPr>
          <a:xfrm>
            <a:off x="4457880" y="4949640"/>
            <a:ext cx="686880" cy="576000"/>
          </a:xfrm>
          <a:prstGeom prst="rect">
            <a:avLst/>
          </a:prstGeom>
          <a:ln w="3240">
            <a:noFill/>
          </a:ln>
        </p:spPr>
      </p:pic>
      <p:pic>
        <p:nvPicPr>
          <p:cNvPr id="602" name="Picture 53" descr=""/>
          <p:cNvPicPr/>
          <p:nvPr/>
        </p:nvPicPr>
        <p:blipFill>
          <a:blip r:embed="rId21"/>
          <a:stretch/>
        </p:blipFill>
        <p:spPr>
          <a:xfrm>
            <a:off x="1719360" y="3811320"/>
            <a:ext cx="1767960" cy="461520"/>
          </a:xfrm>
          <a:prstGeom prst="rect">
            <a:avLst/>
          </a:prstGeom>
          <a:ln w="9360">
            <a:noFill/>
          </a:ln>
        </p:spPr>
      </p:pic>
      <p:pic>
        <p:nvPicPr>
          <p:cNvPr id="603" name="Picture 54" descr=""/>
          <p:cNvPicPr/>
          <p:nvPr/>
        </p:nvPicPr>
        <p:blipFill>
          <a:blip r:embed="rId22"/>
          <a:srcRect l="0" t="20269" r="0" b="26198"/>
          <a:stretch/>
        </p:blipFill>
        <p:spPr>
          <a:xfrm>
            <a:off x="7091280" y="3851280"/>
            <a:ext cx="856800" cy="382320"/>
          </a:xfrm>
          <a:prstGeom prst="rect">
            <a:avLst/>
          </a:prstGeom>
          <a:ln w="9360">
            <a:noFill/>
          </a:ln>
        </p:spPr>
      </p:pic>
      <p:pic>
        <p:nvPicPr>
          <p:cNvPr id="604" name="Picture 55" descr=""/>
          <p:cNvPicPr/>
          <p:nvPr/>
        </p:nvPicPr>
        <p:blipFill>
          <a:blip r:embed="rId23"/>
          <a:stretch/>
        </p:blipFill>
        <p:spPr>
          <a:xfrm>
            <a:off x="5694480" y="4473360"/>
            <a:ext cx="750600" cy="326520"/>
          </a:xfrm>
          <a:prstGeom prst="rect">
            <a:avLst/>
          </a:prstGeom>
          <a:ln w="9360">
            <a:noFill/>
          </a:ln>
        </p:spPr>
      </p:pic>
      <p:pic>
        <p:nvPicPr>
          <p:cNvPr id="605" name="Picture 56" descr=""/>
          <p:cNvPicPr/>
          <p:nvPr/>
        </p:nvPicPr>
        <p:blipFill>
          <a:blip r:embed="rId24"/>
          <a:stretch/>
        </p:blipFill>
        <p:spPr>
          <a:xfrm>
            <a:off x="5072040" y="5792760"/>
            <a:ext cx="1071360" cy="218880"/>
          </a:xfrm>
          <a:prstGeom prst="rect">
            <a:avLst/>
          </a:prstGeom>
          <a:ln w="9360">
            <a:noFill/>
          </a:ln>
        </p:spPr>
      </p:pic>
      <p:pic>
        <p:nvPicPr>
          <p:cNvPr id="606" name="Picture 57" descr=""/>
          <p:cNvPicPr/>
          <p:nvPr/>
        </p:nvPicPr>
        <p:blipFill>
          <a:blip r:embed="rId25"/>
          <a:stretch/>
        </p:blipFill>
        <p:spPr>
          <a:xfrm>
            <a:off x="7883640" y="4378320"/>
            <a:ext cx="937800" cy="517320"/>
          </a:xfrm>
          <a:prstGeom prst="rect">
            <a:avLst/>
          </a:prstGeom>
          <a:ln w="9360">
            <a:noFill/>
          </a:ln>
        </p:spPr>
      </p:pic>
      <p:pic>
        <p:nvPicPr>
          <p:cNvPr id="607" name="Picture 105" descr=""/>
          <p:cNvPicPr/>
          <p:nvPr/>
        </p:nvPicPr>
        <p:blipFill>
          <a:blip r:embed="rId26"/>
          <a:srcRect l="0" t="-7152" r="72948" b="-7152"/>
          <a:stretch/>
        </p:blipFill>
        <p:spPr>
          <a:xfrm>
            <a:off x="4995720" y="4406760"/>
            <a:ext cx="488520" cy="461520"/>
          </a:xfrm>
          <a:prstGeom prst="rect">
            <a:avLst/>
          </a:prstGeom>
          <a:ln w="9360">
            <a:noFill/>
          </a:ln>
        </p:spPr>
      </p:pic>
      <p:pic>
        <p:nvPicPr>
          <p:cNvPr id="608" name="Picture 32" descr=""/>
          <p:cNvPicPr/>
          <p:nvPr/>
        </p:nvPicPr>
        <p:blipFill>
          <a:blip r:embed="rId27"/>
          <a:srcRect l="831" t="14709" r="8390" b="14709"/>
          <a:stretch/>
        </p:blipFill>
        <p:spPr>
          <a:xfrm>
            <a:off x="1928880" y="5022720"/>
            <a:ext cx="1371240" cy="428400"/>
          </a:xfrm>
          <a:prstGeom prst="rect">
            <a:avLst/>
          </a:prstGeom>
          <a:ln w="9360">
            <a:noFill/>
          </a:ln>
        </p:spPr>
      </p:pic>
      <p:pic>
        <p:nvPicPr>
          <p:cNvPr id="609" name="Picture 5" descr=""/>
          <p:cNvPicPr/>
          <p:nvPr/>
        </p:nvPicPr>
        <p:blipFill>
          <a:blip r:embed="rId28"/>
          <a:stretch/>
        </p:blipFill>
        <p:spPr>
          <a:xfrm>
            <a:off x="3348000" y="6315840"/>
            <a:ext cx="2020680" cy="425160"/>
          </a:xfrm>
          <a:prstGeom prst="rect">
            <a:avLst/>
          </a:prstGeom>
          <a:ln w="9360">
            <a:noFill/>
          </a:ln>
        </p:spPr>
      </p:pic>
      <p:sp>
        <p:nvSpPr>
          <p:cNvPr id="610" name="CustomShape 3"/>
          <p:cNvSpPr/>
          <p:nvPr/>
        </p:nvSpPr>
        <p:spPr>
          <a:xfrm>
            <a:off x="5471280" y="6624720"/>
            <a:ext cx="3672360" cy="332280"/>
          </a:xfrm>
          <a:prstGeom prst="rect">
            <a:avLst/>
          </a:prstGeom>
          <a:noFill/>
          <a:ln>
            <a:noFill/>
          </a:ln>
        </p:spPr>
        <p:style>
          <a:lnRef idx="0"/>
          <a:fillRef idx="0"/>
          <a:effectRef idx="0"/>
          <a:fontRef idx="minor"/>
        </p:style>
        <p:txBody>
          <a:bodyPr>
            <a:normAutofit/>
          </a:bodyPr>
          <a:p>
            <a:pPr algn="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9" name="TextShape 1"/>
          <p:cNvSpPr txBox="1"/>
          <p:nvPr/>
        </p:nvSpPr>
        <p:spPr>
          <a:xfrm>
            <a:off x="72216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The OpenCL event model</a:t>
            </a:r>
            <a:endParaRPr b="0" lang="en-US" sz="4000" spc="-1" strike="noStrike">
              <a:solidFill>
                <a:srgbClr val="000000"/>
              </a:solidFill>
              <a:latin typeface="Trebuchet MS"/>
            </a:endParaRPr>
          </a:p>
        </p:txBody>
      </p:sp>
      <p:sp>
        <p:nvSpPr>
          <p:cNvPr id="2230"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Appendix B</a:t>
            </a:r>
            <a:endParaRPr b="0" lang="en-US" sz="2000" spc="-1" strike="noStrike">
              <a:solidFill>
                <a:srgbClr val="000000"/>
              </a:solidFill>
              <a:latin typeface="Trebuchet MS"/>
            </a:endParaRPr>
          </a:p>
        </p:txBody>
      </p:sp>
    </p:spTree>
  </p:cSld>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1" name="TextShape 1"/>
          <p:cNvSpPr txBox="1"/>
          <p:nvPr/>
        </p:nvSpPr>
        <p:spPr>
          <a:xfrm>
            <a:off x="457200" y="-90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Events</a:t>
            </a:r>
            <a:endParaRPr b="0" lang="en-US" sz="4400" spc="-1" strike="noStrike">
              <a:solidFill>
                <a:srgbClr val="000000"/>
              </a:solidFill>
              <a:latin typeface="Trebuchet MS"/>
            </a:endParaRPr>
          </a:p>
        </p:txBody>
      </p:sp>
      <p:sp>
        <p:nvSpPr>
          <p:cNvPr id="2232" name="TextShape 2"/>
          <p:cNvSpPr txBox="1"/>
          <p:nvPr/>
        </p:nvSpPr>
        <p:spPr>
          <a:xfrm>
            <a:off x="179640" y="980640"/>
            <a:ext cx="8784720" cy="4276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An event is an object that communicates the status of commands in OpenCL … legal values for an event:</a:t>
            </a:r>
            <a:endParaRPr b="0" lang="en-US" sz="3200" spc="-1" strike="noStrike">
              <a:solidFill>
                <a:srgbClr val="000000"/>
              </a:solidFill>
              <a:latin typeface="Trebuchet MS"/>
            </a:endParaRPr>
          </a:p>
          <a:p>
            <a:pPr lvl="1" marL="743040" indent="-285480">
              <a:lnSpc>
                <a:spcPct val="110000"/>
              </a:lnSpc>
              <a:spcBef>
                <a:spcPts val="561"/>
              </a:spcBef>
              <a:buClr>
                <a:srgbClr val="9bbb59"/>
              </a:buClr>
              <a:buFont typeface="Arial"/>
              <a:buChar char="–"/>
            </a:pPr>
            <a:r>
              <a:rPr b="0" lang="en-US" sz="2800" spc="-1" strike="noStrike">
                <a:solidFill>
                  <a:srgbClr val="9bbb59"/>
                </a:solidFill>
                <a:latin typeface="Trebuchet MS"/>
              </a:rPr>
              <a:t>CL_QUEUED</a:t>
            </a:r>
            <a:r>
              <a:rPr b="0" lang="en-US" sz="2800" spc="-1" strike="noStrike">
                <a:solidFill>
                  <a:srgbClr val="000000"/>
                </a:solidFill>
                <a:latin typeface="Trebuchet MS"/>
              </a:rPr>
              <a:t>:      command has been enqueued. </a:t>
            </a:r>
            <a:endParaRPr b="0" lang="en-US" sz="2800" spc="-1" strike="noStrike">
              <a:solidFill>
                <a:srgbClr val="000000"/>
              </a:solidFill>
              <a:latin typeface="Trebuchet MS"/>
            </a:endParaRPr>
          </a:p>
          <a:p>
            <a:pPr lvl="1" marL="743040" indent="-285480">
              <a:lnSpc>
                <a:spcPct val="110000"/>
              </a:lnSpc>
              <a:spcBef>
                <a:spcPts val="561"/>
              </a:spcBef>
              <a:buClr>
                <a:srgbClr val="9bbb59"/>
              </a:buClr>
              <a:buFont typeface="Arial"/>
              <a:buChar char="–"/>
            </a:pPr>
            <a:r>
              <a:rPr b="0" lang="en-US" sz="2800" spc="-1" strike="noStrike">
                <a:solidFill>
                  <a:srgbClr val="9bbb59"/>
                </a:solidFill>
                <a:latin typeface="Trebuchet MS"/>
              </a:rPr>
              <a:t>CL_SUBMITTED</a:t>
            </a:r>
            <a:r>
              <a:rPr b="0" lang="en-US" sz="2800" spc="-1" strike="noStrike">
                <a:solidFill>
                  <a:srgbClr val="000000"/>
                </a:solidFill>
                <a:latin typeface="Trebuchet MS"/>
              </a:rPr>
              <a:t>:  command has been submitted to the </a:t>
            </a:r>
            <a:br/>
            <a:r>
              <a:rPr b="0" lang="en-US" sz="2800" spc="-1" strike="noStrike">
                <a:solidFill>
                  <a:srgbClr val="000000"/>
                </a:solidFill>
                <a:latin typeface="Trebuchet MS"/>
              </a:rPr>
              <a:t>                         compute device</a:t>
            </a:r>
            <a:endParaRPr b="0" lang="en-US" sz="2800" spc="-1" strike="noStrike">
              <a:solidFill>
                <a:srgbClr val="000000"/>
              </a:solidFill>
              <a:latin typeface="Trebuchet MS"/>
            </a:endParaRPr>
          </a:p>
          <a:p>
            <a:pPr lvl="1" marL="743040" indent="-285480">
              <a:lnSpc>
                <a:spcPct val="110000"/>
              </a:lnSpc>
              <a:spcBef>
                <a:spcPts val="561"/>
              </a:spcBef>
              <a:buClr>
                <a:srgbClr val="9bbb59"/>
              </a:buClr>
              <a:buFont typeface="Arial"/>
              <a:buChar char="–"/>
            </a:pPr>
            <a:r>
              <a:rPr b="0" lang="en-US" sz="2800" spc="-1" strike="noStrike">
                <a:solidFill>
                  <a:srgbClr val="9bbb59"/>
                </a:solidFill>
                <a:latin typeface="Trebuchet MS"/>
              </a:rPr>
              <a:t>CL_RUNNING</a:t>
            </a:r>
            <a:r>
              <a:rPr b="0" lang="en-US" sz="2800" spc="-1" strike="noStrike">
                <a:solidFill>
                  <a:srgbClr val="000000"/>
                </a:solidFill>
                <a:latin typeface="Trebuchet MS"/>
              </a:rPr>
              <a:t>:    compute device is executing the command</a:t>
            </a:r>
            <a:endParaRPr b="0" lang="en-US" sz="2800" spc="-1" strike="noStrike">
              <a:solidFill>
                <a:srgbClr val="000000"/>
              </a:solidFill>
              <a:latin typeface="Trebuchet MS"/>
            </a:endParaRPr>
          </a:p>
          <a:p>
            <a:pPr lvl="1" marL="743040" indent="-285480">
              <a:lnSpc>
                <a:spcPct val="110000"/>
              </a:lnSpc>
              <a:spcBef>
                <a:spcPts val="561"/>
              </a:spcBef>
              <a:buClr>
                <a:srgbClr val="9bbb59"/>
              </a:buClr>
              <a:buFont typeface="Arial"/>
              <a:buChar char="–"/>
            </a:pPr>
            <a:r>
              <a:rPr b="0" lang="en-US" sz="2800" spc="-1" strike="noStrike">
                <a:solidFill>
                  <a:srgbClr val="9bbb59"/>
                </a:solidFill>
                <a:latin typeface="Trebuchet MS"/>
              </a:rPr>
              <a:t>CL_COMPLETE</a:t>
            </a:r>
            <a:r>
              <a:rPr b="0" lang="en-US" sz="2800" spc="-1" strike="noStrike">
                <a:solidFill>
                  <a:srgbClr val="000000"/>
                </a:solidFill>
                <a:latin typeface="Trebuchet MS"/>
              </a:rPr>
              <a:t>:  command has completed</a:t>
            </a:r>
            <a:endParaRPr b="0" lang="en-US" sz="2800" spc="-1" strike="noStrike">
              <a:solidFill>
                <a:srgbClr val="000000"/>
              </a:solidFill>
              <a:latin typeface="Trebuchet MS"/>
            </a:endParaRPr>
          </a:p>
          <a:p>
            <a:pPr lvl="1" marL="743040" indent="-285480">
              <a:lnSpc>
                <a:spcPct val="110000"/>
              </a:lnSpc>
              <a:spcBef>
                <a:spcPts val="561"/>
              </a:spcBef>
              <a:buClr>
                <a:srgbClr val="9bbb59"/>
              </a:buClr>
              <a:buFont typeface="Arial"/>
              <a:buChar char="–"/>
            </a:pPr>
            <a:r>
              <a:rPr b="0" lang="en-US" sz="2800" spc="-1" strike="noStrike">
                <a:solidFill>
                  <a:srgbClr val="9bbb59"/>
                </a:solidFill>
                <a:latin typeface="Trebuchet MS"/>
              </a:rPr>
              <a:t>ERROR_CODE</a:t>
            </a:r>
            <a:r>
              <a:rPr b="0" lang="en-US" sz="2800" spc="-1" strike="noStrike">
                <a:solidFill>
                  <a:srgbClr val="000000"/>
                </a:solidFill>
                <a:latin typeface="Trebuchet MS"/>
              </a:rPr>
              <a:t>:   a negative value indicates an error condition </a:t>
            </a:r>
            <a:br/>
            <a:r>
              <a:rPr b="0" lang="en-US" sz="2800" spc="-1" strike="noStrike">
                <a:solidFill>
                  <a:srgbClr val="000000"/>
                </a:solidFill>
                <a:latin typeface="Trebuchet MS"/>
              </a:rPr>
              <a:t>                        occurred. </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Can query the value of an event from the host … for example to track the progress of a command.</a:t>
            </a:r>
            <a:endParaRPr b="0" lang="en-US" sz="3200" spc="-1" strike="noStrike">
              <a:solidFill>
                <a:srgbClr val="000000"/>
              </a:solidFill>
              <a:latin typeface="Trebuchet MS"/>
            </a:endParaRPr>
          </a:p>
          <a:p>
            <a:pPr>
              <a:lnSpc>
                <a:spcPct val="110000"/>
              </a:lnSpc>
              <a:spcBef>
                <a:spcPts val="641"/>
              </a:spcBef>
            </a:pPr>
            <a:endParaRPr b="0" lang="en-US" sz="3200" spc="-1" strike="noStrike">
              <a:solidFill>
                <a:srgbClr val="000000"/>
              </a:solidFill>
              <a:latin typeface="Trebuchet MS"/>
            </a:endParaRPr>
          </a:p>
        </p:txBody>
      </p:sp>
      <p:sp>
        <p:nvSpPr>
          <p:cNvPr id="2233" name="CustomShape 3"/>
          <p:cNvSpPr/>
          <p:nvPr/>
        </p:nvSpPr>
        <p:spPr>
          <a:xfrm>
            <a:off x="107640" y="5715360"/>
            <a:ext cx="5976360" cy="94284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000000"/>
                </a:solidFill>
                <a:latin typeface="Courier New Bold"/>
              </a:rPr>
              <a:t>cl_int clGetEventInfo (</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cl_event event,    cl_event_info param_name,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size_t param_value_size, void *param_value,</a:t>
            </a:r>
            <a:endParaRPr b="0" lang="en-US" sz="1400" spc="-1" strike="noStrike">
              <a:latin typeface="Arial"/>
            </a:endParaRPr>
          </a:p>
          <a:p>
            <a:pPr>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size_t *param_value_size_ret)</a:t>
            </a:r>
            <a:endParaRPr b="0" lang="en-US" sz="1400" spc="-1" strike="noStrike">
              <a:latin typeface="Arial"/>
            </a:endParaRPr>
          </a:p>
        </p:txBody>
      </p:sp>
      <p:sp>
        <p:nvSpPr>
          <p:cNvPr id="2234" name="CustomShape 4"/>
          <p:cNvSpPr/>
          <p:nvPr/>
        </p:nvSpPr>
        <p:spPr>
          <a:xfrm>
            <a:off x="4615560" y="4851720"/>
            <a:ext cx="4831920" cy="1156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4f81bd"/>
                </a:solidFill>
                <a:latin typeface="Trebuchet MS"/>
              </a:rPr>
              <a:t>Examples:</a:t>
            </a:r>
            <a:endParaRPr b="0" lang="en-US" sz="1800" spc="-1" strike="noStrike">
              <a:latin typeface="Arial"/>
            </a:endParaRPr>
          </a:p>
          <a:p>
            <a:pPr marL="285840" indent="-285480">
              <a:lnSpc>
                <a:spcPct val="100000"/>
              </a:lnSpc>
              <a:buClr>
                <a:srgbClr val="4f81bd"/>
              </a:buClr>
              <a:buFont typeface="Arial"/>
              <a:buChar char="•"/>
            </a:pPr>
            <a:r>
              <a:rPr b="0" lang="en-US" sz="1800" spc="-1" strike="noStrike">
                <a:solidFill>
                  <a:srgbClr val="4f81bd"/>
                </a:solidFill>
                <a:latin typeface="Trebuchet MS"/>
              </a:rPr>
              <a:t>CL_EVENT_CONTEXT</a:t>
            </a:r>
            <a:endParaRPr b="0" lang="en-US" sz="1800" spc="-1" strike="noStrike">
              <a:latin typeface="Arial"/>
            </a:endParaRPr>
          </a:p>
          <a:p>
            <a:pPr marL="285840" indent="-285480">
              <a:lnSpc>
                <a:spcPct val="100000"/>
              </a:lnSpc>
              <a:buClr>
                <a:srgbClr val="4f81bd"/>
              </a:buClr>
              <a:buFont typeface="Arial"/>
              <a:buChar char="•"/>
            </a:pPr>
            <a:r>
              <a:rPr b="0" lang="en-US" sz="1600" spc="-1" strike="noStrike">
                <a:solidFill>
                  <a:srgbClr val="4f81bd"/>
                </a:solidFill>
                <a:latin typeface="Trebuchet MS"/>
              </a:rPr>
              <a:t>CL_EVENT_COMMAND_EXECUTION_STATUS</a:t>
            </a:r>
            <a:endParaRPr b="0" lang="en-US" sz="1600" spc="-1" strike="noStrike">
              <a:latin typeface="Arial"/>
            </a:endParaRPr>
          </a:p>
          <a:p>
            <a:pPr marL="285840" indent="-285480">
              <a:lnSpc>
                <a:spcPct val="100000"/>
              </a:lnSpc>
              <a:buClr>
                <a:srgbClr val="4f81bd"/>
              </a:buClr>
              <a:buFont typeface="Arial"/>
              <a:buChar char="•"/>
            </a:pPr>
            <a:r>
              <a:rPr b="0" lang="en-US" sz="1800" spc="-1" strike="noStrike">
                <a:solidFill>
                  <a:srgbClr val="4f81bd"/>
                </a:solidFill>
                <a:latin typeface="Trebuchet MS"/>
              </a:rPr>
              <a:t>CL_EVENT_COMMAND_TYPE</a:t>
            </a:r>
            <a:endParaRPr b="0" lang="en-US" sz="1800" spc="-1" strike="noStrike">
              <a:latin typeface="Arial"/>
            </a:endParaRPr>
          </a:p>
        </p:txBody>
      </p:sp>
      <p:sp>
        <p:nvSpPr>
          <p:cNvPr id="2235" name="CustomShape 5"/>
          <p:cNvSpPr/>
          <p:nvPr/>
        </p:nvSpPr>
        <p:spPr>
          <a:xfrm flipH="1">
            <a:off x="4355280" y="5364360"/>
            <a:ext cx="503640" cy="5842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6" name="TextShape 1"/>
          <p:cNvSpPr txBox="1"/>
          <p:nvPr/>
        </p:nvSpPr>
        <p:spPr>
          <a:xfrm>
            <a:off x="107640" y="27468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Generating and consuming events</a:t>
            </a:r>
            <a:endParaRPr b="0" lang="en-US" sz="4400" spc="-1" strike="noStrike">
              <a:solidFill>
                <a:srgbClr val="000000"/>
              </a:solidFill>
              <a:latin typeface="Trebuchet MS"/>
            </a:endParaRPr>
          </a:p>
        </p:txBody>
      </p:sp>
      <p:sp>
        <p:nvSpPr>
          <p:cNvPr id="2237" name="TextShape 2"/>
          <p:cNvSpPr txBox="1"/>
          <p:nvPr/>
        </p:nvSpPr>
        <p:spPr>
          <a:xfrm>
            <a:off x="179640" y="1412640"/>
            <a:ext cx="8784720" cy="748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Consider the command to enqueue a kernel.  The last three arguments optionally expose events (NULL otherwise).</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
        <p:nvSpPr>
          <p:cNvPr id="2238" name="CustomShape 3"/>
          <p:cNvSpPr/>
          <p:nvPr/>
        </p:nvSpPr>
        <p:spPr>
          <a:xfrm>
            <a:off x="467640" y="2709000"/>
            <a:ext cx="5400360" cy="27673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8064a2"/>
                </a:solidFill>
                <a:latin typeface="Courier New Bold"/>
              </a:rPr>
              <a:t>cl_int </a:t>
            </a:r>
            <a:r>
              <a:rPr b="1" lang="en-US" sz="1600" spc="-1" strike="noStrike">
                <a:solidFill>
                  <a:srgbClr val="17375e"/>
                </a:solidFill>
                <a:latin typeface="Courier New Bold"/>
              </a:rPr>
              <a:t>clEnqueueNDRangeKernel</a:t>
            </a:r>
            <a:r>
              <a:rPr b="1" lang="en-US" sz="1600" spc="-1" strike="noStrike">
                <a:solidFill>
                  <a:srgbClr val="000000"/>
                </a:solidFill>
                <a:latin typeface="Courier New Bold"/>
              </a:rPr>
              <a:t> (</a:t>
            </a:r>
            <a:endParaRPr b="0" lang="en-US" sz="1600" spc="-1" strike="noStrike">
              <a:latin typeface="Arial"/>
            </a:endParaRPr>
          </a:p>
          <a:p>
            <a:pPr>
              <a:lnSpc>
                <a:spcPct val="100000"/>
              </a:lnSpc>
            </a:pPr>
            <a:r>
              <a:rPr b="1" lang="en-US" sz="1600" spc="-1" strike="noStrike">
                <a:solidFill>
                  <a:srgbClr val="9bbb59"/>
                </a:solidFill>
                <a:latin typeface="Courier New Bold"/>
              </a:rPr>
              <a:t>     </a:t>
            </a:r>
            <a:r>
              <a:rPr b="1" lang="en-US" sz="1600" spc="-1" strike="noStrike">
                <a:solidFill>
                  <a:srgbClr val="8064a2"/>
                </a:solidFill>
                <a:latin typeface="Courier New Bold"/>
              </a:rPr>
              <a:t>cl_command_queue </a:t>
            </a:r>
            <a:r>
              <a:rPr b="1" lang="en-US" sz="1600" spc="-1" strike="noStrike">
                <a:solidFill>
                  <a:srgbClr val="000000"/>
                </a:solidFill>
                <a:latin typeface="Courier New Bold"/>
              </a:rPr>
              <a:t>command_queue,     </a:t>
            </a:r>
            <a:endParaRPr b="0" lang="en-US" sz="1600" spc="-1" strike="noStrike">
              <a:latin typeface="Arial"/>
            </a:endParaRPr>
          </a:p>
          <a:p>
            <a:pPr>
              <a:lnSpc>
                <a:spcPct val="100000"/>
              </a:lnSpc>
            </a:pPr>
            <a:r>
              <a:rPr b="1" lang="en-US" sz="1600" spc="-1" strike="noStrike">
                <a:solidFill>
                  <a:srgbClr val="000000"/>
                </a:solidFill>
                <a:latin typeface="Courier New Bold"/>
              </a:rPr>
              <a:t>     </a:t>
            </a:r>
            <a:r>
              <a:rPr b="1" lang="en-US" sz="1600" spc="-1" strike="noStrike">
                <a:solidFill>
                  <a:srgbClr val="8064a2"/>
                </a:solidFill>
                <a:latin typeface="Courier New Bold"/>
              </a:rPr>
              <a:t>cl_kernel </a:t>
            </a:r>
            <a:r>
              <a:rPr b="1" lang="en-US" sz="1600" spc="-1" strike="noStrike">
                <a:solidFill>
                  <a:srgbClr val="000000"/>
                </a:solidFill>
                <a:latin typeface="Courier New Bold"/>
              </a:rPr>
              <a:t>kernel,</a:t>
            </a:r>
            <a:endParaRPr b="0" lang="en-US" sz="1600" spc="-1" strike="noStrike">
              <a:latin typeface="Arial"/>
            </a:endParaRPr>
          </a:p>
          <a:p>
            <a:pPr>
              <a:lnSpc>
                <a:spcPct val="100000"/>
              </a:lnSpc>
            </a:pPr>
            <a:r>
              <a:rPr b="1" lang="en-US" sz="1600" spc="-1" strike="noStrike">
                <a:solidFill>
                  <a:srgbClr val="000000"/>
                </a:solidFill>
                <a:latin typeface="Courier New Bold"/>
              </a:rPr>
              <a:t>     </a:t>
            </a:r>
            <a:r>
              <a:rPr b="1" lang="en-US" sz="1600" spc="-1" strike="noStrike">
                <a:solidFill>
                  <a:srgbClr val="8064a2"/>
                </a:solidFill>
                <a:latin typeface="Courier New Bold"/>
              </a:rPr>
              <a:t>cl_uint </a:t>
            </a:r>
            <a:r>
              <a:rPr b="1" lang="en-US" sz="1600" spc="-1" strike="noStrike">
                <a:solidFill>
                  <a:srgbClr val="000000"/>
                </a:solidFill>
                <a:latin typeface="Courier New Bold"/>
              </a:rPr>
              <a:t>work_dim,</a:t>
            </a:r>
            <a:endParaRPr b="0" lang="en-US" sz="1600" spc="-1" strike="noStrike">
              <a:latin typeface="Arial"/>
            </a:endParaRPr>
          </a:p>
          <a:p>
            <a:pPr>
              <a:lnSpc>
                <a:spcPct val="100000"/>
              </a:lnSpc>
            </a:pPr>
            <a:r>
              <a:rPr b="1" lang="en-US" sz="1600" spc="-1" strike="noStrike">
                <a:solidFill>
                  <a:srgbClr val="c0504d"/>
                </a:solidFill>
                <a:latin typeface="Courier New Bold"/>
              </a:rPr>
              <a:t>     </a:t>
            </a:r>
            <a:r>
              <a:rPr b="1" lang="en-US" sz="1600" spc="-1" strike="noStrike">
                <a:solidFill>
                  <a:srgbClr val="c0504d"/>
                </a:solidFill>
                <a:latin typeface="Courier New Bold"/>
              </a:rPr>
              <a:t>const size_t </a:t>
            </a:r>
            <a:r>
              <a:rPr b="1" lang="en-US" sz="1600" spc="-1" strike="noStrike">
                <a:solidFill>
                  <a:srgbClr val="000000"/>
                </a:solidFill>
                <a:latin typeface="Courier New Bold"/>
              </a:rPr>
              <a:t>*global_work_offset,     </a:t>
            </a:r>
            <a:endParaRPr b="0" lang="en-US" sz="1600" spc="-1" strike="noStrike">
              <a:latin typeface="Arial"/>
            </a:endParaRPr>
          </a:p>
          <a:p>
            <a:pPr>
              <a:lnSpc>
                <a:spcPct val="100000"/>
              </a:lnSpc>
            </a:pPr>
            <a:r>
              <a:rPr b="1" lang="en-US" sz="1600" spc="-1" strike="noStrike">
                <a:solidFill>
                  <a:srgbClr val="c0504d"/>
                </a:solidFill>
                <a:latin typeface="Courier New Bold"/>
              </a:rPr>
              <a:t>     </a:t>
            </a:r>
            <a:r>
              <a:rPr b="1" lang="en-US" sz="1600" spc="-1" strike="noStrike">
                <a:solidFill>
                  <a:srgbClr val="c0504d"/>
                </a:solidFill>
                <a:latin typeface="Courier New Bold"/>
              </a:rPr>
              <a:t>const size_t </a:t>
            </a:r>
            <a:r>
              <a:rPr b="1" lang="en-US" sz="1600" spc="-1" strike="noStrike">
                <a:solidFill>
                  <a:srgbClr val="000000"/>
                </a:solidFill>
                <a:latin typeface="Courier New Bold"/>
              </a:rPr>
              <a:t>*global_work_size,</a:t>
            </a:r>
            <a:endParaRPr b="0" lang="en-US" sz="1600" spc="-1" strike="noStrike">
              <a:latin typeface="Arial"/>
            </a:endParaRPr>
          </a:p>
          <a:p>
            <a:pPr>
              <a:lnSpc>
                <a:spcPct val="100000"/>
              </a:lnSpc>
            </a:pPr>
            <a:r>
              <a:rPr b="1" lang="en-US" sz="1600" spc="-1" strike="noStrike">
                <a:solidFill>
                  <a:srgbClr val="c0504d"/>
                </a:solidFill>
                <a:latin typeface="Courier New Bold"/>
              </a:rPr>
              <a:t>     </a:t>
            </a:r>
            <a:r>
              <a:rPr b="1" lang="en-US" sz="1600" spc="-1" strike="noStrike">
                <a:solidFill>
                  <a:srgbClr val="c0504d"/>
                </a:solidFill>
                <a:latin typeface="Courier New Bold"/>
              </a:rPr>
              <a:t>const size_t</a:t>
            </a:r>
            <a:r>
              <a:rPr b="1" lang="en-US" sz="1600" spc="-1" strike="noStrike">
                <a:solidFill>
                  <a:srgbClr val="000000"/>
                </a:solidFill>
                <a:latin typeface="Courier New Bold"/>
              </a:rPr>
              <a:t> *local_work_size,</a:t>
            </a:r>
            <a:endParaRPr b="0" lang="en-US" sz="1600" spc="-1" strike="noStrike">
              <a:latin typeface="Arial"/>
            </a:endParaRPr>
          </a:p>
          <a:p>
            <a:pPr>
              <a:lnSpc>
                <a:spcPct val="100000"/>
              </a:lnSpc>
            </a:pPr>
            <a:r>
              <a:rPr b="1" lang="en-US" sz="1600" spc="-1" strike="noStrike">
                <a:solidFill>
                  <a:srgbClr val="000000"/>
                </a:solidFill>
                <a:latin typeface="Courier New Bold"/>
              </a:rPr>
              <a:t>     </a:t>
            </a:r>
            <a:r>
              <a:rPr b="1" lang="en-US" sz="1600" spc="-1" strike="noStrike">
                <a:solidFill>
                  <a:srgbClr val="8064a2"/>
                </a:solidFill>
                <a:latin typeface="Courier New Bold"/>
              </a:rPr>
              <a:t>cl_uint </a:t>
            </a:r>
            <a:r>
              <a:rPr b="1" lang="en-US" sz="1600" spc="-1" strike="noStrike">
                <a:solidFill>
                  <a:srgbClr val="000000"/>
                </a:solidFill>
                <a:latin typeface="Courier New Bold"/>
              </a:rPr>
              <a:t>num_events_in_wait_list,</a:t>
            </a:r>
            <a:endParaRPr b="0" lang="en-US" sz="1600" spc="-1" strike="noStrike">
              <a:latin typeface="Arial"/>
            </a:endParaRPr>
          </a:p>
          <a:p>
            <a:pPr>
              <a:lnSpc>
                <a:spcPct val="100000"/>
              </a:lnSpc>
            </a:pPr>
            <a:r>
              <a:rPr b="1" lang="en-US" sz="1600" spc="-1" strike="noStrike">
                <a:solidFill>
                  <a:srgbClr val="000000"/>
                </a:solidFill>
                <a:latin typeface="Courier New Bold"/>
              </a:rPr>
              <a:t>     </a:t>
            </a:r>
            <a:r>
              <a:rPr b="1" lang="en-US" sz="1600" spc="-1" strike="noStrike">
                <a:solidFill>
                  <a:srgbClr val="c0504d"/>
                </a:solidFill>
                <a:latin typeface="Courier New Bold"/>
              </a:rPr>
              <a:t>const </a:t>
            </a:r>
            <a:r>
              <a:rPr b="1" lang="en-US" sz="1600" spc="-1" strike="noStrike">
                <a:solidFill>
                  <a:srgbClr val="8064a2"/>
                </a:solidFill>
                <a:latin typeface="Courier New Bold"/>
              </a:rPr>
              <a:t>cl_event </a:t>
            </a:r>
            <a:r>
              <a:rPr b="1" lang="en-US" sz="1600" spc="-1" strike="noStrike">
                <a:solidFill>
                  <a:srgbClr val="000000"/>
                </a:solidFill>
                <a:latin typeface="Courier New Bold"/>
              </a:rPr>
              <a:t>*event_wait_list,</a:t>
            </a:r>
            <a:endParaRPr b="0" lang="en-US" sz="1600" spc="-1" strike="noStrike">
              <a:latin typeface="Arial"/>
            </a:endParaRPr>
          </a:p>
          <a:p>
            <a:pPr>
              <a:lnSpc>
                <a:spcPct val="100000"/>
              </a:lnSpc>
            </a:pPr>
            <a:r>
              <a:rPr b="1" lang="en-US" sz="1600" spc="-1" strike="noStrike">
                <a:solidFill>
                  <a:srgbClr val="000000"/>
                </a:solidFill>
                <a:latin typeface="Courier New Bold"/>
              </a:rPr>
              <a:t>     </a:t>
            </a:r>
            <a:r>
              <a:rPr b="1" lang="en-US" sz="1600" spc="-1" strike="noStrike">
                <a:solidFill>
                  <a:srgbClr val="8064a2"/>
                </a:solidFill>
                <a:latin typeface="Courier New Bold"/>
              </a:rPr>
              <a:t>cl_event </a:t>
            </a:r>
            <a:r>
              <a:rPr b="1" lang="en-US" sz="1600" spc="-1" strike="noStrike">
                <a:solidFill>
                  <a:srgbClr val="000000"/>
                </a:solidFill>
                <a:latin typeface="Courier New Bold"/>
              </a:rPr>
              <a:t>*event)</a:t>
            </a:r>
            <a:endParaRPr b="0" lang="en-US" sz="1600" spc="-1" strike="noStrike">
              <a:latin typeface="Arial"/>
            </a:endParaRPr>
          </a:p>
          <a:p>
            <a:pPr>
              <a:lnSpc>
                <a:spcPct val="100000"/>
              </a:lnSpc>
            </a:pPr>
            <a:endParaRPr b="0" lang="en-US" sz="1600" spc="-1" strike="noStrike">
              <a:latin typeface="Arial"/>
            </a:endParaRPr>
          </a:p>
        </p:txBody>
      </p:sp>
      <p:sp>
        <p:nvSpPr>
          <p:cNvPr id="2239" name="CustomShape 4"/>
          <p:cNvSpPr/>
          <p:nvPr/>
        </p:nvSpPr>
        <p:spPr>
          <a:xfrm>
            <a:off x="467640" y="5983200"/>
            <a:ext cx="352800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Pointer to an </a:t>
            </a:r>
            <a:r>
              <a:rPr b="0" lang="en-US" sz="1800" spc="-1" strike="noStrike">
                <a:solidFill>
                  <a:srgbClr val="9bbb59"/>
                </a:solidFill>
                <a:latin typeface="Trebuchet MS"/>
              </a:rPr>
              <a:t>event object </a:t>
            </a:r>
            <a:r>
              <a:rPr b="0" lang="en-US" sz="1800" spc="-1" strike="noStrike">
                <a:solidFill>
                  <a:srgbClr val="4f81bd"/>
                </a:solidFill>
                <a:latin typeface="Trebuchet MS"/>
              </a:rPr>
              <a:t>generated by this command</a:t>
            </a:r>
            <a:endParaRPr b="0" lang="en-US" sz="1800" spc="-1" strike="noStrike">
              <a:latin typeface="Arial"/>
            </a:endParaRPr>
          </a:p>
        </p:txBody>
      </p:sp>
      <p:sp>
        <p:nvSpPr>
          <p:cNvPr id="2240" name="CustomShape 5"/>
          <p:cNvSpPr/>
          <p:nvPr/>
        </p:nvSpPr>
        <p:spPr>
          <a:xfrm flipV="1">
            <a:off x="2231640" y="5229360"/>
            <a:ext cx="395640" cy="7538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41" name="CustomShape 6"/>
          <p:cNvSpPr/>
          <p:nvPr/>
        </p:nvSpPr>
        <p:spPr>
          <a:xfrm>
            <a:off x="4860000" y="5229360"/>
            <a:ext cx="3528000" cy="1187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9bbb59"/>
                </a:solidFill>
                <a:latin typeface="Trebuchet MS"/>
              </a:rPr>
              <a:t>Array of pointers to the events being waited upon </a:t>
            </a:r>
            <a:r>
              <a:rPr b="0" lang="en-US" sz="1800" spc="-1" strike="noStrike">
                <a:solidFill>
                  <a:srgbClr val="4f81bd"/>
                </a:solidFill>
                <a:latin typeface="Trebuchet MS"/>
              </a:rPr>
              <a:t>… Command queue and events must share a context.</a:t>
            </a:r>
            <a:endParaRPr b="0" lang="en-US" sz="1800" spc="-1" strike="noStrike">
              <a:latin typeface="Arial"/>
            </a:endParaRPr>
          </a:p>
        </p:txBody>
      </p:sp>
      <p:sp>
        <p:nvSpPr>
          <p:cNvPr id="2242" name="CustomShape 7"/>
          <p:cNvSpPr/>
          <p:nvPr/>
        </p:nvSpPr>
        <p:spPr>
          <a:xfrm flipH="1" flipV="1">
            <a:off x="5147280" y="4868280"/>
            <a:ext cx="1810440" cy="3711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43" name="CustomShape 8"/>
          <p:cNvSpPr/>
          <p:nvPr/>
        </p:nvSpPr>
        <p:spPr>
          <a:xfrm>
            <a:off x="5310000" y="2923560"/>
            <a:ext cx="352800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9bbb59"/>
                </a:solidFill>
                <a:latin typeface="Trebuchet MS"/>
              </a:rPr>
              <a:t>Number of events </a:t>
            </a:r>
            <a:r>
              <a:rPr b="0" lang="en-US" sz="1800" spc="-1" strike="noStrike">
                <a:solidFill>
                  <a:srgbClr val="4f81bd"/>
                </a:solidFill>
                <a:latin typeface="Trebuchet MS"/>
              </a:rPr>
              <a:t>this command is waiting to complete </a:t>
            </a:r>
            <a:r>
              <a:rPr b="0" lang="en-US" sz="1800" spc="-1" strike="noStrike">
                <a:solidFill>
                  <a:srgbClr val="c0504d"/>
                </a:solidFill>
                <a:latin typeface="Trebuchet MS"/>
              </a:rPr>
              <a:t>before</a:t>
            </a:r>
            <a:r>
              <a:rPr b="0" lang="en-US" sz="1800" spc="-1" strike="noStrike">
                <a:solidFill>
                  <a:srgbClr val="4f81bd"/>
                </a:solidFill>
                <a:latin typeface="Trebuchet MS"/>
              </a:rPr>
              <a:t> executing</a:t>
            </a:r>
            <a:endParaRPr b="0" lang="en-US" sz="1800" spc="-1" strike="noStrike">
              <a:latin typeface="Arial"/>
            </a:endParaRPr>
          </a:p>
        </p:txBody>
      </p:sp>
      <p:sp>
        <p:nvSpPr>
          <p:cNvPr id="2244" name="CustomShape 9"/>
          <p:cNvSpPr/>
          <p:nvPr/>
        </p:nvSpPr>
        <p:spPr>
          <a:xfrm flipH="1">
            <a:off x="5004000" y="3717000"/>
            <a:ext cx="1944000" cy="7916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5" name="TextShape 1"/>
          <p:cNvSpPr txBox="1"/>
          <p:nvPr/>
        </p:nvSpPr>
        <p:spPr>
          <a:xfrm>
            <a:off x="457200" y="-27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Event: basic event usage</a:t>
            </a:r>
            <a:endParaRPr b="0" lang="en-US" sz="4400" spc="-1" strike="noStrike">
              <a:solidFill>
                <a:srgbClr val="000000"/>
              </a:solidFill>
              <a:latin typeface="Trebuchet MS"/>
            </a:endParaRPr>
          </a:p>
        </p:txBody>
      </p:sp>
      <p:sp>
        <p:nvSpPr>
          <p:cNvPr id="2246" name="TextShape 2"/>
          <p:cNvSpPr txBox="1"/>
          <p:nvPr/>
        </p:nvSpPr>
        <p:spPr>
          <a:xfrm>
            <a:off x="179640" y="1240200"/>
            <a:ext cx="8784720" cy="1540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Events can be used to </a:t>
            </a:r>
            <a:r>
              <a:rPr b="0" lang="en-US" sz="3200" spc="-1" strike="noStrike">
                <a:solidFill>
                  <a:srgbClr val="4f81bd"/>
                </a:solidFill>
                <a:latin typeface="Trebuchet MS"/>
              </a:rPr>
              <a:t>impose order constraints</a:t>
            </a:r>
            <a:r>
              <a:rPr b="0" lang="en-US" sz="3200" spc="-1" strike="noStrike">
                <a:solidFill>
                  <a:srgbClr val="000000"/>
                </a:solidFill>
                <a:latin typeface="Trebuchet MS"/>
              </a:rPr>
              <a:t> on kernel execution.</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Very useful with </a:t>
            </a:r>
            <a:r>
              <a:rPr b="0" lang="en-US" sz="3200" spc="-1" strike="noStrike">
                <a:solidFill>
                  <a:srgbClr val="c0504d"/>
                </a:solidFill>
                <a:latin typeface="Trebuchet MS"/>
              </a:rPr>
              <a:t>out-of-order queues</a:t>
            </a:r>
            <a:r>
              <a:rPr b="0" lang="en-US" sz="3200" spc="-1" strike="noStrike">
                <a:solidFill>
                  <a:srgbClr val="000000"/>
                </a:solidFill>
                <a:latin typeface="Trebuchet MS"/>
              </a:rPr>
              <a:t>.</a:t>
            </a:r>
            <a:endParaRPr b="0" lang="en-US" sz="3200" spc="-1" strike="noStrike">
              <a:solidFill>
                <a:srgbClr val="000000"/>
              </a:solidFill>
              <a:latin typeface="Trebuchet MS"/>
            </a:endParaRPr>
          </a:p>
        </p:txBody>
      </p:sp>
      <p:sp>
        <p:nvSpPr>
          <p:cNvPr id="2247" name="CustomShape 3"/>
          <p:cNvSpPr/>
          <p:nvPr/>
        </p:nvSpPr>
        <p:spPr>
          <a:xfrm>
            <a:off x="179640" y="3189240"/>
            <a:ext cx="7200360" cy="25239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8064a2"/>
                </a:solidFill>
                <a:latin typeface="Courier New Bold"/>
              </a:rPr>
              <a:t>cl_event</a:t>
            </a:r>
            <a:r>
              <a:rPr b="1" lang="en-US" sz="1600" spc="-1" strike="noStrike">
                <a:solidFill>
                  <a:srgbClr val="000000"/>
                </a:solidFill>
                <a:latin typeface="Courier New Bold"/>
              </a:rPr>
              <a:t>    k_events[2];</a:t>
            </a:r>
            <a:endParaRPr b="0" lang="en-US" sz="1600" spc="-1" strike="noStrike">
              <a:latin typeface="Arial"/>
            </a:endParaRPr>
          </a:p>
          <a:p>
            <a:pPr>
              <a:lnSpc>
                <a:spcPct val="100000"/>
              </a:lnSpc>
            </a:pPr>
            <a:r>
              <a:rPr b="1" lang="en-US" sz="1600" spc="-1" strike="noStrike">
                <a:solidFill>
                  <a:srgbClr val="000000"/>
                </a:solidFill>
                <a:latin typeface="Courier New Bold"/>
              </a:rPr>
              <a:t> </a:t>
            </a:r>
            <a:endParaRPr b="0" lang="en-US" sz="1600" spc="-1" strike="noStrike">
              <a:latin typeface="Arial"/>
            </a:endParaRPr>
          </a:p>
          <a:p>
            <a:pPr>
              <a:lnSpc>
                <a:spcPct val="100000"/>
              </a:lnSpc>
            </a:pPr>
            <a:r>
              <a:rPr b="1" lang="en-US" sz="1600" spc="-1" strike="noStrike">
                <a:solidFill>
                  <a:srgbClr val="000000"/>
                </a:solidFill>
                <a:latin typeface="Courier New Bold"/>
              </a:rPr>
              <a:t>err = </a:t>
            </a:r>
            <a:r>
              <a:rPr b="1" lang="en-US" sz="1600" spc="-1" strike="noStrike">
                <a:solidFill>
                  <a:srgbClr val="17375e"/>
                </a:solidFill>
                <a:latin typeface="Courier New Bold"/>
              </a:rPr>
              <a:t>clEnqueueNDRangeKernel</a:t>
            </a:r>
            <a:r>
              <a:rPr b="1" lang="en-US" sz="1600" spc="-1" strike="noStrike">
                <a:solidFill>
                  <a:srgbClr val="000000"/>
                </a:solidFill>
                <a:latin typeface="Courier New Bold"/>
              </a:rPr>
              <a:t>(commands, kernel1, 1, </a:t>
            </a:r>
            <a:endParaRPr b="0" lang="en-US" sz="1600" spc="-1" strike="noStrike">
              <a:latin typeface="Arial"/>
            </a:endParaRPr>
          </a:p>
          <a:p>
            <a:pPr>
              <a:lnSpc>
                <a:spcPct val="100000"/>
              </a:lnSpc>
            </a:pPr>
            <a:r>
              <a:rPr b="1" lang="en-US" sz="1600" spc="-1" strike="noStrike">
                <a:solidFill>
                  <a:srgbClr val="000000"/>
                </a:solidFill>
                <a:latin typeface="Courier New Bold"/>
              </a:rPr>
              <a:t> </a:t>
            </a:r>
            <a:r>
              <a:rPr b="1" lang="en-US" sz="1600" spc="-1" strike="noStrike">
                <a:solidFill>
                  <a:srgbClr val="000000"/>
                </a:solidFill>
                <a:latin typeface="Courier New Bold"/>
              </a:rPr>
              <a:t>NULL, &amp;global, &amp;local, 0, NULL, &amp;k_events[0]);</a:t>
            </a:r>
            <a:endParaRPr b="0" lang="en-US" sz="1600" spc="-1" strike="noStrike">
              <a:latin typeface="Arial"/>
            </a:endParaRPr>
          </a:p>
          <a:p>
            <a:pPr>
              <a:lnSpc>
                <a:spcPct val="100000"/>
              </a:lnSpc>
            </a:pPr>
            <a:r>
              <a:rPr b="1" lang="en-US" sz="1600" spc="-1" strike="noStrike">
                <a:solidFill>
                  <a:srgbClr val="000000"/>
                </a:solidFill>
                <a:latin typeface="Courier New Bold"/>
              </a:rPr>
              <a:t> </a:t>
            </a:r>
            <a:endParaRPr b="0" lang="en-US" sz="1600" spc="-1" strike="noStrike">
              <a:latin typeface="Arial"/>
            </a:endParaRPr>
          </a:p>
          <a:p>
            <a:pPr>
              <a:lnSpc>
                <a:spcPct val="100000"/>
              </a:lnSpc>
            </a:pPr>
            <a:r>
              <a:rPr b="1" lang="en-US" sz="1600" spc="-1" strike="noStrike">
                <a:solidFill>
                  <a:srgbClr val="000000"/>
                </a:solidFill>
                <a:latin typeface="Courier New Bold"/>
              </a:rPr>
              <a:t>err = </a:t>
            </a:r>
            <a:r>
              <a:rPr b="1" lang="en-US" sz="1600" spc="-1" strike="noStrike">
                <a:solidFill>
                  <a:srgbClr val="17375e"/>
                </a:solidFill>
                <a:latin typeface="Courier New Bold"/>
              </a:rPr>
              <a:t>clEnqueueNDRangeKernel</a:t>
            </a:r>
            <a:r>
              <a:rPr b="1" lang="en-US" sz="1600" spc="-1" strike="noStrike">
                <a:solidFill>
                  <a:srgbClr val="000000"/>
                </a:solidFill>
                <a:latin typeface="Courier New Bold"/>
              </a:rPr>
              <a:t>(commands, kernel2, 1, </a:t>
            </a:r>
            <a:endParaRPr b="0" lang="en-US" sz="1600" spc="-1" strike="noStrike">
              <a:latin typeface="Arial"/>
            </a:endParaRPr>
          </a:p>
          <a:p>
            <a:pPr>
              <a:lnSpc>
                <a:spcPct val="100000"/>
              </a:lnSpc>
            </a:pPr>
            <a:r>
              <a:rPr b="1" lang="en-US" sz="1600" spc="-1" strike="noStrike">
                <a:solidFill>
                  <a:srgbClr val="000000"/>
                </a:solidFill>
                <a:latin typeface="Courier New Bold"/>
              </a:rPr>
              <a:t> </a:t>
            </a:r>
            <a:r>
              <a:rPr b="1" lang="en-US" sz="1600" spc="-1" strike="noStrike">
                <a:solidFill>
                  <a:srgbClr val="000000"/>
                </a:solidFill>
                <a:latin typeface="Courier New Bold"/>
              </a:rPr>
              <a:t>NULL, &amp;global, &amp;local, 0, NULL, &amp;k_events[1]);</a:t>
            </a:r>
            <a:endParaRPr b="0" lang="en-US" sz="1600" spc="-1" strike="noStrike">
              <a:latin typeface="Arial"/>
            </a:endParaRPr>
          </a:p>
          <a:p>
            <a:pPr>
              <a:lnSpc>
                <a:spcPct val="100000"/>
              </a:lnSpc>
            </a:pPr>
            <a:r>
              <a:rPr b="1" lang="en-US" sz="1600" spc="-1" strike="noStrike">
                <a:solidFill>
                  <a:srgbClr val="000000"/>
                </a:solidFill>
                <a:latin typeface="Courier New Bold"/>
              </a:rPr>
              <a:t> </a:t>
            </a:r>
            <a:endParaRPr b="0" lang="en-US" sz="1600" spc="-1" strike="noStrike">
              <a:latin typeface="Arial"/>
            </a:endParaRPr>
          </a:p>
          <a:p>
            <a:pPr>
              <a:lnSpc>
                <a:spcPct val="100000"/>
              </a:lnSpc>
            </a:pPr>
            <a:r>
              <a:rPr b="1" lang="en-US" sz="1600" spc="-1" strike="noStrike">
                <a:solidFill>
                  <a:srgbClr val="000000"/>
                </a:solidFill>
                <a:latin typeface="Courier New Bold"/>
              </a:rPr>
              <a:t>err = </a:t>
            </a:r>
            <a:r>
              <a:rPr b="1" lang="en-US" sz="1600" spc="-1" strike="noStrike">
                <a:solidFill>
                  <a:srgbClr val="17375e"/>
                </a:solidFill>
                <a:latin typeface="Courier New Bold"/>
              </a:rPr>
              <a:t>clEnqueueNDRangeKernel</a:t>
            </a:r>
            <a:r>
              <a:rPr b="1" lang="en-US" sz="1600" spc="-1" strike="noStrike">
                <a:solidFill>
                  <a:srgbClr val="000000"/>
                </a:solidFill>
                <a:latin typeface="Courier New Bold"/>
              </a:rPr>
              <a:t>(commands, kernel3, 1,</a:t>
            </a:r>
            <a:endParaRPr b="0" lang="en-US" sz="1600" spc="-1" strike="noStrike">
              <a:latin typeface="Arial"/>
            </a:endParaRPr>
          </a:p>
          <a:p>
            <a:pPr>
              <a:lnSpc>
                <a:spcPct val="100000"/>
              </a:lnSpc>
            </a:pPr>
            <a:r>
              <a:rPr b="1" lang="en-US" sz="1600" spc="-1" strike="noStrike">
                <a:solidFill>
                  <a:srgbClr val="000000"/>
                </a:solidFill>
                <a:latin typeface="Courier New Bold"/>
              </a:rPr>
              <a:t> </a:t>
            </a:r>
            <a:r>
              <a:rPr b="1" lang="en-US" sz="1600" spc="-1" strike="noStrike">
                <a:solidFill>
                  <a:srgbClr val="000000"/>
                </a:solidFill>
                <a:latin typeface="Courier New Bold"/>
              </a:rPr>
              <a:t>NULL, &amp;global, &amp;local, 2, k_events, NULL);</a:t>
            </a:r>
            <a:endParaRPr b="0" lang="en-US" sz="1600" spc="-1" strike="noStrike">
              <a:latin typeface="Arial"/>
            </a:endParaRPr>
          </a:p>
        </p:txBody>
      </p:sp>
      <p:sp>
        <p:nvSpPr>
          <p:cNvPr id="2248" name="CustomShape 4"/>
          <p:cNvSpPr/>
          <p:nvPr/>
        </p:nvSpPr>
        <p:spPr>
          <a:xfrm>
            <a:off x="7065000" y="4038480"/>
            <a:ext cx="201600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Enqueue two kernels that expose events</a:t>
            </a:r>
            <a:endParaRPr b="0" lang="en-US" sz="1800" spc="-1" strike="noStrike">
              <a:latin typeface="Arial"/>
            </a:endParaRPr>
          </a:p>
        </p:txBody>
      </p:sp>
      <p:sp>
        <p:nvSpPr>
          <p:cNvPr id="2249" name="CustomShape 5"/>
          <p:cNvSpPr/>
          <p:nvPr/>
        </p:nvSpPr>
        <p:spPr>
          <a:xfrm flipH="1" flipV="1">
            <a:off x="6371640" y="4077000"/>
            <a:ext cx="692280" cy="4226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50" name="CustomShape 6"/>
          <p:cNvSpPr/>
          <p:nvPr/>
        </p:nvSpPr>
        <p:spPr>
          <a:xfrm flipH="1">
            <a:off x="6443640" y="4500000"/>
            <a:ext cx="620280" cy="1526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51" name="CustomShape 7"/>
          <p:cNvSpPr/>
          <p:nvPr/>
        </p:nvSpPr>
        <p:spPr>
          <a:xfrm>
            <a:off x="5731920" y="5870160"/>
            <a:ext cx="212220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Wait to execute until two previous events complete</a:t>
            </a:r>
            <a:endParaRPr b="0" lang="en-US" sz="1800" spc="-1" strike="noStrike">
              <a:latin typeface="Arial"/>
            </a:endParaRPr>
          </a:p>
        </p:txBody>
      </p:sp>
      <p:sp>
        <p:nvSpPr>
          <p:cNvPr id="2252" name="CustomShape 8"/>
          <p:cNvSpPr/>
          <p:nvPr/>
        </p:nvSpPr>
        <p:spPr>
          <a:xfrm flipH="1" flipV="1">
            <a:off x="4355280" y="5733360"/>
            <a:ext cx="1375560" cy="5983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3" name="TextShape 1"/>
          <p:cNvSpPr txBox="1"/>
          <p:nvPr/>
        </p:nvSpPr>
        <p:spPr>
          <a:xfrm>
            <a:off x="107640" y="-90360"/>
            <a:ext cx="892872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OpenCL synchronization: queues &amp; events</a:t>
            </a:r>
            <a:endParaRPr b="0" lang="en-US" sz="3600" spc="-1" strike="noStrike">
              <a:solidFill>
                <a:srgbClr val="000000"/>
              </a:solidFill>
              <a:latin typeface="Trebuchet MS"/>
            </a:endParaRPr>
          </a:p>
        </p:txBody>
      </p:sp>
      <p:sp>
        <p:nvSpPr>
          <p:cNvPr id="2254" name="TextShape 2"/>
          <p:cNvSpPr txBox="1"/>
          <p:nvPr/>
        </p:nvSpPr>
        <p:spPr>
          <a:xfrm>
            <a:off x="107640" y="908640"/>
            <a:ext cx="8928720" cy="10796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Events connect command invocations. Can be used to synchronize executions inside out-of-order queues or between queues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Example: 2 queues with 2 devices</a:t>
            </a:r>
            <a:endParaRPr b="0" lang="en-US" sz="3200" spc="-1" strike="noStrike">
              <a:solidFill>
                <a:srgbClr val="000000"/>
              </a:solidFill>
              <a:latin typeface="Trebuchet MS"/>
            </a:endParaRPr>
          </a:p>
        </p:txBody>
      </p:sp>
      <p:sp>
        <p:nvSpPr>
          <p:cNvPr id="2255" name="CustomShape 3"/>
          <p:cNvSpPr/>
          <p:nvPr/>
        </p:nvSpPr>
        <p:spPr>
          <a:xfrm>
            <a:off x="251640" y="5733360"/>
            <a:ext cx="3672000" cy="719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1800" spc="-1" strike="noStrike">
                <a:solidFill>
                  <a:srgbClr val="ffffff"/>
                </a:solidFill>
                <a:latin typeface="Trebuchet MS"/>
              </a:rPr>
              <a:t>GPU</a:t>
            </a:r>
            <a:endParaRPr b="0" lang="en-US" sz="1800" spc="-1" strike="noStrike">
              <a:latin typeface="Arial"/>
            </a:endParaRPr>
          </a:p>
        </p:txBody>
      </p:sp>
      <p:sp>
        <p:nvSpPr>
          <p:cNvPr id="2256" name="CustomShape 4"/>
          <p:cNvSpPr/>
          <p:nvPr/>
        </p:nvSpPr>
        <p:spPr>
          <a:xfrm>
            <a:off x="251640" y="3979440"/>
            <a:ext cx="3672000" cy="719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1800" spc="-1" strike="noStrike">
                <a:solidFill>
                  <a:srgbClr val="ffffff"/>
                </a:solidFill>
                <a:latin typeface="Trebuchet MS"/>
              </a:rPr>
              <a:t>CPU</a:t>
            </a:r>
            <a:endParaRPr b="0" lang="en-US" sz="1800" spc="-1" strike="noStrike">
              <a:latin typeface="Arial"/>
            </a:endParaRPr>
          </a:p>
        </p:txBody>
      </p:sp>
      <p:sp>
        <p:nvSpPr>
          <p:cNvPr id="2257" name="CustomShape 5"/>
          <p:cNvSpPr/>
          <p:nvPr/>
        </p:nvSpPr>
        <p:spPr>
          <a:xfrm>
            <a:off x="5076000" y="5733360"/>
            <a:ext cx="3672000" cy="719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1800" spc="-1" strike="noStrike">
                <a:solidFill>
                  <a:srgbClr val="ffffff"/>
                </a:solidFill>
                <a:latin typeface="Trebuchet MS"/>
              </a:rPr>
              <a:t>GPU</a:t>
            </a:r>
            <a:endParaRPr b="0" lang="en-US" sz="1800" spc="-1" strike="noStrike">
              <a:latin typeface="Arial"/>
            </a:endParaRPr>
          </a:p>
        </p:txBody>
      </p:sp>
      <p:sp>
        <p:nvSpPr>
          <p:cNvPr id="2258" name="CustomShape 6"/>
          <p:cNvSpPr/>
          <p:nvPr/>
        </p:nvSpPr>
        <p:spPr>
          <a:xfrm>
            <a:off x="5076000" y="3979440"/>
            <a:ext cx="3672000" cy="719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1800" spc="-1" strike="noStrike">
                <a:solidFill>
                  <a:srgbClr val="ffffff"/>
                </a:solidFill>
                <a:latin typeface="Trebuchet MS"/>
              </a:rPr>
              <a:t>CPU</a:t>
            </a:r>
            <a:endParaRPr b="0" lang="en-US" sz="1800" spc="-1" strike="noStrike">
              <a:latin typeface="Arial"/>
            </a:endParaRPr>
          </a:p>
        </p:txBody>
      </p:sp>
      <p:sp>
        <p:nvSpPr>
          <p:cNvPr id="2259" name="CustomShape 7"/>
          <p:cNvSpPr/>
          <p:nvPr/>
        </p:nvSpPr>
        <p:spPr>
          <a:xfrm>
            <a:off x="179640" y="6516000"/>
            <a:ext cx="7916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Time</a:t>
            </a:r>
            <a:endParaRPr b="0" lang="en-US" sz="1800" spc="-1" strike="noStrike">
              <a:latin typeface="Arial"/>
            </a:endParaRPr>
          </a:p>
        </p:txBody>
      </p:sp>
      <p:sp>
        <p:nvSpPr>
          <p:cNvPr id="2260" name="CustomShape 8"/>
          <p:cNvSpPr/>
          <p:nvPr/>
        </p:nvSpPr>
        <p:spPr>
          <a:xfrm>
            <a:off x="971640" y="6700680"/>
            <a:ext cx="935640" cy="36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261" name="CustomShape 9"/>
          <p:cNvSpPr/>
          <p:nvPr/>
        </p:nvSpPr>
        <p:spPr>
          <a:xfrm>
            <a:off x="5079600" y="6516720"/>
            <a:ext cx="7916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Time</a:t>
            </a:r>
            <a:endParaRPr b="0" lang="en-US" sz="1800" spc="-1" strike="noStrike">
              <a:latin typeface="Arial"/>
            </a:endParaRPr>
          </a:p>
        </p:txBody>
      </p:sp>
      <p:sp>
        <p:nvSpPr>
          <p:cNvPr id="2262" name="CustomShape 10"/>
          <p:cNvSpPr/>
          <p:nvPr/>
        </p:nvSpPr>
        <p:spPr>
          <a:xfrm>
            <a:off x="5871600" y="6701400"/>
            <a:ext cx="935640" cy="36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263" name="CustomShape 11"/>
          <p:cNvSpPr/>
          <p:nvPr/>
        </p:nvSpPr>
        <p:spPr>
          <a:xfrm>
            <a:off x="996840" y="5877360"/>
            <a:ext cx="1151640" cy="43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Trebuchet MS"/>
              </a:rPr>
              <a:t>Kernel 1</a:t>
            </a:r>
            <a:endParaRPr b="0" lang="en-US" sz="1800" spc="-1" strike="noStrike">
              <a:latin typeface="Arial"/>
            </a:endParaRPr>
          </a:p>
        </p:txBody>
      </p:sp>
      <p:sp>
        <p:nvSpPr>
          <p:cNvPr id="2264" name="CustomShape 12"/>
          <p:cNvSpPr/>
          <p:nvPr/>
        </p:nvSpPr>
        <p:spPr>
          <a:xfrm>
            <a:off x="1339920" y="4123440"/>
            <a:ext cx="1151640" cy="431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Trebuchet MS"/>
              </a:rPr>
              <a:t>Kernel 2</a:t>
            </a:r>
            <a:endParaRPr b="0" lang="en-US" sz="1800" spc="-1" strike="noStrike">
              <a:latin typeface="Arial"/>
            </a:endParaRPr>
          </a:p>
        </p:txBody>
      </p:sp>
      <p:sp>
        <p:nvSpPr>
          <p:cNvPr id="2265" name="CustomShape 13"/>
          <p:cNvSpPr/>
          <p:nvPr/>
        </p:nvSpPr>
        <p:spPr>
          <a:xfrm>
            <a:off x="251640" y="5190480"/>
            <a:ext cx="3672000" cy="43164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66" name="CustomShape 14"/>
          <p:cNvSpPr/>
          <p:nvPr/>
        </p:nvSpPr>
        <p:spPr>
          <a:xfrm>
            <a:off x="251640" y="3429000"/>
            <a:ext cx="3672000" cy="43164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67" name="CustomShape 15"/>
          <p:cNvSpPr/>
          <p:nvPr/>
        </p:nvSpPr>
        <p:spPr>
          <a:xfrm>
            <a:off x="5079600" y="5229360"/>
            <a:ext cx="3672000" cy="43164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68" name="CustomShape 16"/>
          <p:cNvSpPr/>
          <p:nvPr/>
        </p:nvSpPr>
        <p:spPr>
          <a:xfrm>
            <a:off x="5079600" y="3467520"/>
            <a:ext cx="3672000" cy="43164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69" name="CustomShape 17"/>
          <p:cNvSpPr/>
          <p:nvPr/>
        </p:nvSpPr>
        <p:spPr>
          <a:xfrm>
            <a:off x="286200" y="5173920"/>
            <a:ext cx="442440" cy="43164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70" name="CustomShape 18"/>
          <p:cNvSpPr/>
          <p:nvPr/>
        </p:nvSpPr>
        <p:spPr>
          <a:xfrm>
            <a:off x="755640" y="3429000"/>
            <a:ext cx="442440" cy="43164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71" name="CustomShape 19"/>
          <p:cNvSpPr/>
          <p:nvPr/>
        </p:nvSpPr>
        <p:spPr>
          <a:xfrm rot="16200000">
            <a:off x="-141840" y="2284920"/>
            <a:ext cx="147852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Trebuchet MS"/>
              </a:rPr>
              <a:t>Enqueue Kernel 1</a:t>
            </a:r>
            <a:endParaRPr b="0" lang="en-US" sz="1200" spc="-1" strike="noStrike">
              <a:latin typeface="Arial"/>
            </a:endParaRPr>
          </a:p>
        </p:txBody>
      </p:sp>
      <p:sp>
        <p:nvSpPr>
          <p:cNvPr id="2272" name="CustomShape 20"/>
          <p:cNvSpPr/>
          <p:nvPr/>
        </p:nvSpPr>
        <p:spPr>
          <a:xfrm rot="16200000">
            <a:off x="321120" y="2284920"/>
            <a:ext cx="147852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Trebuchet MS"/>
              </a:rPr>
              <a:t>Enqueue Kernel 2</a:t>
            </a:r>
            <a:endParaRPr b="0" lang="en-US" sz="1200" spc="-1" strike="noStrike">
              <a:latin typeface="Arial"/>
            </a:endParaRPr>
          </a:p>
        </p:txBody>
      </p:sp>
      <p:sp>
        <p:nvSpPr>
          <p:cNvPr id="2273" name="CustomShape 21"/>
          <p:cNvSpPr/>
          <p:nvPr/>
        </p:nvSpPr>
        <p:spPr>
          <a:xfrm>
            <a:off x="1572840" y="1989000"/>
            <a:ext cx="2350800" cy="14612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4f81bd"/>
                </a:solidFill>
                <a:latin typeface="Trebuchet MS"/>
              </a:rPr>
              <a:t>Kernel 2 starts before the results from Kernel 1 are ready</a:t>
            </a:r>
            <a:endParaRPr b="0" lang="en-US" sz="1800" spc="-1" strike="noStrike">
              <a:latin typeface="Arial"/>
            </a:endParaRPr>
          </a:p>
        </p:txBody>
      </p:sp>
      <p:sp>
        <p:nvSpPr>
          <p:cNvPr id="2274" name="CustomShape 22"/>
          <p:cNvSpPr/>
          <p:nvPr/>
        </p:nvSpPr>
        <p:spPr>
          <a:xfrm>
            <a:off x="5784480" y="5877360"/>
            <a:ext cx="1151640" cy="43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Trebuchet MS"/>
              </a:rPr>
              <a:t>Kernel 1</a:t>
            </a:r>
            <a:endParaRPr b="0" lang="en-US" sz="1800" spc="-1" strike="noStrike">
              <a:latin typeface="Arial"/>
            </a:endParaRPr>
          </a:p>
        </p:txBody>
      </p:sp>
      <p:sp>
        <p:nvSpPr>
          <p:cNvPr id="2275" name="CustomShape 23"/>
          <p:cNvSpPr/>
          <p:nvPr/>
        </p:nvSpPr>
        <p:spPr>
          <a:xfrm>
            <a:off x="7233840" y="4079520"/>
            <a:ext cx="1151640" cy="431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Trebuchet MS"/>
              </a:rPr>
              <a:t>Kernel 2</a:t>
            </a:r>
            <a:endParaRPr b="0" lang="en-US" sz="1800" spc="-1" strike="noStrike">
              <a:latin typeface="Arial"/>
            </a:endParaRPr>
          </a:p>
        </p:txBody>
      </p:sp>
      <p:sp>
        <p:nvSpPr>
          <p:cNvPr id="2276" name="CustomShape 24"/>
          <p:cNvSpPr/>
          <p:nvPr/>
        </p:nvSpPr>
        <p:spPr>
          <a:xfrm>
            <a:off x="5074200" y="5173920"/>
            <a:ext cx="442440" cy="43164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77" name="CustomShape 25"/>
          <p:cNvSpPr/>
          <p:nvPr/>
        </p:nvSpPr>
        <p:spPr>
          <a:xfrm>
            <a:off x="5543280" y="3429000"/>
            <a:ext cx="442440" cy="43164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78" name="CustomShape 26"/>
          <p:cNvSpPr/>
          <p:nvPr/>
        </p:nvSpPr>
        <p:spPr>
          <a:xfrm rot="16200000">
            <a:off x="4645800" y="2284920"/>
            <a:ext cx="147852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Trebuchet MS"/>
              </a:rPr>
              <a:t>Enqueue Kernel 1</a:t>
            </a:r>
            <a:endParaRPr b="0" lang="en-US" sz="1200" spc="-1" strike="noStrike">
              <a:latin typeface="Arial"/>
            </a:endParaRPr>
          </a:p>
        </p:txBody>
      </p:sp>
      <p:sp>
        <p:nvSpPr>
          <p:cNvPr id="2279" name="CustomShape 27"/>
          <p:cNvSpPr/>
          <p:nvPr/>
        </p:nvSpPr>
        <p:spPr>
          <a:xfrm rot="16200000">
            <a:off x="5109120" y="2284920"/>
            <a:ext cx="147852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Trebuchet MS"/>
              </a:rPr>
              <a:t>Enqueue Kernel 2</a:t>
            </a:r>
            <a:endParaRPr b="0" lang="en-US" sz="1200" spc="-1" strike="noStrike">
              <a:latin typeface="Arial"/>
            </a:endParaRPr>
          </a:p>
        </p:txBody>
      </p:sp>
      <p:sp>
        <p:nvSpPr>
          <p:cNvPr id="2280" name="CustomShape 28"/>
          <p:cNvSpPr/>
          <p:nvPr/>
        </p:nvSpPr>
        <p:spPr>
          <a:xfrm>
            <a:off x="6360480" y="1989000"/>
            <a:ext cx="2350800" cy="20098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4f81bd"/>
                </a:solidFill>
                <a:latin typeface="Trebuchet MS"/>
              </a:rPr>
              <a:t>Kernel 2 waits for an event from Kernel 1 and does not start until the results are ready</a:t>
            </a:r>
            <a:endParaRPr b="0" lang="en-US" sz="1800" spc="-1" strike="noStrike">
              <a:latin typeface="Arial"/>
            </a:endParaRPr>
          </a:p>
        </p:txBody>
      </p:sp>
      <p:sp>
        <p:nvSpPr>
          <p:cNvPr id="2281" name="CustomShape 29"/>
          <p:cNvSpPr/>
          <p:nvPr/>
        </p:nvSpPr>
        <p:spPr>
          <a:xfrm flipV="1">
            <a:off x="6936480" y="3683520"/>
            <a:ext cx="360" cy="2409120"/>
          </a:xfrm>
          <a:custGeom>
            <a:avLst/>
            <a:gdLst/>
            <a:ahLst/>
            <a:rect l="l" t="t" r="r" b="b"/>
            <a:pathLst>
              <a:path w="21600" h="21600">
                <a:moveTo>
                  <a:pt x="0" y="0"/>
                </a:moveTo>
                <a:lnTo>
                  <a:pt x="21600" y="21600"/>
                </a:lnTo>
              </a:path>
            </a:pathLst>
          </a:custGeom>
          <a:noFill/>
          <a:ln w="57240">
            <a:solidFill>
              <a:schemeClr val="accent2"/>
            </a:solidFill>
            <a:round/>
            <a:tailEnd len="med" type="triangle" w="med"/>
          </a:ln>
        </p:spPr>
        <p:style>
          <a:lnRef idx="1">
            <a:schemeClr val="accent1"/>
          </a:lnRef>
          <a:fillRef idx="0">
            <a:schemeClr val="accent1"/>
          </a:fillRef>
          <a:effectRef idx="0">
            <a:schemeClr val="accent1"/>
          </a:effectRef>
          <a:fontRef idx="minor"/>
        </p:style>
      </p:sp>
      <p:sp>
        <p:nvSpPr>
          <p:cNvPr id="2282" name="CustomShape 30"/>
          <p:cNvSpPr/>
          <p:nvPr/>
        </p:nvSpPr>
        <p:spPr>
          <a:xfrm>
            <a:off x="6936480" y="3683520"/>
            <a:ext cx="297000" cy="611280"/>
          </a:xfrm>
          <a:custGeom>
            <a:avLst/>
            <a:gdLst/>
            <a:ahLst/>
            <a:rect l="l" t="t" r="r" b="b"/>
            <a:pathLst>
              <a:path w="21600" h="21600">
                <a:moveTo>
                  <a:pt x="0" y="0"/>
                </a:moveTo>
                <a:lnTo>
                  <a:pt x="21600" y="21600"/>
                </a:lnTo>
              </a:path>
            </a:pathLst>
          </a:custGeom>
          <a:noFill/>
          <a:ln w="57240">
            <a:solidFill>
              <a:schemeClr val="accent3"/>
            </a:solidFill>
            <a:round/>
            <a:tailEnd len="med" type="triangle" w="med"/>
          </a:ln>
        </p:spPr>
        <p:style>
          <a:lnRef idx="1">
            <a:schemeClr val="accent1"/>
          </a:lnRef>
          <a:fillRef idx="0">
            <a:schemeClr val="accent1"/>
          </a:fillRef>
          <a:effectRef idx="0">
            <a:schemeClr val="accent1"/>
          </a:effectRef>
          <a:fontRef idx="minor"/>
        </p:style>
      </p:sp>
    </p:spTree>
  </p:cSld>
  <p:timing>
    <p:tnLst>
      <p:par>
        <p:cTn id="475" dur="indefinite" restart="never" nodeType="tmRoot">
          <p:childTnLst>
            <p:seq>
              <p:cTn id="476" dur="indefinite" nodeType="mainSeq">
                <p:childTnLst>
                  <p:par>
                    <p:cTn id="477" fill="hold">
                      <p:stCondLst>
                        <p:cond delay="indefinite"/>
                      </p:stCondLst>
                      <p:childTnLst>
                        <p:par>
                          <p:cTn id="478" fill="hold">
                            <p:stCondLst>
                              <p:cond delay="0"/>
                            </p:stCondLst>
                            <p:childTnLst>
                              <p:par>
                                <p:cTn id="479" nodeType="clickEffect" fill="hold" presetClass="entr" presetID="1">
                                  <p:stCondLst>
                                    <p:cond delay="0"/>
                                  </p:stCondLst>
                                  <p:childTnLst>
                                    <p:set>
                                      <p:cBhvr>
                                        <p:cTn id="480" dur="1" fill="hold">
                                          <p:stCondLst>
                                            <p:cond delay="0"/>
                                          </p:stCondLst>
                                        </p:cTn>
                                        <p:tgtEl>
                                          <p:spTgt spid="2271"/>
                                        </p:tgtEl>
                                        <p:attrNameLst>
                                          <p:attrName>style.visibility</p:attrName>
                                        </p:attrNameLst>
                                      </p:cBhvr>
                                      <p:to>
                                        <p:strVal val="visible"/>
                                      </p:to>
                                    </p:set>
                                  </p:childTnLst>
                                </p:cTn>
                              </p:par>
                              <p:par>
                                <p:cTn id="481" nodeType="withEffect" fill="hold" presetClass="entr" presetID="1">
                                  <p:stCondLst>
                                    <p:cond delay="700"/>
                                  </p:stCondLst>
                                  <p:childTnLst>
                                    <p:set>
                                      <p:cBhvr>
                                        <p:cTn id="482" dur="1" fill="hold">
                                          <p:stCondLst>
                                            <p:cond delay="0"/>
                                          </p:stCondLst>
                                        </p:cTn>
                                        <p:tgtEl>
                                          <p:spTgt spid="2272"/>
                                        </p:tgtEl>
                                        <p:attrNameLst>
                                          <p:attrName>style.visibility</p:attrName>
                                        </p:attrNameLst>
                                      </p:cBhvr>
                                      <p:to>
                                        <p:strVal val="visible"/>
                                      </p:to>
                                    </p:set>
                                  </p:childTnLst>
                                </p:cTn>
                              </p:par>
                              <p:par>
                                <p:cTn id="483" nodeType="withEffect" fill="hold" presetClass="entr" presetID="10">
                                  <p:stCondLst>
                                    <p:cond delay="800"/>
                                  </p:stCondLst>
                                  <p:childTnLst>
                                    <p:set>
                                      <p:cBhvr>
                                        <p:cTn id="484" dur="1" fill="hold">
                                          <p:stCondLst>
                                            <p:cond delay="0"/>
                                          </p:stCondLst>
                                        </p:cTn>
                                        <p:tgtEl>
                                          <p:spTgt spid="2270"/>
                                        </p:tgtEl>
                                        <p:attrNameLst>
                                          <p:attrName>style.visibility</p:attrName>
                                        </p:attrNameLst>
                                      </p:cBhvr>
                                      <p:to>
                                        <p:strVal val="visible"/>
                                      </p:to>
                                    </p:set>
                                    <p:animEffect filter="fade" transition="in">
                                      <p:cBhvr additive="repl">
                                        <p:cTn id="485" dur="500"/>
                                        <p:tgtEl>
                                          <p:spTgt spid="2270"/>
                                        </p:tgtEl>
                                      </p:cBhvr>
                                    </p:animEffect>
                                  </p:childTnLst>
                                </p:cTn>
                              </p:par>
                              <p:par>
                                <p:cTn id="486" nodeType="withEffect" fill="hold" presetClass="entr" presetID="22" presetSubtype="8">
                                  <p:stCondLst>
                                    <p:cond delay="1400"/>
                                  </p:stCondLst>
                                  <p:childTnLst>
                                    <p:set>
                                      <p:cBhvr>
                                        <p:cTn id="487" dur="1" fill="hold">
                                          <p:stCondLst>
                                            <p:cond delay="0"/>
                                          </p:stCondLst>
                                        </p:cTn>
                                        <p:tgtEl>
                                          <p:spTgt spid="2264"/>
                                        </p:tgtEl>
                                        <p:attrNameLst>
                                          <p:attrName>style.visibility</p:attrName>
                                        </p:attrNameLst>
                                      </p:cBhvr>
                                      <p:to>
                                        <p:strVal val="visible"/>
                                      </p:to>
                                    </p:set>
                                    <p:animEffect filter="wipe(left)" transition="in">
                                      <p:cBhvr additive="repl">
                                        <p:cTn id="488" dur="1000"/>
                                        <p:tgtEl>
                                          <p:spTgt spid="2264"/>
                                        </p:tgtEl>
                                      </p:cBhvr>
                                    </p:animEffect>
                                  </p:childTnLst>
                                </p:cTn>
                              </p:par>
                              <p:par>
                                <p:cTn id="489" nodeType="withEffect" fill="hold" presetClass="entr" presetID="10">
                                  <p:stCondLst>
                                    <p:cond delay="200"/>
                                  </p:stCondLst>
                                  <p:childTnLst>
                                    <p:set>
                                      <p:cBhvr>
                                        <p:cTn id="490" dur="1" fill="hold">
                                          <p:stCondLst>
                                            <p:cond delay="0"/>
                                          </p:stCondLst>
                                        </p:cTn>
                                        <p:tgtEl>
                                          <p:spTgt spid="2269"/>
                                        </p:tgtEl>
                                        <p:attrNameLst>
                                          <p:attrName>style.visibility</p:attrName>
                                        </p:attrNameLst>
                                      </p:cBhvr>
                                      <p:to>
                                        <p:strVal val="visible"/>
                                      </p:to>
                                    </p:set>
                                    <p:animEffect filter="fade" transition="in">
                                      <p:cBhvr additive="repl">
                                        <p:cTn id="491" dur="500"/>
                                        <p:tgtEl>
                                          <p:spTgt spid="2269"/>
                                        </p:tgtEl>
                                      </p:cBhvr>
                                    </p:animEffect>
                                  </p:childTnLst>
                                </p:cTn>
                              </p:par>
                              <p:par>
                                <p:cTn id="492" nodeType="withEffect" fill="hold" presetClass="entr" presetID="22" presetSubtype="8">
                                  <p:stCondLst>
                                    <p:cond delay="900"/>
                                  </p:stCondLst>
                                  <p:childTnLst>
                                    <p:set>
                                      <p:cBhvr>
                                        <p:cTn id="493" dur="1" fill="hold">
                                          <p:stCondLst>
                                            <p:cond delay="0"/>
                                          </p:stCondLst>
                                        </p:cTn>
                                        <p:tgtEl>
                                          <p:spTgt spid="2263"/>
                                        </p:tgtEl>
                                        <p:attrNameLst>
                                          <p:attrName>style.visibility</p:attrName>
                                        </p:attrNameLst>
                                      </p:cBhvr>
                                      <p:to>
                                        <p:strVal val="visible"/>
                                      </p:to>
                                    </p:set>
                                    <p:animEffect filter="wipe(left)" transition="in">
                                      <p:cBhvr additive="repl">
                                        <p:cTn id="494" dur="1000"/>
                                        <p:tgtEl>
                                          <p:spTgt spid="2263"/>
                                        </p:tgtEl>
                                      </p:cBhvr>
                                    </p:animEffect>
                                  </p:childTnLst>
                                </p:cTn>
                              </p:par>
                            </p:childTnLst>
                          </p:cTn>
                        </p:par>
                      </p:childTnLst>
                    </p:cTn>
                  </p:par>
                  <p:par>
                    <p:cTn id="495" fill="hold">
                      <p:stCondLst>
                        <p:cond delay="indefinite"/>
                      </p:stCondLst>
                      <p:childTnLst>
                        <p:par>
                          <p:cTn id="496" fill="hold">
                            <p:stCondLst>
                              <p:cond delay="0"/>
                            </p:stCondLst>
                            <p:childTnLst>
                              <p:par>
                                <p:cTn id="497" nodeType="clickEffect" fill="hold" presetClass="entr" presetID="1">
                                  <p:stCondLst>
                                    <p:cond delay="0"/>
                                  </p:stCondLst>
                                  <p:childTnLst>
                                    <p:set>
                                      <p:cBhvr>
                                        <p:cTn id="498" dur="1" fill="hold">
                                          <p:stCondLst>
                                            <p:cond delay="0"/>
                                          </p:stCondLst>
                                        </p:cTn>
                                        <p:tgtEl>
                                          <p:spTgt spid="2273"/>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2278"/>
                                        </p:tgtEl>
                                        <p:attrNameLst>
                                          <p:attrName>style.visibility</p:attrName>
                                        </p:attrNameLst>
                                      </p:cBhvr>
                                      <p:to>
                                        <p:strVal val="visible"/>
                                      </p:to>
                                    </p:set>
                                  </p:childTnLst>
                                </p:cTn>
                              </p:par>
                              <p:par>
                                <p:cTn id="503" nodeType="withEffect" fill="hold" presetClass="entr" presetID="1">
                                  <p:stCondLst>
                                    <p:cond delay="700"/>
                                  </p:stCondLst>
                                  <p:childTnLst>
                                    <p:set>
                                      <p:cBhvr>
                                        <p:cTn id="504" dur="1" fill="hold">
                                          <p:stCondLst>
                                            <p:cond delay="0"/>
                                          </p:stCondLst>
                                        </p:cTn>
                                        <p:tgtEl>
                                          <p:spTgt spid="2279"/>
                                        </p:tgtEl>
                                        <p:attrNameLst>
                                          <p:attrName>style.visibility</p:attrName>
                                        </p:attrNameLst>
                                      </p:cBhvr>
                                      <p:to>
                                        <p:strVal val="visible"/>
                                      </p:to>
                                    </p:set>
                                  </p:childTnLst>
                                </p:cTn>
                              </p:par>
                              <p:par>
                                <p:cTn id="505" nodeType="withEffect" fill="hold" presetClass="entr" presetID="10">
                                  <p:stCondLst>
                                    <p:cond delay="800"/>
                                  </p:stCondLst>
                                  <p:childTnLst>
                                    <p:set>
                                      <p:cBhvr>
                                        <p:cTn id="506" dur="1" fill="hold">
                                          <p:stCondLst>
                                            <p:cond delay="0"/>
                                          </p:stCondLst>
                                        </p:cTn>
                                        <p:tgtEl>
                                          <p:spTgt spid="2277"/>
                                        </p:tgtEl>
                                        <p:attrNameLst>
                                          <p:attrName>style.visibility</p:attrName>
                                        </p:attrNameLst>
                                      </p:cBhvr>
                                      <p:to>
                                        <p:strVal val="visible"/>
                                      </p:to>
                                    </p:set>
                                    <p:animEffect filter="fade" transition="in">
                                      <p:cBhvr additive="repl">
                                        <p:cTn id="507" dur="500"/>
                                        <p:tgtEl>
                                          <p:spTgt spid="2277"/>
                                        </p:tgtEl>
                                      </p:cBhvr>
                                    </p:animEffect>
                                  </p:childTnLst>
                                </p:cTn>
                              </p:par>
                              <p:par>
                                <p:cTn id="508" nodeType="withEffect" fill="hold" presetClass="entr" presetID="22" presetSubtype="8">
                                  <p:stCondLst>
                                    <p:cond delay="2000"/>
                                  </p:stCondLst>
                                  <p:childTnLst>
                                    <p:set>
                                      <p:cBhvr>
                                        <p:cTn id="509" dur="1" fill="hold">
                                          <p:stCondLst>
                                            <p:cond delay="0"/>
                                          </p:stCondLst>
                                        </p:cTn>
                                        <p:tgtEl>
                                          <p:spTgt spid="2275"/>
                                        </p:tgtEl>
                                        <p:attrNameLst>
                                          <p:attrName>style.visibility</p:attrName>
                                        </p:attrNameLst>
                                      </p:cBhvr>
                                      <p:to>
                                        <p:strVal val="visible"/>
                                      </p:to>
                                    </p:set>
                                    <p:animEffect filter="wipe(left)" transition="in">
                                      <p:cBhvr additive="repl">
                                        <p:cTn id="510" dur="1000"/>
                                        <p:tgtEl>
                                          <p:spTgt spid="2275"/>
                                        </p:tgtEl>
                                      </p:cBhvr>
                                    </p:animEffect>
                                  </p:childTnLst>
                                </p:cTn>
                              </p:par>
                              <p:par>
                                <p:cTn id="511" nodeType="withEffect" fill="hold" presetClass="entr" presetID="10">
                                  <p:stCondLst>
                                    <p:cond delay="200"/>
                                  </p:stCondLst>
                                  <p:childTnLst>
                                    <p:set>
                                      <p:cBhvr>
                                        <p:cTn id="512" dur="1" fill="hold">
                                          <p:stCondLst>
                                            <p:cond delay="0"/>
                                          </p:stCondLst>
                                        </p:cTn>
                                        <p:tgtEl>
                                          <p:spTgt spid="2276"/>
                                        </p:tgtEl>
                                        <p:attrNameLst>
                                          <p:attrName>style.visibility</p:attrName>
                                        </p:attrNameLst>
                                      </p:cBhvr>
                                      <p:to>
                                        <p:strVal val="visible"/>
                                      </p:to>
                                    </p:set>
                                    <p:animEffect filter="fade" transition="in">
                                      <p:cBhvr additive="repl">
                                        <p:cTn id="513" dur="500"/>
                                        <p:tgtEl>
                                          <p:spTgt spid="2276"/>
                                        </p:tgtEl>
                                      </p:cBhvr>
                                    </p:animEffect>
                                  </p:childTnLst>
                                </p:cTn>
                              </p:par>
                              <p:par>
                                <p:cTn id="514" nodeType="withEffect" fill="hold" presetClass="entr" presetID="22" presetSubtype="8">
                                  <p:stCondLst>
                                    <p:cond delay="900"/>
                                  </p:stCondLst>
                                  <p:childTnLst>
                                    <p:set>
                                      <p:cBhvr>
                                        <p:cTn id="515" dur="1" fill="hold">
                                          <p:stCondLst>
                                            <p:cond delay="0"/>
                                          </p:stCondLst>
                                        </p:cTn>
                                        <p:tgtEl>
                                          <p:spTgt spid="2274"/>
                                        </p:tgtEl>
                                        <p:attrNameLst>
                                          <p:attrName>style.visibility</p:attrName>
                                        </p:attrNameLst>
                                      </p:cBhvr>
                                      <p:to>
                                        <p:strVal val="visible"/>
                                      </p:to>
                                    </p:set>
                                    <p:animEffect filter="wipe(left)" transition="in">
                                      <p:cBhvr additive="repl">
                                        <p:cTn id="516" dur="1000"/>
                                        <p:tgtEl>
                                          <p:spTgt spid="2274"/>
                                        </p:tgtEl>
                                      </p:cBhvr>
                                    </p:animEffect>
                                  </p:childTnLst>
                                </p:cTn>
                              </p:par>
                              <p:par>
                                <p:cTn id="517" nodeType="withEffect" fill="hold" presetClass="entr" presetID="1">
                                  <p:stCondLst>
                                    <p:cond delay="1900"/>
                                  </p:stCondLst>
                                  <p:childTnLst>
                                    <p:set>
                                      <p:cBhvr>
                                        <p:cTn id="518" dur="1" fill="hold">
                                          <p:stCondLst>
                                            <p:cond delay="0"/>
                                          </p:stCondLst>
                                        </p:cTn>
                                        <p:tgtEl>
                                          <p:spTgt spid="2282"/>
                                        </p:tgtEl>
                                        <p:attrNameLst>
                                          <p:attrName>style.visibility</p:attrName>
                                        </p:attrNameLst>
                                      </p:cBhvr>
                                      <p:to>
                                        <p:strVal val="visible"/>
                                      </p:to>
                                    </p:set>
                                  </p:childTnLst>
                                </p:cTn>
                              </p:par>
                              <p:par>
                                <p:cTn id="519" nodeType="withEffect" fill="hold" presetClass="entr" presetID="1">
                                  <p:stCondLst>
                                    <p:cond delay="1900"/>
                                  </p:stCondLst>
                                  <p:childTnLst>
                                    <p:set>
                                      <p:cBhvr>
                                        <p:cTn id="520" dur="1" fill="hold">
                                          <p:stCondLst>
                                            <p:cond delay="0"/>
                                          </p:stCondLst>
                                        </p:cTn>
                                        <p:tgtEl>
                                          <p:spTgt spid="2281"/>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228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3" name="TextShape 1"/>
          <p:cNvSpPr txBox="1"/>
          <p:nvPr/>
        </p:nvSpPr>
        <p:spPr>
          <a:xfrm>
            <a:off x="457200" y="-171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Why Events? Won’t a barrier do?</a:t>
            </a:r>
            <a:endParaRPr b="0" lang="en-US" sz="4400" spc="-1" strike="noStrike">
              <a:solidFill>
                <a:srgbClr val="000000"/>
              </a:solidFill>
              <a:latin typeface="Trebuchet MS"/>
            </a:endParaRPr>
          </a:p>
        </p:txBody>
      </p:sp>
      <p:sp>
        <p:nvSpPr>
          <p:cNvPr id="2284" name="TextShape 2"/>
          <p:cNvSpPr txBox="1"/>
          <p:nvPr/>
        </p:nvSpPr>
        <p:spPr>
          <a:xfrm>
            <a:off x="-36360" y="908640"/>
            <a:ext cx="5965560" cy="5760360"/>
          </a:xfrm>
          <a:prstGeom prst="rect">
            <a:avLst/>
          </a:prstGeom>
          <a:noFill/>
          <a:ln>
            <a:noFill/>
          </a:ln>
        </p:spPr>
        <p:txBody>
          <a:bodyPr>
            <a:normAutofit/>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A barrier defines a synchronization point … commands following a barrier wait to execute until all prior enqueued commands complete</a:t>
            </a:r>
            <a:endParaRPr b="0" lang="en-US" sz="2800" spc="-1" strike="noStrike">
              <a:solidFill>
                <a:srgbClr val="000000"/>
              </a:solidFill>
              <a:latin typeface="Trebuchet MS"/>
            </a:endParaRPr>
          </a:p>
          <a:p>
            <a:pPr marL="457200">
              <a:lnSpc>
                <a:spcPct val="100000"/>
              </a:lnSpc>
              <a:spcBef>
                <a:spcPts val="380"/>
              </a:spcBef>
            </a:pPr>
            <a:r>
              <a:rPr b="1" lang="en-US" sz="1900" spc="-1" strike="noStrike">
                <a:solidFill>
                  <a:srgbClr val="9bbb59"/>
                </a:solidFill>
                <a:latin typeface="Courier New Bold"/>
              </a:rPr>
              <a:t>cl_int</a:t>
            </a:r>
            <a:r>
              <a:rPr b="1" lang="en-US" sz="1900" spc="-1" strike="noStrike">
                <a:solidFill>
                  <a:srgbClr val="000000"/>
                </a:solidFill>
                <a:latin typeface="Courier New Bold"/>
              </a:rPr>
              <a:t> </a:t>
            </a:r>
            <a:r>
              <a:rPr b="1" lang="en-US" sz="1900" spc="-1" strike="noStrike">
                <a:solidFill>
                  <a:srgbClr val="17375e"/>
                </a:solidFill>
                <a:latin typeface="Courier New Bold"/>
              </a:rPr>
              <a:t>clEnqueueBarrier</a:t>
            </a:r>
            <a:r>
              <a:rPr b="1" lang="en-US" sz="1900" spc="-1" strike="noStrike">
                <a:solidFill>
                  <a:srgbClr val="000000"/>
                </a:solidFill>
                <a:latin typeface="Courier New Bold"/>
              </a:rPr>
              <a:t>(</a:t>
            </a:r>
            <a:r>
              <a:rPr b="1" lang="en-US" sz="1900" spc="-1" strike="noStrike">
                <a:solidFill>
                  <a:srgbClr val="9bbb59"/>
                </a:solidFill>
                <a:latin typeface="Courier New Bold"/>
              </a:rPr>
              <a:t>cl_command_queue</a:t>
            </a:r>
            <a:r>
              <a:rPr b="1" lang="en-US" sz="1900" spc="-1" strike="noStrike">
                <a:solidFill>
                  <a:srgbClr val="000000"/>
                </a:solidFill>
                <a:latin typeface="Courier New Bold"/>
              </a:rPr>
              <a:t> queue)</a:t>
            </a:r>
            <a:endParaRPr b="0" lang="en-US" sz="1900" spc="-1" strike="noStrike">
              <a:solidFill>
                <a:srgbClr val="000000"/>
              </a:solidFill>
              <a:latin typeface="Trebuchet MS"/>
            </a:endParaRPr>
          </a:p>
          <a:p>
            <a:pPr marL="514440" indent="-456840">
              <a:lnSpc>
                <a:spcPct val="100000"/>
              </a:lnSpc>
              <a:spcBef>
                <a:spcPts val="561"/>
              </a:spcBef>
              <a:buClr>
                <a:srgbClr val="000000"/>
              </a:buClr>
              <a:buFont typeface="Arial"/>
              <a:buChar char="•"/>
            </a:pPr>
            <a:r>
              <a:rPr b="0" lang="en-US" sz="2800" spc="-1" strike="noStrike">
                <a:solidFill>
                  <a:srgbClr val="000000"/>
                </a:solidFill>
                <a:latin typeface="Trebuchet MS"/>
              </a:rPr>
              <a:t>Events provide </a:t>
            </a:r>
            <a:r>
              <a:rPr b="0" lang="en-US" sz="2800" spc="-1" strike="noStrike">
                <a:solidFill>
                  <a:srgbClr val="4f81bd"/>
                </a:solidFill>
                <a:latin typeface="Trebuchet MS"/>
              </a:rPr>
              <a:t>fine grained control </a:t>
            </a:r>
            <a:r>
              <a:rPr b="0" lang="en-US" sz="2800" spc="-1" strike="noStrike">
                <a:solidFill>
                  <a:srgbClr val="000000"/>
                </a:solidFill>
                <a:latin typeface="Trebuchet MS"/>
              </a:rPr>
              <a:t>… this can really matter with an out-of-order queue.</a:t>
            </a:r>
            <a:endParaRPr b="0" lang="en-US" sz="2800" spc="-1" strike="noStrike">
              <a:solidFill>
                <a:srgbClr val="000000"/>
              </a:solidFill>
              <a:latin typeface="Trebuchet MS"/>
            </a:endParaRPr>
          </a:p>
          <a:p>
            <a:pPr marL="514440" indent="-456840">
              <a:lnSpc>
                <a:spcPct val="100000"/>
              </a:lnSpc>
              <a:spcBef>
                <a:spcPts val="561"/>
              </a:spcBef>
              <a:buClr>
                <a:srgbClr val="000000"/>
              </a:buClr>
              <a:buFont typeface="Arial"/>
              <a:buChar char="•"/>
            </a:pPr>
            <a:r>
              <a:rPr b="0" lang="en-US" sz="2800" spc="-1" strike="noStrike">
                <a:solidFill>
                  <a:srgbClr val="000000"/>
                </a:solidFill>
                <a:latin typeface="Trebuchet MS"/>
              </a:rPr>
              <a:t>Events work between commands in the </a:t>
            </a:r>
            <a:r>
              <a:rPr b="0" lang="en-US" sz="2800" spc="-1" strike="noStrike">
                <a:solidFill>
                  <a:srgbClr val="4f81bd"/>
                </a:solidFill>
                <a:latin typeface="Trebuchet MS"/>
              </a:rPr>
              <a:t>different queues </a:t>
            </a:r>
            <a:r>
              <a:rPr b="0" lang="en-US" sz="2800" spc="-1" strike="noStrike">
                <a:solidFill>
                  <a:srgbClr val="000000"/>
                </a:solidFill>
                <a:latin typeface="Trebuchet MS"/>
              </a:rPr>
              <a:t>… as long as they </a:t>
            </a:r>
            <a:r>
              <a:rPr b="0" lang="en-US" sz="2800" spc="-1" strike="noStrike">
                <a:solidFill>
                  <a:srgbClr val="c0504d"/>
                </a:solidFill>
                <a:latin typeface="Trebuchet MS"/>
              </a:rPr>
              <a:t>share a context</a:t>
            </a:r>
            <a:endParaRPr b="0" lang="en-US" sz="2800" spc="-1" strike="noStrike">
              <a:solidFill>
                <a:srgbClr val="000000"/>
              </a:solidFill>
              <a:latin typeface="Trebuchet MS"/>
            </a:endParaRPr>
          </a:p>
          <a:p>
            <a:pPr marL="514440" indent="-456840">
              <a:lnSpc>
                <a:spcPct val="100000"/>
              </a:lnSpc>
              <a:spcBef>
                <a:spcPts val="561"/>
              </a:spcBef>
              <a:buClr>
                <a:srgbClr val="000000"/>
              </a:buClr>
              <a:buFont typeface="Arial"/>
              <a:buChar char="•"/>
            </a:pPr>
            <a:r>
              <a:rPr b="0" lang="en-US" sz="2800" spc="-1" strike="noStrike">
                <a:solidFill>
                  <a:srgbClr val="000000"/>
                </a:solidFill>
                <a:latin typeface="Trebuchet MS"/>
              </a:rPr>
              <a:t>Events convey more information than a barrier … provide info on state of a command, not just whether it’s complete or not.</a:t>
            </a:r>
            <a:endParaRPr b="0" lang="en-US" sz="2800" spc="-1" strike="noStrike">
              <a:solidFill>
                <a:srgbClr val="000000"/>
              </a:solidFill>
              <a:latin typeface="Trebuchet MS"/>
            </a:endParaRPr>
          </a:p>
        </p:txBody>
      </p:sp>
      <p:grpSp>
        <p:nvGrpSpPr>
          <p:cNvPr id="2285" name="Group 3"/>
          <p:cNvGrpSpPr/>
          <p:nvPr/>
        </p:nvGrpSpPr>
        <p:grpSpPr>
          <a:xfrm>
            <a:off x="5899680" y="2853000"/>
            <a:ext cx="3208680" cy="3956760"/>
            <a:chOff x="5899680" y="2853000"/>
            <a:chExt cx="3208680" cy="3956760"/>
          </a:xfrm>
        </p:grpSpPr>
        <p:sp>
          <p:nvSpPr>
            <p:cNvPr id="2286" name="CustomShape 4"/>
            <p:cNvSpPr/>
            <p:nvPr/>
          </p:nvSpPr>
          <p:spPr>
            <a:xfrm>
              <a:off x="5899680" y="2853000"/>
              <a:ext cx="3208680" cy="3593520"/>
            </a:xfrm>
            <a:prstGeom prst="roundRect">
              <a:avLst>
                <a:gd name="adj" fmla="val 4954"/>
              </a:avLst>
            </a:prstGeom>
            <a:solidFill>
              <a:srgbClr val="20538d">
                <a:alpha val="29000"/>
              </a:srgbClr>
            </a:solidFill>
            <a:ln w="6480">
              <a:solidFill>
                <a:srgbClr val="000000"/>
              </a:solidFill>
              <a:miter/>
            </a:ln>
          </p:spPr>
          <p:style>
            <a:lnRef idx="0"/>
            <a:fillRef idx="0"/>
            <a:effectRef idx="0"/>
            <a:fontRef idx="minor"/>
          </p:style>
        </p:sp>
        <p:pic>
          <p:nvPicPr>
            <p:cNvPr id="2287" name="Picture 5" descr=""/>
            <p:cNvPicPr/>
            <p:nvPr/>
          </p:nvPicPr>
          <p:blipFill>
            <a:blip r:embed="rId1"/>
            <a:stretch/>
          </p:blipFill>
          <p:spPr>
            <a:xfrm>
              <a:off x="6032520" y="4232160"/>
              <a:ext cx="1425600" cy="2577600"/>
            </a:xfrm>
            <a:prstGeom prst="rect">
              <a:avLst/>
            </a:prstGeom>
            <a:ln w="25560">
              <a:noFill/>
            </a:ln>
          </p:spPr>
        </p:pic>
        <p:pic>
          <p:nvPicPr>
            <p:cNvPr id="2288" name="Picture 6" descr=""/>
            <p:cNvPicPr/>
            <p:nvPr/>
          </p:nvPicPr>
          <p:blipFill>
            <a:blip r:embed="rId2"/>
            <a:stretch/>
          </p:blipFill>
          <p:spPr>
            <a:xfrm>
              <a:off x="7669080" y="4232160"/>
              <a:ext cx="1425600" cy="2577600"/>
            </a:xfrm>
            <a:prstGeom prst="rect">
              <a:avLst/>
            </a:prstGeom>
            <a:ln w="25560">
              <a:noFill/>
            </a:ln>
          </p:spPr>
        </p:pic>
        <p:sp>
          <p:nvSpPr>
            <p:cNvPr id="2289" name="CustomShape 5"/>
            <p:cNvSpPr/>
            <p:nvPr/>
          </p:nvSpPr>
          <p:spPr>
            <a:xfrm>
              <a:off x="6348960" y="4624920"/>
              <a:ext cx="648000" cy="25056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2290" name="CustomShape 6"/>
            <p:cNvSpPr/>
            <p:nvPr/>
          </p:nvSpPr>
          <p:spPr>
            <a:xfrm>
              <a:off x="7985520" y="4624920"/>
              <a:ext cx="648000" cy="25056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2291" name="CustomShape 7"/>
            <p:cNvSpPr/>
            <p:nvPr/>
          </p:nvSpPr>
          <p:spPr>
            <a:xfrm>
              <a:off x="7057440" y="6093000"/>
              <a:ext cx="896760" cy="32616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latin typeface="Arial Narrow"/>
                  <a:ea typeface="ヒラギノ角ゴ ProN W3"/>
                </a:rPr>
                <a:t>Context</a:t>
              </a:r>
              <a:endParaRPr b="0" lang="en-US" sz="1800" spc="-1" strike="noStrike">
                <a:latin typeface="Arial"/>
              </a:endParaRPr>
            </a:p>
          </p:txBody>
        </p:sp>
        <p:sp>
          <p:nvSpPr>
            <p:cNvPr id="2292" name="CustomShape 8"/>
            <p:cNvSpPr/>
            <p:nvPr/>
          </p:nvSpPr>
          <p:spPr>
            <a:xfrm>
              <a:off x="6204240" y="3190320"/>
              <a:ext cx="991440" cy="9475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2293" name="CustomShape 9"/>
            <p:cNvSpPr/>
            <p:nvPr/>
          </p:nvSpPr>
          <p:spPr>
            <a:xfrm>
              <a:off x="7832880" y="3190320"/>
              <a:ext cx="991440" cy="94752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CPU</a:t>
              </a:r>
              <a:endParaRPr b="0" lang="en-US" sz="1500" spc="-1" strike="noStrike">
                <a:latin typeface="Arial"/>
              </a:endParaRPr>
            </a:p>
          </p:txBody>
        </p:sp>
      </p:grpSp>
      <p:sp>
        <p:nvSpPr>
          <p:cNvPr id="2294" name="CustomShape 10"/>
          <p:cNvSpPr/>
          <p:nvPr/>
        </p:nvSpPr>
        <p:spPr>
          <a:xfrm>
            <a:off x="6394680" y="5301360"/>
            <a:ext cx="553320" cy="1310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95" name="CustomShape 11"/>
          <p:cNvSpPr/>
          <p:nvPr/>
        </p:nvSpPr>
        <p:spPr>
          <a:xfrm>
            <a:off x="8032680" y="5612040"/>
            <a:ext cx="553320" cy="1310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96" name="CustomShape 12"/>
          <p:cNvSpPr/>
          <p:nvPr/>
        </p:nvSpPr>
        <p:spPr>
          <a:xfrm>
            <a:off x="6948360" y="5366880"/>
            <a:ext cx="1084320" cy="310320"/>
          </a:xfrm>
          <a:custGeom>
            <a:avLst/>
            <a:gdLst/>
            <a:ahLst/>
            <a:rect l="l" t="t" r="r" b="b"/>
            <a:pathLst>
              <a:path w="21600" h="21600">
                <a:moveTo>
                  <a:pt x="0" y="0"/>
                </a:moveTo>
                <a:lnTo>
                  <a:pt x="21600" y="21600"/>
                </a:lnTo>
              </a:path>
            </a:pathLst>
          </a:custGeom>
          <a:noFill/>
          <a:ln w="2844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297" name="CustomShape 13"/>
          <p:cNvSpPr/>
          <p:nvPr/>
        </p:nvSpPr>
        <p:spPr>
          <a:xfrm>
            <a:off x="7057440" y="4996080"/>
            <a:ext cx="896760" cy="32616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latin typeface="Arial Narrow"/>
                <a:ea typeface="ヒラギノ角ゴ ProN W3"/>
              </a:rPr>
              <a:t>Event</a:t>
            </a:r>
            <a:endParaRPr b="0" lang="en-US" sz="1800" spc="-1" strike="noStrike">
              <a:latin typeface="Arial"/>
            </a:endParaRPr>
          </a:p>
        </p:txBody>
      </p:sp>
    </p:spTree>
  </p:cSld>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8" name="CustomShape 1"/>
          <p:cNvSpPr/>
          <p:nvPr/>
        </p:nvSpPr>
        <p:spPr>
          <a:xfrm>
            <a:off x="488520" y="983160"/>
            <a:ext cx="3666600" cy="584028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99" name="TextShape 2"/>
          <p:cNvSpPr txBox="1"/>
          <p:nvPr/>
        </p:nvSpPr>
        <p:spPr>
          <a:xfrm>
            <a:off x="0" y="-315360"/>
            <a:ext cx="9143640" cy="1142640"/>
          </a:xfrm>
          <a:prstGeom prst="rect">
            <a:avLst/>
          </a:prstGeom>
          <a:noFill/>
          <a:ln>
            <a:noFill/>
          </a:ln>
        </p:spPr>
        <p:txBody>
          <a:bodyPr anchor="ctr"/>
          <a:p>
            <a:pPr algn="ctr">
              <a:lnSpc>
                <a:spcPct val="100000"/>
              </a:lnSpc>
            </a:pPr>
            <a:r>
              <a:rPr b="0" lang="en-US" sz="2400" spc="-1" strike="noStrike">
                <a:solidFill>
                  <a:srgbClr val="000000"/>
                </a:solidFill>
                <a:latin typeface="Trebuchet MS"/>
              </a:rPr>
              <a:t>Barriers between queues: clEnqueueBarrier doesn’t work</a:t>
            </a:r>
            <a:endParaRPr b="0" lang="en-US" sz="2400" spc="-1" strike="noStrike">
              <a:solidFill>
                <a:srgbClr val="000000"/>
              </a:solidFill>
              <a:latin typeface="Trebuchet MS"/>
            </a:endParaRPr>
          </a:p>
        </p:txBody>
      </p:sp>
      <p:sp>
        <p:nvSpPr>
          <p:cNvPr id="2300" name="CustomShape 3"/>
          <p:cNvSpPr/>
          <p:nvPr/>
        </p:nvSpPr>
        <p:spPr>
          <a:xfrm>
            <a:off x="5076000" y="874440"/>
            <a:ext cx="3666600" cy="584028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301" name="CustomShape 4"/>
          <p:cNvSpPr/>
          <p:nvPr/>
        </p:nvSpPr>
        <p:spPr>
          <a:xfrm>
            <a:off x="5923080" y="1325880"/>
            <a:ext cx="2032920" cy="144468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p:txBody>
      </p:sp>
      <p:sp>
        <p:nvSpPr>
          <p:cNvPr id="2302" name="CustomShape 5"/>
          <p:cNvSpPr/>
          <p:nvPr/>
        </p:nvSpPr>
        <p:spPr>
          <a:xfrm>
            <a:off x="5869800" y="4060440"/>
            <a:ext cx="2086200" cy="144468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 clEnqueueNDRangeKernel()</a:t>
            </a:r>
            <a:endParaRPr b="0" lang="en-US" sz="1000" spc="-1" strike="noStrike">
              <a:latin typeface="Arial"/>
            </a:endParaRPr>
          </a:p>
        </p:txBody>
      </p:sp>
      <p:sp>
        <p:nvSpPr>
          <p:cNvPr id="2303" name="CustomShape 6"/>
          <p:cNvSpPr/>
          <p:nvPr/>
        </p:nvSpPr>
        <p:spPr>
          <a:xfrm>
            <a:off x="1064160" y="570600"/>
            <a:ext cx="2515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1</a:t>
            </a:r>
            <a:r>
              <a:rPr b="0" lang="en-US" sz="1800" spc="-1" strike="noStrike" baseline="30000">
                <a:solidFill>
                  <a:srgbClr val="000000"/>
                </a:solidFill>
                <a:latin typeface="Trebuchet MS"/>
              </a:rPr>
              <a:t>st</a:t>
            </a:r>
            <a:r>
              <a:rPr b="0" lang="en-US" sz="1800" spc="-1" strike="noStrike">
                <a:solidFill>
                  <a:srgbClr val="000000"/>
                </a:solidFill>
                <a:latin typeface="Trebuchet MS"/>
              </a:rPr>
              <a:t> Command Queue</a:t>
            </a:r>
            <a:endParaRPr b="0" lang="en-US" sz="1800" spc="-1" strike="noStrike">
              <a:latin typeface="Arial"/>
            </a:endParaRPr>
          </a:p>
        </p:txBody>
      </p:sp>
      <p:sp>
        <p:nvSpPr>
          <p:cNvPr id="2304" name="CustomShape 7"/>
          <p:cNvSpPr/>
          <p:nvPr/>
        </p:nvSpPr>
        <p:spPr>
          <a:xfrm>
            <a:off x="5650560" y="505080"/>
            <a:ext cx="2563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2</a:t>
            </a:r>
            <a:r>
              <a:rPr b="0" lang="en-US" sz="1800" spc="-1" strike="noStrike" baseline="30000">
                <a:solidFill>
                  <a:srgbClr val="000000"/>
                </a:solidFill>
                <a:latin typeface="Trebuchet MS"/>
              </a:rPr>
              <a:t>nd</a:t>
            </a:r>
            <a:r>
              <a:rPr b="0" lang="en-US" sz="1800" spc="-1" strike="noStrike">
                <a:solidFill>
                  <a:srgbClr val="000000"/>
                </a:solidFill>
                <a:latin typeface="Trebuchet MS"/>
              </a:rPr>
              <a:t> Command Queue</a:t>
            </a:r>
            <a:endParaRPr b="0" lang="en-US" sz="1800" spc="-1" strike="noStrike">
              <a:latin typeface="Arial"/>
            </a:endParaRPr>
          </a:p>
        </p:txBody>
      </p:sp>
      <p:sp>
        <p:nvSpPr>
          <p:cNvPr id="2305" name="CustomShape 8"/>
          <p:cNvSpPr/>
          <p:nvPr/>
        </p:nvSpPr>
        <p:spPr>
          <a:xfrm>
            <a:off x="641160" y="3154680"/>
            <a:ext cx="7362360" cy="71964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306" name="CustomShape 9"/>
          <p:cNvSpPr/>
          <p:nvPr/>
        </p:nvSpPr>
        <p:spPr>
          <a:xfrm>
            <a:off x="1460160" y="3337560"/>
            <a:ext cx="2047680" cy="270720"/>
          </a:xfrm>
          <a:prstGeom prst="rect">
            <a:avLst/>
          </a:prstGeom>
          <a:noFill/>
          <a:ln>
            <a:noFill/>
          </a:ln>
        </p:spPr>
        <p:style>
          <a:lnRef idx="0"/>
          <a:fillRef idx="0"/>
          <a:effectRef idx="0"/>
          <a:fontRef idx="minor"/>
        </p:style>
        <p:txBody>
          <a:bodyPr lIns="90000" rIns="90000" tIns="45000" bIns="45000"/>
          <a:p>
            <a:pPr>
              <a:lnSpc>
                <a:spcPct val="99000"/>
              </a:lnSpc>
            </a:pPr>
            <a:r>
              <a:rPr b="0" lang="en-US" sz="1200" spc="-1" strike="noStrike">
                <a:solidFill>
                  <a:srgbClr val="000000"/>
                </a:solidFill>
                <a:latin typeface="Courier New Bold"/>
              </a:rPr>
              <a:t>clEnqueueBarrier()</a:t>
            </a:r>
            <a:endParaRPr b="0" lang="en-US" sz="1200" spc="-1" strike="noStrike">
              <a:latin typeface="Arial"/>
            </a:endParaRPr>
          </a:p>
        </p:txBody>
      </p:sp>
      <p:sp>
        <p:nvSpPr>
          <p:cNvPr id="2307" name="CustomShape 10"/>
          <p:cNvSpPr/>
          <p:nvPr/>
        </p:nvSpPr>
        <p:spPr>
          <a:xfrm>
            <a:off x="5746320" y="3337560"/>
            <a:ext cx="1849680" cy="270720"/>
          </a:xfrm>
          <a:prstGeom prst="rect">
            <a:avLst/>
          </a:prstGeom>
          <a:noFill/>
          <a:ln>
            <a:noFill/>
          </a:ln>
        </p:spPr>
        <p:style>
          <a:lnRef idx="0"/>
          <a:fillRef idx="0"/>
          <a:effectRef idx="0"/>
          <a:fontRef idx="minor"/>
        </p:style>
        <p:txBody>
          <a:bodyPr lIns="90000" rIns="90000" tIns="45000" bIns="45000"/>
          <a:p>
            <a:pPr>
              <a:lnSpc>
                <a:spcPct val="99000"/>
              </a:lnSpc>
            </a:pPr>
            <a:r>
              <a:rPr b="0" lang="en-US" sz="1200" spc="-1" strike="noStrike">
                <a:solidFill>
                  <a:srgbClr val="000000"/>
                </a:solidFill>
                <a:latin typeface="Courier New Bold"/>
              </a:rPr>
              <a:t>clEnqueueBarrier()</a:t>
            </a:r>
            <a:endParaRPr b="0" lang="en-US" sz="1200" spc="-1" strike="noStrike">
              <a:latin typeface="Arial"/>
            </a:endParaRPr>
          </a:p>
        </p:txBody>
      </p:sp>
      <p:sp>
        <p:nvSpPr>
          <p:cNvPr id="2308"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309"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310" name="CustomShape 13"/>
          <p:cNvSpPr/>
          <p:nvPr/>
        </p:nvSpPr>
        <p:spPr>
          <a:xfrm>
            <a:off x="1369800" y="1325880"/>
            <a:ext cx="2032920" cy="144468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p:txBody>
      </p:sp>
      <p:sp>
        <p:nvSpPr>
          <p:cNvPr id="2311" name="CustomShape 14"/>
          <p:cNvSpPr/>
          <p:nvPr/>
        </p:nvSpPr>
        <p:spPr>
          <a:xfrm>
            <a:off x="1316160" y="4060440"/>
            <a:ext cx="2031120" cy="144468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 clEnqueueNDRangeKernel()</a:t>
            </a:r>
            <a:endParaRPr b="0" lang="en-US" sz="1000" spc="-1" strike="noStrike">
              <a:latin typeface="Arial"/>
            </a:endParaRPr>
          </a:p>
        </p:txBody>
      </p:sp>
    </p:spTree>
  </p:cSld>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2" name="CustomShape 1"/>
          <p:cNvSpPr/>
          <p:nvPr/>
        </p:nvSpPr>
        <p:spPr>
          <a:xfrm>
            <a:off x="493920" y="983160"/>
            <a:ext cx="3666600" cy="584028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313" name="TextShape 2"/>
          <p:cNvSpPr txBox="1"/>
          <p:nvPr/>
        </p:nvSpPr>
        <p:spPr>
          <a:xfrm>
            <a:off x="0" y="-315360"/>
            <a:ext cx="9143640" cy="1142640"/>
          </a:xfrm>
          <a:prstGeom prst="rect">
            <a:avLst/>
          </a:prstGeom>
          <a:noFill/>
          <a:ln>
            <a:noFill/>
          </a:ln>
        </p:spPr>
        <p:txBody>
          <a:bodyPr anchor="ctr"/>
          <a:p>
            <a:pPr algn="ctr">
              <a:lnSpc>
                <a:spcPct val="100000"/>
              </a:lnSpc>
            </a:pPr>
            <a:r>
              <a:rPr b="0" lang="en-US" sz="2400" spc="-1" strike="noStrike">
                <a:solidFill>
                  <a:srgbClr val="000000"/>
                </a:solidFill>
                <a:latin typeface="Trebuchet MS"/>
              </a:rPr>
              <a:t>Barriers between queues: this works!</a:t>
            </a:r>
            <a:endParaRPr b="0" lang="en-US" sz="2400" spc="-1" strike="noStrike">
              <a:solidFill>
                <a:srgbClr val="000000"/>
              </a:solidFill>
              <a:latin typeface="Trebuchet MS"/>
            </a:endParaRPr>
          </a:p>
        </p:txBody>
      </p:sp>
      <p:sp>
        <p:nvSpPr>
          <p:cNvPr id="2314" name="CustomShape 3"/>
          <p:cNvSpPr/>
          <p:nvPr/>
        </p:nvSpPr>
        <p:spPr>
          <a:xfrm>
            <a:off x="5081400" y="874440"/>
            <a:ext cx="3666600" cy="584028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315" name="CustomShape 4"/>
          <p:cNvSpPr/>
          <p:nvPr/>
        </p:nvSpPr>
        <p:spPr>
          <a:xfrm>
            <a:off x="5939640" y="1325880"/>
            <a:ext cx="2032920" cy="144468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p:txBody>
      </p:sp>
      <p:sp>
        <p:nvSpPr>
          <p:cNvPr id="2316" name="CustomShape 5"/>
          <p:cNvSpPr/>
          <p:nvPr/>
        </p:nvSpPr>
        <p:spPr>
          <a:xfrm>
            <a:off x="5914080" y="4060440"/>
            <a:ext cx="2113920" cy="144468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 clEnqueueNDRangeKernel()</a:t>
            </a:r>
            <a:endParaRPr b="0" lang="en-US" sz="1000" spc="-1" strike="noStrike">
              <a:latin typeface="Arial"/>
            </a:endParaRPr>
          </a:p>
        </p:txBody>
      </p:sp>
      <p:sp>
        <p:nvSpPr>
          <p:cNvPr id="2317" name="CustomShape 6"/>
          <p:cNvSpPr/>
          <p:nvPr/>
        </p:nvSpPr>
        <p:spPr>
          <a:xfrm>
            <a:off x="1064160" y="570600"/>
            <a:ext cx="2515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1</a:t>
            </a:r>
            <a:r>
              <a:rPr b="0" lang="en-US" sz="1800" spc="-1" strike="noStrike" baseline="30000">
                <a:solidFill>
                  <a:srgbClr val="000000"/>
                </a:solidFill>
                <a:latin typeface="Trebuchet MS"/>
              </a:rPr>
              <a:t>st</a:t>
            </a:r>
            <a:r>
              <a:rPr b="0" lang="en-US" sz="1800" spc="-1" strike="noStrike">
                <a:solidFill>
                  <a:srgbClr val="000000"/>
                </a:solidFill>
                <a:latin typeface="Trebuchet MS"/>
              </a:rPr>
              <a:t> Command Queue</a:t>
            </a:r>
            <a:endParaRPr b="0" lang="en-US" sz="1800" spc="-1" strike="noStrike">
              <a:latin typeface="Arial"/>
            </a:endParaRPr>
          </a:p>
        </p:txBody>
      </p:sp>
      <p:sp>
        <p:nvSpPr>
          <p:cNvPr id="2318" name="CustomShape 7"/>
          <p:cNvSpPr/>
          <p:nvPr/>
        </p:nvSpPr>
        <p:spPr>
          <a:xfrm>
            <a:off x="5650560" y="505080"/>
            <a:ext cx="2563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2</a:t>
            </a:r>
            <a:r>
              <a:rPr b="0" lang="en-US" sz="1800" spc="-1" strike="noStrike" baseline="30000">
                <a:solidFill>
                  <a:srgbClr val="000000"/>
                </a:solidFill>
                <a:latin typeface="Trebuchet MS"/>
              </a:rPr>
              <a:t>nd</a:t>
            </a:r>
            <a:r>
              <a:rPr b="0" lang="en-US" sz="1800" spc="-1" strike="noStrike">
                <a:solidFill>
                  <a:srgbClr val="000000"/>
                </a:solidFill>
                <a:latin typeface="Trebuchet MS"/>
              </a:rPr>
              <a:t> Command Queue</a:t>
            </a:r>
            <a:endParaRPr b="0" lang="en-US" sz="1800" spc="-1" strike="noStrike">
              <a:latin typeface="Arial"/>
            </a:endParaRPr>
          </a:p>
        </p:txBody>
      </p:sp>
      <p:sp>
        <p:nvSpPr>
          <p:cNvPr id="2319" name="CustomShape 8"/>
          <p:cNvSpPr/>
          <p:nvPr/>
        </p:nvSpPr>
        <p:spPr>
          <a:xfrm>
            <a:off x="641160" y="2955240"/>
            <a:ext cx="7674840" cy="110484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320" name="CustomShape 9"/>
          <p:cNvSpPr/>
          <p:nvPr/>
        </p:nvSpPr>
        <p:spPr>
          <a:xfrm>
            <a:off x="1187640" y="3239640"/>
            <a:ext cx="2833200" cy="451080"/>
          </a:xfrm>
          <a:prstGeom prst="rect">
            <a:avLst/>
          </a:prstGeom>
          <a:noFill/>
          <a:ln>
            <a:noFill/>
          </a:ln>
        </p:spPr>
        <p:style>
          <a:lnRef idx="0"/>
          <a:fillRef idx="0"/>
          <a:effectRef idx="0"/>
          <a:fontRef idx="minor"/>
        </p:style>
        <p:txBody>
          <a:bodyPr lIns="90000" rIns="90000" tIns="45000" bIns="45000"/>
          <a:p>
            <a:pPr>
              <a:lnSpc>
                <a:spcPct val="99000"/>
              </a:lnSpc>
            </a:pPr>
            <a:r>
              <a:rPr b="0" lang="en-US" sz="1200" spc="-1" strike="noStrike">
                <a:solidFill>
                  <a:srgbClr val="000000"/>
                </a:solidFill>
                <a:latin typeface="Courier New Bold"/>
              </a:rPr>
              <a:t>clEnqueueBarrier()</a:t>
            </a:r>
            <a:endParaRPr b="0" lang="en-US" sz="1200" spc="-1" strike="noStrike">
              <a:latin typeface="Arial"/>
            </a:endParaRPr>
          </a:p>
          <a:p>
            <a:pPr>
              <a:lnSpc>
                <a:spcPct val="99000"/>
              </a:lnSpc>
            </a:pPr>
            <a:r>
              <a:rPr b="0" lang="en-US" sz="1200" spc="-1" strike="noStrike">
                <a:solidFill>
                  <a:srgbClr val="000000"/>
                </a:solidFill>
                <a:latin typeface="Courier New Bold"/>
              </a:rPr>
              <a:t>clEnqueueWaitForEvent(event)</a:t>
            </a:r>
            <a:endParaRPr b="0" lang="en-US" sz="1200" spc="-1" strike="noStrike">
              <a:latin typeface="Arial"/>
            </a:endParaRPr>
          </a:p>
        </p:txBody>
      </p:sp>
      <p:sp>
        <p:nvSpPr>
          <p:cNvPr id="2321" name="CustomShape 10"/>
          <p:cNvSpPr/>
          <p:nvPr/>
        </p:nvSpPr>
        <p:spPr>
          <a:xfrm>
            <a:off x="5749560" y="3337560"/>
            <a:ext cx="2304000" cy="270720"/>
          </a:xfrm>
          <a:prstGeom prst="rect">
            <a:avLst/>
          </a:prstGeom>
          <a:noFill/>
          <a:ln>
            <a:noFill/>
          </a:ln>
        </p:spPr>
        <p:style>
          <a:lnRef idx="0"/>
          <a:fillRef idx="0"/>
          <a:effectRef idx="0"/>
          <a:fontRef idx="minor"/>
        </p:style>
        <p:txBody>
          <a:bodyPr lIns="90000" rIns="90000" tIns="45000" bIns="45000"/>
          <a:p>
            <a:pPr>
              <a:lnSpc>
                <a:spcPct val="99000"/>
              </a:lnSpc>
            </a:pPr>
            <a:r>
              <a:rPr b="0" lang="en-US" sz="1200" spc="-1" strike="noStrike">
                <a:solidFill>
                  <a:srgbClr val="000000"/>
                </a:solidFill>
                <a:latin typeface="Courier New Bold"/>
              </a:rPr>
              <a:t>clEnqueueMarker(event)</a:t>
            </a:r>
            <a:endParaRPr b="0" lang="en-US" sz="1200" spc="-1" strike="noStrike">
              <a:latin typeface="Arial"/>
            </a:endParaRPr>
          </a:p>
        </p:txBody>
      </p:sp>
      <p:sp>
        <p:nvSpPr>
          <p:cNvPr id="2322" name="CustomShape 11"/>
          <p:cNvSpPr/>
          <p:nvPr/>
        </p:nvSpPr>
        <p:spPr>
          <a:xfrm>
            <a:off x="1384200" y="1325880"/>
            <a:ext cx="2032920" cy="144468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p:txBody>
      </p:sp>
      <p:sp>
        <p:nvSpPr>
          <p:cNvPr id="2323" name="CustomShape 12"/>
          <p:cNvSpPr/>
          <p:nvPr/>
        </p:nvSpPr>
        <p:spPr>
          <a:xfrm>
            <a:off x="1330920" y="4060440"/>
            <a:ext cx="2016720" cy="1444680"/>
          </a:xfrm>
          <a:prstGeom prst="rect">
            <a:avLst/>
          </a:prstGeom>
          <a:noFill/>
          <a:ln>
            <a:noFill/>
          </a:ln>
        </p:spPr>
        <p:style>
          <a:lnRef idx="0"/>
          <a:fillRef idx="0"/>
          <a:effectRef idx="0"/>
          <a:fontRef idx="minor"/>
        </p:style>
        <p:txBody>
          <a:bodyPr lIns="90000" rIns="90000" tIns="45000" bIns="45000"/>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a:t>
            </a:r>
            <a:endParaRPr b="0" lang="en-US" sz="1000" spc="-1" strike="noStrike">
              <a:latin typeface="Arial"/>
            </a:endParaRPr>
          </a:p>
          <a:p>
            <a:pPr>
              <a:lnSpc>
                <a:spcPct val="99000"/>
              </a:lnSpc>
            </a:pPr>
            <a:r>
              <a:rPr b="0" lang="en-US" sz="1000" spc="-1" strike="noStrike">
                <a:solidFill>
                  <a:srgbClr val="000000"/>
                </a:solidFill>
                <a:latin typeface="Courier New Bold"/>
              </a:rPr>
              <a:t>clEnqueueWriteBuffer()</a:t>
            </a:r>
            <a:endParaRPr b="0" lang="en-US" sz="1000" spc="-1" strike="noStrike">
              <a:latin typeface="Arial"/>
            </a:endParaRPr>
          </a:p>
          <a:p>
            <a:pPr>
              <a:lnSpc>
                <a:spcPct val="99000"/>
              </a:lnSpc>
            </a:pPr>
            <a:r>
              <a:rPr b="0" lang="en-US" sz="1000" spc="-1" strike="noStrike">
                <a:solidFill>
                  <a:srgbClr val="000000"/>
                </a:solidFill>
                <a:latin typeface="Courier New Bold"/>
              </a:rPr>
              <a:t>clEnqueueNDRangeKernel()</a:t>
            </a:r>
            <a:endParaRPr b="0" lang="en-US" sz="1000" spc="-1" strike="noStrike">
              <a:latin typeface="Arial"/>
            </a:endParaRPr>
          </a:p>
          <a:p>
            <a:pPr>
              <a:lnSpc>
                <a:spcPct val="99000"/>
              </a:lnSpc>
            </a:pPr>
            <a:r>
              <a:rPr b="0" lang="en-US" sz="1000" spc="-1" strike="noStrike">
                <a:solidFill>
                  <a:srgbClr val="000000"/>
                </a:solidFill>
                <a:latin typeface="Courier New Bold"/>
              </a:rPr>
              <a:t>clEnqueueReadBuffer() clEnqueueNDRangeKernel()</a:t>
            </a:r>
            <a:endParaRPr b="0" lang="en-US" sz="1000" spc="-1" strike="noStrike">
              <a:latin typeface="Arial"/>
            </a:endParaRPr>
          </a:p>
        </p:txBody>
      </p:sp>
      <p:sp>
        <p:nvSpPr>
          <p:cNvPr id="2324" name="CustomShape 13"/>
          <p:cNvSpPr/>
          <p:nvPr/>
        </p:nvSpPr>
        <p:spPr>
          <a:xfrm flipV="1">
            <a:off x="3708000" y="3336840"/>
            <a:ext cx="3888000" cy="456840"/>
          </a:xfrm>
          <a:prstGeom prst="bentConnector3">
            <a:avLst>
              <a:gd name="adj1" fmla="val 50000"/>
            </a:avLst>
          </a:prstGeom>
          <a:noFill/>
          <a:ln w="38160">
            <a:solidFill>
              <a:schemeClr val="accent2"/>
            </a:solidFill>
            <a:round/>
            <a:headEnd len="med" type="oval" w="med"/>
            <a:tailEnd len="med" type="oval" w="med"/>
          </a:ln>
        </p:spPr>
        <p:style>
          <a:lnRef idx="1">
            <a:schemeClr val="accent1"/>
          </a:lnRef>
          <a:fillRef idx="0">
            <a:schemeClr val="accent1"/>
          </a:fillRef>
          <a:effectRef idx="0">
            <a:schemeClr val="accent1"/>
          </a:effectRef>
          <a:fontRef idx="minor"/>
        </p:style>
      </p:sp>
    </p:spTree>
  </p:cSld>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5" name="TextShape 1"/>
          <p:cNvSpPr txBox="1"/>
          <p:nvPr/>
        </p:nvSpPr>
        <p:spPr>
          <a:xfrm>
            <a:off x="107640" y="44640"/>
            <a:ext cx="8928720" cy="1142640"/>
          </a:xfrm>
          <a:prstGeom prst="rect">
            <a:avLst/>
          </a:prstGeom>
          <a:noFill/>
          <a:ln>
            <a:noFill/>
          </a:ln>
        </p:spPr>
        <p:txBody>
          <a:bodyPr anchor="ctr"/>
          <a:p>
            <a:pPr algn="ctr">
              <a:lnSpc>
                <a:spcPct val="100000"/>
              </a:lnSpc>
            </a:pPr>
            <a:r>
              <a:rPr b="0" lang="en-US" sz="3200" spc="-1" strike="noStrike">
                <a:solidFill>
                  <a:srgbClr val="000000"/>
                </a:solidFill>
                <a:latin typeface="Trebuchet MS"/>
              </a:rPr>
              <a:t>Host generated events influencing execution of commands: User events</a:t>
            </a:r>
            <a:endParaRPr b="0" lang="en-US" sz="3200" spc="-1" strike="noStrike">
              <a:solidFill>
                <a:srgbClr val="000000"/>
              </a:solidFill>
              <a:latin typeface="Trebuchet MS"/>
            </a:endParaRPr>
          </a:p>
        </p:txBody>
      </p:sp>
      <p:sp>
        <p:nvSpPr>
          <p:cNvPr id="2326" name="TextShape 2"/>
          <p:cNvSpPr txBox="1"/>
          <p:nvPr/>
        </p:nvSpPr>
        <p:spPr>
          <a:xfrm>
            <a:off x="107640" y="1268640"/>
            <a:ext cx="8856720" cy="5472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t>
            </a:r>
            <a:r>
              <a:rPr b="0" lang="en-US" sz="3200" spc="-1" strike="noStrike">
                <a:solidFill>
                  <a:srgbClr val="000000"/>
                </a:solidFill>
                <a:latin typeface="Trebuchet MS"/>
              </a:rPr>
              <a:t>user code” running on a host thread can generate event objects</a:t>
            </a:r>
            <a:endParaRPr b="0" lang="en-US" sz="3200" spc="-1" strike="noStrike">
              <a:solidFill>
                <a:srgbClr val="000000"/>
              </a:solidFill>
              <a:latin typeface="Trebuchet MS"/>
            </a:endParaRPr>
          </a:p>
          <a:p>
            <a:pPr marL="457200">
              <a:lnSpc>
                <a:spcPct val="100000"/>
              </a:lnSpc>
              <a:spcBef>
                <a:spcPts val="439"/>
              </a:spcBef>
            </a:pPr>
            <a:r>
              <a:rPr b="1" lang="en-US" sz="2200" spc="-1" strike="noStrike">
                <a:solidFill>
                  <a:srgbClr val="9bbb59"/>
                </a:solidFill>
                <a:latin typeface="Courier New Bold"/>
              </a:rPr>
              <a:t>cl_event</a:t>
            </a:r>
            <a:r>
              <a:rPr b="1" lang="en-US" sz="2200" spc="-1" strike="noStrike">
                <a:solidFill>
                  <a:srgbClr val="000000"/>
                </a:solidFill>
                <a:latin typeface="Courier New Bold"/>
              </a:rPr>
              <a:t> </a:t>
            </a:r>
            <a:r>
              <a:rPr b="1" lang="en-US" sz="2200" spc="-1" strike="noStrike">
                <a:solidFill>
                  <a:srgbClr val="17375e"/>
                </a:solidFill>
                <a:latin typeface="Courier New Bold"/>
              </a:rPr>
              <a:t>clCreateUserEvent</a:t>
            </a:r>
            <a:r>
              <a:rPr b="1" lang="en-US" sz="2200" spc="-1" strike="noStrike">
                <a:solidFill>
                  <a:srgbClr val="000000"/>
                </a:solidFill>
                <a:latin typeface="Courier New Bold"/>
              </a:rPr>
              <a:t>(</a:t>
            </a:r>
            <a:r>
              <a:rPr b="1" lang="en-US" sz="2200" spc="-1" strike="noStrike">
                <a:solidFill>
                  <a:srgbClr val="9bbb59"/>
                </a:solidFill>
                <a:latin typeface="Courier New Bold"/>
              </a:rPr>
              <a:t>cl_context</a:t>
            </a:r>
            <a:r>
              <a:rPr b="1" lang="en-US" sz="2200" spc="-1" strike="noStrike">
                <a:solidFill>
                  <a:srgbClr val="000000"/>
                </a:solidFill>
                <a:latin typeface="Courier New Bold"/>
              </a:rPr>
              <a:t> context, </a:t>
            </a:r>
            <a:r>
              <a:rPr b="1" lang="en-US" sz="2200" spc="-1" strike="noStrike">
                <a:solidFill>
                  <a:srgbClr val="9bbb59"/>
                </a:solidFill>
                <a:latin typeface="Courier New Bold"/>
              </a:rPr>
              <a:t>cl_int</a:t>
            </a:r>
            <a:r>
              <a:rPr b="1" lang="en-US" sz="2200" spc="-1" strike="noStrike">
                <a:solidFill>
                  <a:srgbClr val="000000"/>
                </a:solidFill>
                <a:latin typeface="Courier New Bold"/>
              </a:rPr>
              <a:t> *errcode_ret)</a:t>
            </a:r>
            <a:endParaRPr b="0" lang="en-US" sz="2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Created with value CL_SUBMITTED.</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It’s just another event to enqueued commands.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Can set the event to one of the legal event values</a:t>
            </a:r>
            <a:endParaRPr b="0" lang="en-US" sz="3200" spc="-1" strike="noStrike">
              <a:solidFill>
                <a:srgbClr val="000000"/>
              </a:solidFill>
              <a:latin typeface="Trebuchet MS"/>
            </a:endParaRPr>
          </a:p>
          <a:p>
            <a:pPr marL="457200">
              <a:lnSpc>
                <a:spcPct val="100000"/>
              </a:lnSpc>
              <a:spcBef>
                <a:spcPts val="439"/>
              </a:spcBef>
            </a:pPr>
            <a:r>
              <a:rPr b="1" lang="en-US" sz="2200" spc="-1" strike="noStrike">
                <a:solidFill>
                  <a:srgbClr val="9bbb59"/>
                </a:solidFill>
                <a:latin typeface="Courier New Bold"/>
              </a:rPr>
              <a:t>cl_int</a:t>
            </a:r>
            <a:r>
              <a:rPr b="1" lang="en-US" sz="2200" spc="-1" strike="noStrike">
                <a:solidFill>
                  <a:srgbClr val="000000"/>
                </a:solidFill>
                <a:latin typeface="Courier New Bold"/>
              </a:rPr>
              <a:t> </a:t>
            </a:r>
            <a:r>
              <a:rPr b="1" lang="en-US" sz="2200" spc="-1" strike="noStrike">
                <a:solidFill>
                  <a:srgbClr val="17375e"/>
                </a:solidFill>
                <a:latin typeface="Courier New Bold"/>
              </a:rPr>
              <a:t>clSetUserEventStatus</a:t>
            </a:r>
            <a:r>
              <a:rPr b="1" lang="en-US" sz="2200" spc="-1" strike="noStrike">
                <a:solidFill>
                  <a:srgbClr val="000000"/>
                </a:solidFill>
                <a:latin typeface="Courier New Bold"/>
              </a:rPr>
              <a:t>(</a:t>
            </a:r>
            <a:r>
              <a:rPr b="1" lang="en-US" sz="2200" spc="-1" strike="noStrike">
                <a:solidFill>
                  <a:srgbClr val="9bbb59"/>
                </a:solidFill>
                <a:latin typeface="Courier New Bold"/>
              </a:rPr>
              <a:t>cl_event</a:t>
            </a:r>
            <a:r>
              <a:rPr b="1" lang="en-US" sz="2200" spc="-1" strike="noStrike">
                <a:solidFill>
                  <a:srgbClr val="000000"/>
                </a:solidFill>
                <a:latin typeface="Courier New Bold"/>
              </a:rPr>
              <a:t> event, </a:t>
            </a:r>
            <a:r>
              <a:rPr b="1" lang="en-US" sz="2200" spc="-1" strike="noStrike">
                <a:solidFill>
                  <a:srgbClr val="9bbb59"/>
                </a:solidFill>
                <a:latin typeface="Courier New Bold"/>
              </a:rPr>
              <a:t>cl_int</a:t>
            </a:r>
            <a:r>
              <a:rPr b="1" lang="en-US" sz="2200" spc="-1" strike="noStrike">
                <a:solidFill>
                  <a:srgbClr val="000000"/>
                </a:solidFill>
                <a:latin typeface="Courier New Bold"/>
              </a:rPr>
              <a:t> execution_status)</a:t>
            </a:r>
            <a:endParaRPr b="0" lang="en-US" sz="2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Example use case: Queue up block of commands that wait on user input to finalize state of memory objects before proceeding.</a:t>
            </a:r>
            <a:endParaRPr b="0" lang="en-US" sz="3200" spc="-1" strike="noStrike">
              <a:solidFill>
                <a:srgbClr val="000000"/>
              </a:solidFill>
              <a:latin typeface="Trebuchet MS"/>
            </a:endParaRPr>
          </a:p>
        </p:txBody>
      </p:sp>
    </p:spTree>
  </p:cSld>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7" name="TextShape 1"/>
          <p:cNvSpPr txBox="1"/>
          <p:nvPr/>
        </p:nvSpPr>
        <p:spPr>
          <a:xfrm>
            <a:off x="107640" y="116640"/>
            <a:ext cx="8928720" cy="1142640"/>
          </a:xfrm>
          <a:prstGeom prst="rect">
            <a:avLst/>
          </a:prstGeom>
          <a:noFill/>
          <a:ln>
            <a:noFill/>
          </a:ln>
        </p:spPr>
        <p:txBody>
          <a:bodyPr anchor="ctr"/>
          <a:p>
            <a:pPr algn="ctr">
              <a:lnSpc>
                <a:spcPct val="100000"/>
              </a:lnSpc>
            </a:pPr>
            <a:r>
              <a:rPr b="0" lang="en-US" sz="3600" spc="-1" strike="noStrike">
                <a:solidFill>
                  <a:srgbClr val="000000"/>
                </a:solidFill>
                <a:latin typeface="Trebuchet MS"/>
              </a:rPr>
              <a:t>Command generated events influencing execution of host code</a:t>
            </a:r>
            <a:endParaRPr b="0" lang="en-US" sz="3600" spc="-1" strike="noStrike">
              <a:solidFill>
                <a:srgbClr val="000000"/>
              </a:solidFill>
              <a:latin typeface="Trebuchet MS"/>
            </a:endParaRPr>
          </a:p>
        </p:txBody>
      </p:sp>
      <p:sp>
        <p:nvSpPr>
          <p:cNvPr id="2328" name="TextShape 2"/>
          <p:cNvSpPr txBox="1"/>
          <p:nvPr/>
        </p:nvSpPr>
        <p:spPr>
          <a:xfrm>
            <a:off x="107640" y="1600200"/>
            <a:ext cx="8928720" cy="5140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 thread running on the host can pause waiting on a list of events to complete. This can be done with the function:</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8064a2"/>
                </a:solidFill>
                <a:latin typeface="Courier New Bold"/>
              </a:rPr>
              <a:t>cl_int </a:t>
            </a:r>
            <a:r>
              <a:rPr b="1" lang="en-US" sz="2800" spc="-1" strike="noStrike">
                <a:solidFill>
                  <a:srgbClr val="17375e"/>
                </a:solidFill>
                <a:latin typeface="Courier New Bold"/>
              </a:rPr>
              <a:t>clWaitForEvents</a:t>
            </a:r>
            <a:r>
              <a:rPr b="1" lang="en-US" sz="2800" spc="-1" strike="noStrike">
                <a:solidFill>
                  <a:srgbClr val="000000"/>
                </a:solidFill>
                <a:latin typeface="Courier New Bold"/>
              </a:rPr>
              <a:t>(</a:t>
            </a:r>
            <a:endParaRPr b="0" lang="en-US" sz="28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	</a:t>
            </a:r>
            <a:r>
              <a:rPr b="1" lang="en-US" sz="2800" spc="-1" strike="noStrike">
                <a:solidFill>
                  <a:srgbClr val="8064a2"/>
                </a:solidFill>
                <a:latin typeface="Courier New Bold"/>
              </a:rPr>
              <a:t>cl_uint </a:t>
            </a:r>
            <a:r>
              <a:rPr b="1" lang="en-US" sz="2800" spc="-1" strike="noStrike">
                <a:solidFill>
                  <a:srgbClr val="000000"/>
                </a:solidFill>
                <a:latin typeface="Courier New Bold"/>
              </a:rPr>
              <a:t>num_events,</a:t>
            </a:r>
            <a:endParaRPr b="0" lang="en-US" sz="28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	</a:t>
            </a:r>
            <a:r>
              <a:rPr b="1" lang="en-US" sz="2800" spc="-1" strike="noStrike">
                <a:solidFill>
                  <a:srgbClr val="c0504d"/>
                </a:solidFill>
                <a:latin typeface="Courier New Bold"/>
              </a:rPr>
              <a:t>const</a:t>
            </a:r>
            <a:r>
              <a:rPr b="1" lang="en-US" sz="2800" spc="-1" strike="noStrike">
                <a:solidFill>
                  <a:srgbClr val="000000"/>
                </a:solidFill>
                <a:latin typeface="Courier New Bold"/>
              </a:rPr>
              <a:t> </a:t>
            </a:r>
            <a:r>
              <a:rPr b="1" lang="en-US" sz="2800" spc="-1" strike="noStrike">
                <a:solidFill>
                  <a:srgbClr val="8064a2"/>
                </a:solidFill>
                <a:latin typeface="Courier New Bold"/>
              </a:rPr>
              <a:t>cl_event </a:t>
            </a:r>
            <a:r>
              <a:rPr b="1" lang="en-US" sz="2800" spc="-1" strike="noStrike">
                <a:solidFill>
                  <a:srgbClr val="000000"/>
                </a:solidFill>
                <a:latin typeface="Courier New Bold"/>
              </a:rPr>
              <a:t>*event_list)</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Example use case: Host code waiting for an event to complete before extracting information from the event.</a:t>
            </a:r>
            <a:endParaRPr b="0" lang="en-US" sz="3200" spc="-1" strike="noStrike">
              <a:solidFill>
                <a:srgbClr val="000000"/>
              </a:solidFill>
              <a:latin typeface="Trebuchet MS"/>
            </a:endParaRPr>
          </a:p>
        </p:txBody>
      </p:sp>
      <p:sp>
        <p:nvSpPr>
          <p:cNvPr id="2329" name="CustomShape 3"/>
          <p:cNvSpPr/>
          <p:nvPr/>
        </p:nvSpPr>
        <p:spPr>
          <a:xfrm>
            <a:off x="5580000" y="3357000"/>
            <a:ext cx="3672000" cy="6994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4f81bd"/>
                </a:solidFill>
                <a:latin typeface="Trebuchet MS"/>
              </a:rPr>
              <a:t>Number of events to wait on</a:t>
            </a:r>
            <a:endParaRPr b="0" lang="en-US" sz="2000" spc="-1" strike="noStrike">
              <a:latin typeface="Arial"/>
            </a:endParaRPr>
          </a:p>
        </p:txBody>
      </p:sp>
      <p:sp>
        <p:nvSpPr>
          <p:cNvPr id="2330" name="CustomShape 4"/>
          <p:cNvSpPr/>
          <p:nvPr/>
        </p:nvSpPr>
        <p:spPr>
          <a:xfrm flipH="1">
            <a:off x="5003280" y="3557160"/>
            <a:ext cx="575640" cy="874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31" name="CustomShape 5"/>
          <p:cNvSpPr/>
          <p:nvPr/>
        </p:nvSpPr>
        <p:spPr>
          <a:xfrm>
            <a:off x="6156000" y="4305240"/>
            <a:ext cx="2692440" cy="1004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4f81bd"/>
                </a:solidFill>
                <a:latin typeface="Trebuchet MS"/>
              </a:rPr>
              <a:t>An array of pointers to event object</a:t>
            </a:r>
            <a:endParaRPr b="0" lang="en-US" sz="2000" spc="-1" strike="noStrike">
              <a:latin typeface="Arial"/>
            </a:endParaRPr>
          </a:p>
        </p:txBody>
      </p:sp>
      <p:sp>
        <p:nvSpPr>
          <p:cNvPr id="2332" name="CustomShape 6"/>
          <p:cNvSpPr/>
          <p:nvPr/>
        </p:nvSpPr>
        <p:spPr>
          <a:xfrm flipH="1" flipV="1">
            <a:off x="5363280" y="4455720"/>
            <a:ext cx="792720" cy="2030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TextShape 1"/>
          <p:cNvSpPr txBox="1"/>
          <p:nvPr/>
        </p:nvSpPr>
        <p:spPr>
          <a:xfrm>
            <a:off x="467640" y="-23400"/>
            <a:ext cx="8229240" cy="85968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Timeline</a:t>
            </a:r>
            <a:endParaRPr b="0" lang="en-US" sz="4400" spc="-1" strike="noStrike">
              <a:solidFill>
                <a:srgbClr val="000000"/>
              </a:solidFill>
              <a:latin typeface="Trebuchet MS"/>
            </a:endParaRPr>
          </a:p>
        </p:txBody>
      </p:sp>
      <p:sp>
        <p:nvSpPr>
          <p:cNvPr id="612" name="TextShape 2"/>
          <p:cNvSpPr txBox="1"/>
          <p:nvPr/>
        </p:nvSpPr>
        <p:spPr>
          <a:xfrm>
            <a:off x="395640" y="928080"/>
            <a:ext cx="8352720" cy="2980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Launched Jun’08 … 6 months from “strawman” to OpenCL 1.0</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Rapid innovation to match pace of hardware innovation</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18 months from 1.0 to 1.1 and from 1.1 to 1.2</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Goal: a new OpenCL every 18-24 months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Committed to backwards compatibility to protect software investments</a:t>
            </a:r>
            <a:endParaRPr b="0" lang="en-US" sz="2800" spc="-1" strike="noStrike">
              <a:solidFill>
                <a:srgbClr val="000000"/>
              </a:solidFill>
              <a:latin typeface="Trebuchet MS"/>
            </a:endParaRPr>
          </a:p>
        </p:txBody>
      </p:sp>
      <p:sp>
        <p:nvSpPr>
          <p:cNvPr id="613" name="Line 3"/>
          <p:cNvSpPr/>
          <p:nvPr/>
        </p:nvSpPr>
        <p:spPr>
          <a:xfrm>
            <a:off x="190800" y="5350320"/>
            <a:ext cx="6649200" cy="7920"/>
          </a:xfrm>
          <a:prstGeom prst="line">
            <a:avLst/>
          </a:prstGeom>
          <a:ln w="28440">
            <a:solidFill>
              <a:schemeClr val="tx2"/>
            </a:solidFill>
            <a:round/>
          </a:ln>
        </p:spPr>
        <p:style>
          <a:lnRef idx="0"/>
          <a:fillRef idx="0"/>
          <a:effectRef idx="0"/>
          <a:fontRef idx="minor"/>
        </p:style>
      </p:sp>
      <p:sp>
        <p:nvSpPr>
          <p:cNvPr id="614" name="CustomShape 4"/>
          <p:cNvSpPr/>
          <p:nvPr/>
        </p:nvSpPr>
        <p:spPr>
          <a:xfrm>
            <a:off x="-36360" y="5701320"/>
            <a:ext cx="2435400" cy="822960"/>
          </a:xfrm>
          <a:prstGeom prst="rect">
            <a:avLst/>
          </a:prstGeom>
          <a:noFill/>
          <a:ln w="3240">
            <a:noFill/>
          </a:ln>
        </p:spPr>
        <p:style>
          <a:lnRef idx="0"/>
          <a:fillRef idx="0"/>
          <a:effectRef idx="0"/>
          <a:fontRef idx="minor"/>
        </p:style>
        <p:txBody>
          <a:bodyPr/>
          <a:p>
            <a:pPr algn="ctr">
              <a:lnSpc>
                <a:spcPct val="80000"/>
              </a:lnSpc>
            </a:pPr>
            <a:r>
              <a:rPr b="0" lang="en-US" sz="2000" spc="-1" strike="noStrike">
                <a:solidFill>
                  <a:srgbClr val="17375e"/>
                </a:solidFill>
                <a:latin typeface="Trebuchet MS"/>
              </a:rPr>
              <a:t>Khronos publicly releases </a:t>
            </a:r>
            <a:r>
              <a:rPr b="1" lang="en-US" sz="2000" spc="-1" strike="noStrike">
                <a:solidFill>
                  <a:srgbClr val="17375e"/>
                </a:solidFill>
                <a:latin typeface="Trebuchet MS"/>
              </a:rPr>
              <a:t>OpenCL 1.0  </a:t>
            </a:r>
            <a:r>
              <a:rPr b="0" lang="en-US" sz="2000" spc="-1" strike="noStrike">
                <a:solidFill>
                  <a:srgbClr val="17375e"/>
                </a:solidFill>
                <a:latin typeface="Trebuchet MS"/>
              </a:rPr>
              <a:t>specification</a:t>
            </a:r>
            <a:endParaRPr b="0" lang="en-US" sz="2000" spc="-1" strike="noStrike">
              <a:latin typeface="Arial"/>
            </a:endParaRPr>
          </a:p>
        </p:txBody>
      </p:sp>
      <p:sp>
        <p:nvSpPr>
          <p:cNvPr id="615" name="CustomShape 5"/>
          <p:cNvSpPr/>
          <p:nvPr/>
        </p:nvSpPr>
        <p:spPr>
          <a:xfrm>
            <a:off x="1230120" y="4045320"/>
            <a:ext cx="4298760" cy="1066680"/>
          </a:xfrm>
          <a:prstGeom prst="rect">
            <a:avLst/>
          </a:prstGeom>
          <a:noFill/>
          <a:ln w="3240">
            <a:noFill/>
          </a:ln>
        </p:spPr>
        <p:style>
          <a:lnRef idx="0"/>
          <a:fillRef idx="0"/>
          <a:effectRef idx="0"/>
          <a:fontRef idx="minor"/>
        </p:style>
        <p:txBody>
          <a:bodyPr/>
          <a:p>
            <a:pPr algn="ctr">
              <a:lnSpc>
                <a:spcPct val="80000"/>
              </a:lnSpc>
            </a:pPr>
            <a:r>
              <a:rPr b="1" lang="en-US" sz="2000" spc="-1" strike="noStrike">
                <a:solidFill>
                  <a:srgbClr val="c0504d"/>
                </a:solidFill>
                <a:latin typeface="Trebuchet MS"/>
              </a:rPr>
              <a:t>During 2H09</a:t>
            </a:r>
            <a:endParaRPr b="0" lang="en-US" sz="2000" spc="-1" strike="noStrike">
              <a:latin typeface="Arial"/>
            </a:endParaRPr>
          </a:p>
          <a:p>
            <a:pPr algn="ctr">
              <a:lnSpc>
                <a:spcPct val="80000"/>
              </a:lnSpc>
            </a:pPr>
            <a:r>
              <a:rPr b="0" lang="en-US" sz="2000" spc="-1" strike="noStrike">
                <a:solidFill>
                  <a:srgbClr val="17375e"/>
                </a:solidFill>
                <a:latin typeface="Trebuchet MS"/>
              </a:rPr>
              <a:t>Multiple conformant implementations ship across a diverse range of platforms.</a:t>
            </a:r>
            <a:endParaRPr b="0" lang="en-US" sz="2000" spc="-1" strike="noStrike">
              <a:latin typeface="Arial"/>
            </a:endParaRPr>
          </a:p>
        </p:txBody>
      </p:sp>
      <p:sp>
        <p:nvSpPr>
          <p:cNvPr id="616" name="Line 6"/>
          <p:cNvSpPr/>
          <p:nvPr/>
        </p:nvSpPr>
        <p:spPr>
          <a:xfrm flipV="1">
            <a:off x="1187280" y="5424120"/>
            <a:ext cx="360" cy="190440"/>
          </a:xfrm>
          <a:prstGeom prst="line">
            <a:avLst/>
          </a:prstGeom>
          <a:ln w="3240">
            <a:solidFill>
              <a:schemeClr val="tx2"/>
            </a:solidFill>
            <a:round/>
            <a:tailEnd len="med" type="triangle" w="med"/>
          </a:ln>
        </p:spPr>
        <p:style>
          <a:lnRef idx="0"/>
          <a:fillRef idx="0"/>
          <a:effectRef idx="0"/>
          <a:fontRef idx="minor"/>
        </p:style>
      </p:sp>
      <p:sp>
        <p:nvSpPr>
          <p:cNvPr id="617" name="CustomShape 7"/>
          <p:cNvSpPr/>
          <p:nvPr/>
        </p:nvSpPr>
        <p:spPr>
          <a:xfrm>
            <a:off x="685800" y="4945320"/>
            <a:ext cx="1071000" cy="366120"/>
          </a:xfrm>
          <a:prstGeom prst="rect">
            <a:avLst/>
          </a:prstGeom>
          <a:noFill/>
          <a:ln w="3240">
            <a:noFill/>
          </a:ln>
        </p:spPr>
        <p:style>
          <a:lnRef idx="0"/>
          <a:fillRef idx="0"/>
          <a:effectRef idx="0"/>
          <a:fontRef idx="minor"/>
        </p:style>
        <p:txBody>
          <a:bodyPr wrap="none"/>
          <a:p>
            <a:pPr algn="ctr">
              <a:lnSpc>
                <a:spcPct val="90000"/>
              </a:lnSpc>
            </a:pPr>
            <a:r>
              <a:rPr b="1" lang="en-US" sz="2000" spc="-1" strike="noStrike">
                <a:solidFill>
                  <a:srgbClr val="c0504d"/>
                </a:solidFill>
                <a:latin typeface="Trebuchet MS"/>
              </a:rPr>
              <a:t>Dec08</a:t>
            </a:r>
            <a:endParaRPr b="0" lang="en-US" sz="2000" spc="-1" strike="noStrike">
              <a:latin typeface="Arial"/>
            </a:endParaRPr>
          </a:p>
        </p:txBody>
      </p:sp>
      <p:sp>
        <p:nvSpPr>
          <p:cNvPr id="618" name="CustomShape 8"/>
          <p:cNvSpPr/>
          <p:nvPr/>
        </p:nvSpPr>
        <p:spPr>
          <a:xfrm>
            <a:off x="5191920" y="4920840"/>
            <a:ext cx="993240" cy="366120"/>
          </a:xfrm>
          <a:prstGeom prst="rect">
            <a:avLst/>
          </a:prstGeom>
          <a:noFill/>
          <a:ln w="3240">
            <a:noFill/>
          </a:ln>
        </p:spPr>
        <p:style>
          <a:lnRef idx="0"/>
          <a:fillRef idx="0"/>
          <a:effectRef idx="0"/>
          <a:fontRef idx="minor"/>
        </p:style>
        <p:txBody>
          <a:bodyPr wrap="none"/>
          <a:p>
            <a:pPr algn="ctr">
              <a:lnSpc>
                <a:spcPct val="90000"/>
              </a:lnSpc>
            </a:pPr>
            <a:r>
              <a:rPr b="1" lang="en-US" sz="2000" spc="-1" strike="noStrike">
                <a:solidFill>
                  <a:srgbClr val="c0504d"/>
                </a:solidFill>
                <a:latin typeface="Trebuchet MS"/>
              </a:rPr>
              <a:t>Jun10</a:t>
            </a:r>
            <a:endParaRPr b="0" lang="en-US" sz="2000" spc="-1" strike="noStrike">
              <a:latin typeface="Arial"/>
            </a:endParaRPr>
          </a:p>
        </p:txBody>
      </p:sp>
      <p:sp>
        <p:nvSpPr>
          <p:cNvPr id="619" name="Line 9"/>
          <p:cNvSpPr/>
          <p:nvPr/>
        </p:nvSpPr>
        <p:spPr>
          <a:xfrm flipV="1">
            <a:off x="5580000" y="5424120"/>
            <a:ext cx="360" cy="190440"/>
          </a:xfrm>
          <a:prstGeom prst="line">
            <a:avLst/>
          </a:prstGeom>
          <a:ln w="3240">
            <a:solidFill>
              <a:schemeClr val="tx2"/>
            </a:solidFill>
            <a:round/>
            <a:tailEnd len="med" type="triangle" w="med"/>
          </a:ln>
        </p:spPr>
        <p:style>
          <a:lnRef idx="0"/>
          <a:fillRef idx="0"/>
          <a:effectRef idx="0"/>
          <a:fontRef idx="minor"/>
        </p:style>
      </p:sp>
      <p:sp>
        <p:nvSpPr>
          <p:cNvPr id="620" name="Line 10"/>
          <p:cNvSpPr/>
          <p:nvPr/>
        </p:nvSpPr>
        <p:spPr>
          <a:xfrm>
            <a:off x="3457080" y="5092920"/>
            <a:ext cx="360" cy="190440"/>
          </a:xfrm>
          <a:prstGeom prst="line">
            <a:avLst/>
          </a:prstGeom>
          <a:ln w="3240">
            <a:solidFill>
              <a:schemeClr val="tx2"/>
            </a:solidFill>
            <a:round/>
            <a:tailEnd len="med" type="triangle" w="med"/>
          </a:ln>
        </p:spPr>
        <p:style>
          <a:lnRef idx="0"/>
          <a:fillRef idx="0"/>
          <a:effectRef idx="0"/>
          <a:fontRef idx="minor"/>
        </p:style>
      </p:sp>
      <p:sp>
        <p:nvSpPr>
          <p:cNvPr id="621" name="CustomShape 11"/>
          <p:cNvSpPr/>
          <p:nvPr/>
        </p:nvSpPr>
        <p:spPr>
          <a:xfrm>
            <a:off x="3780000" y="5664240"/>
            <a:ext cx="3567600" cy="1309680"/>
          </a:xfrm>
          <a:prstGeom prst="rect">
            <a:avLst/>
          </a:prstGeom>
          <a:noFill/>
          <a:ln w="3240">
            <a:noFill/>
          </a:ln>
        </p:spPr>
        <p:style>
          <a:lnRef idx="0"/>
          <a:fillRef idx="0"/>
          <a:effectRef idx="0"/>
          <a:fontRef idx="minor"/>
        </p:style>
        <p:txBody>
          <a:bodyPr/>
          <a:p>
            <a:pPr algn="ctr">
              <a:lnSpc>
                <a:spcPct val="80000"/>
              </a:lnSpc>
            </a:pPr>
            <a:r>
              <a:rPr b="0" lang="en-US" sz="2000" spc="-1" strike="noStrike">
                <a:solidFill>
                  <a:srgbClr val="17375e"/>
                </a:solidFill>
                <a:latin typeface="Trebuchet MS"/>
              </a:rPr>
              <a:t>Khronos publicly releases </a:t>
            </a:r>
            <a:r>
              <a:rPr b="1" lang="en-US" sz="2000" spc="-1" strike="noStrike">
                <a:solidFill>
                  <a:srgbClr val="17375e"/>
                </a:solidFill>
                <a:latin typeface="Trebuchet MS"/>
              </a:rPr>
              <a:t>OpenCL 1.1  </a:t>
            </a:r>
            <a:r>
              <a:rPr b="0" lang="en-US" sz="2000" spc="-1" strike="noStrike">
                <a:solidFill>
                  <a:srgbClr val="17375e"/>
                </a:solidFill>
                <a:latin typeface="Trebuchet MS"/>
              </a:rPr>
              <a:t>specification.  Conformant implementations available shortly thereafter</a:t>
            </a:r>
            <a:endParaRPr b="0" lang="en-US" sz="2000" spc="-1" strike="noStrike">
              <a:latin typeface="Arial"/>
            </a:endParaRPr>
          </a:p>
        </p:txBody>
      </p:sp>
      <p:sp>
        <p:nvSpPr>
          <p:cNvPr id="622" name="CustomShape 12"/>
          <p:cNvSpPr/>
          <p:nvPr/>
        </p:nvSpPr>
        <p:spPr>
          <a:xfrm>
            <a:off x="7542720" y="4907160"/>
            <a:ext cx="1090800" cy="366120"/>
          </a:xfrm>
          <a:prstGeom prst="rect">
            <a:avLst/>
          </a:prstGeom>
          <a:noFill/>
          <a:ln w="3240">
            <a:noFill/>
          </a:ln>
        </p:spPr>
        <p:style>
          <a:lnRef idx="0"/>
          <a:fillRef idx="0"/>
          <a:effectRef idx="0"/>
          <a:fontRef idx="minor"/>
        </p:style>
        <p:txBody>
          <a:bodyPr wrap="none"/>
          <a:p>
            <a:pPr algn="ctr">
              <a:lnSpc>
                <a:spcPct val="90000"/>
              </a:lnSpc>
            </a:pPr>
            <a:r>
              <a:rPr b="1" lang="en-US" sz="2000" spc="-1" strike="noStrike">
                <a:solidFill>
                  <a:srgbClr val="c0504d"/>
                </a:solidFill>
                <a:latin typeface="Trebuchet MS"/>
              </a:rPr>
              <a:t>Nov11</a:t>
            </a:r>
            <a:endParaRPr b="0" lang="en-US" sz="2000" spc="-1" strike="noStrike">
              <a:latin typeface="Arial"/>
            </a:endParaRPr>
          </a:p>
        </p:txBody>
      </p:sp>
      <p:sp>
        <p:nvSpPr>
          <p:cNvPr id="623" name="Line 13"/>
          <p:cNvSpPr/>
          <p:nvPr/>
        </p:nvSpPr>
        <p:spPr>
          <a:xfrm flipV="1">
            <a:off x="8100360" y="5424120"/>
            <a:ext cx="360" cy="190440"/>
          </a:xfrm>
          <a:prstGeom prst="line">
            <a:avLst/>
          </a:prstGeom>
          <a:ln w="3240">
            <a:solidFill>
              <a:schemeClr val="tx2"/>
            </a:solidFill>
            <a:round/>
            <a:tailEnd len="med" type="triangle" w="med"/>
          </a:ln>
        </p:spPr>
        <p:style>
          <a:lnRef idx="0"/>
          <a:fillRef idx="0"/>
          <a:effectRef idx="0"/>
          <a:fontRef idx="minor"/>
        </p:style>
      </p:sp>
      <p:sp>
        <p:nvSpPr>
          <p:cNvPr id="624" name="CustomShape 14"/>
          <p:cNvSpPr/>
          <p:nvPr/>
        </p:nvSpPr>
        <p:spPr>
          <a:xfrm>
            <a:off x="7291440" y="5662080"/>
            <a:ext cx="1852200" cy="579240"/>
          </a:xfrm>
          <a:prstGeom prst="rect">
            <a:avLst/>
          </a:prstGeom>
          <a:noFill/>
          <a:ln w="3240">
            <a:noFill/>
          </a:ln>
        </p:spPr>
        <p:style>
          <a:lnRef idx="0"/>
          <a:fillRef idx="0"/>
          <a:effectRef idx="0"/>
          <a:fontRef idx="minor"/>
        </p:style>
        <p:txBody>
          <a:bodyPr/>
          <a:p>
            <a:pPr algn="ctr">
              <a:lnSpc>
                <a:spcPct val="80000"/>
              </a:lnSpc>
            </a:pPr>
            <a:r>
              <a:rPr b="0" lang="en-US" sz="2000" spc="-1" strike="noStrike">
                <a:solidFill>
                  <a:srgbClr val="17375e"/>
                </a:solidFill>
                <a:latin typeface="Trebuchet MS"/>
              </a:rPr>
              <a:t>Release of </a:t>
            </a:r>
            <a:r>
              <a:rPr b="1" lang="en-US" sz="2000" spc="-1" strike="noStrike">
                <a:solidFill>
                  <a:srgbClr val="17375e"/>
                </a:solidFill>
                <a:latin typeface="Trebuchet MS"/>
              </a:rPr>
              <a:t>OpenCL 1.2</a:t>
            </a:r>
            <a:endParaRPr b="0" lang="en-US" sz="2000" spc="-1" strike="noStrike">
              <a:latin typeface="Arial"/>
            </a:endParaRPr>
          </a:p>
        </p:txBody>
      </p:sp>
      <p:sp>
        <p:nvSpPr>
          <p:cNvPr id="625" name="Line 15"/>
          <p:cNvSpPr/>
          <p:nvPr/>
        </p:nvSpPr>
        <p:spPr>
          <a:xfrm>
            <a:off x="7061040" y="5358240"/>
            <a:ext cx="1786320" cy="360"/>
          </a:xfrm>
          <a:prstGeom prst="line">
            <a:avLst/>
          </a:prstGeom>
          <a:ln w="28440">
            <a:solidFill>
              <a:schemeClr val="tx2"/>
            </a:solidFill>
            <a:round/>
            <a:tailEnd len="med" type="triangle" w="med"/>
          </a:ln>
        </p:spPr>
        <p:style>
          <a:lnRef idx="0"/>
          <a:fillRef idx="0"/>
          <a:effectRef idx="0"/>
          <a:fontRef idx="minor"/>
        </p:style>
      </p:sp>
      <p:grpSp>
        <p:nvGrpSpPr>
          <p:cNvPr id="626" name="Group 16"/>
          <p:cNvGrpSpPr/>
          <p:nvPr/>
        </p:nvGrpSpPr>
        <p:grpSpPr>
          <a:xfrm>
            <a:off x="6870240" y="5206680"/>
            <a:ext cx="199440" cy="302760"/>
            <a:chOff x="6870240" y="5206680"/>
            <a:chExt cx="199440" cy="302760"/>
          </a:xfrm>
        </p:grpSpPr>
        <p:sp>
          <p:nvSpPr>
            <p:cNvPr id="627" name="CustomShape 17"/>
            <p:cNvSpPr/>
            <p:nvPr/>
          </p:nvSpPr>
          <p:spPr>
            <a:xfrm flipH="1" rot="16200000">
              <a:off x="6772320" y="5304600"/>
              <a:ext cx="302400" cy="10656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628" name="CustomShape 18"/>
            <p:cNvSpPr/>
            <p:nvPr/>
          </p:nvSpPr>
          <p:spPr>
            <a:xfrm flipH="1" rot="16200000">
              <a:off x="6865200" y="5304960"/>
              <a:ext cx="302400" cy="10656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Profiling with Events</a:t>
            </a:r>
            <a:endParaRPr b="0" lang="en-US" sz="4400" spc="-1" strike="noStrike">
              <a:solidFill>
                <a:srgbClr val="000000"/>
              </a:solidFill>
              <a:latin typeface="Trebuchet MS"/>
            </a:endParaRPr>
          </a:p>
        </p:txBody>
      </p:sp>
      <p:sp>
        <p:nvSpPr>
          <p:cNvPr id="2334" name="TextShape 2"/>
          <p:cNvSpPr txBox="1"/>
          <p:nvPr/>
        </p:nvSpPr>
        <p:spPr>
          <a:xfrm>
            <a:off x="179640" y="1600200"/>
            <a:ext cx="8784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 is a performance oriented language … Hence performance analysis is an essential part of OpenCL programming.</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OpenCL specification defines a portable way to collect profiling data. </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Can be used with most commands placed on the command queue … includes: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Commands to read, write, map or copy memory objects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Commands to enqueue kernels, tasks, and native kernels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Commands to Acquire or Release OpenGL objects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Profiling works by turning an event into an opaque object to hold timing data.  </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Tree>
  </p:cSld>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5" name="TextShape 1"/>
          <p:cNvSpPr txBox="1"/>
          <p:nvPr/>
        </p:nvSpPr>
        <p:spPr>
          <a:xfrm>
            <a:off x="457200" y="4464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Using the Profiling interface</a:t>
            </a:r>
            <a:endParaRPr b="0" lang="en-US" sz="4400" spc="-1" strike="noStrike">
              <a:solidFill>
                <a:srgbClr val="000000"/>
              </a:solidFill>
              <a:latin typeface="Trebuchet MS"/>
            </a:endParaRPr>
          </a:p>
        </p:txBody>
      </p:sp>
      <p:sp>
        <p:nvSpPr>
          <p:cNvPr id="2336" name="TextShape 2"/>
          <p:cNvSpPr txBox="1"/>
          <p:nvPr/>
        </p:nvSpPr>
        <p:spPr>
          <a:xfrm>
            <a:off x="179640" y="1168200"/>
            <a:ext cx="8784720" cy="1396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Profiling is enabled when a queue is created with the CL_QUEUE_PROFILING_ENABLE  flag  set.   </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When profiling is enabled, the following function is used to extract the timing data</a:t>
            </a:r>
            <a:endParaRPr b="0" lang="en-US" sz="3200" spc="-1" strike="noStrike">
              <a:solidFill>
                <a:srgbClr val="000000"/>
              </a:solidFill>
              <a:latin typeface="Trebuchet MS"/>
            </a:endParaRPr>
          </a:p>
        </p:txBody>
      </p:sp>
      <p:sp>
        <p:nvSpPr>
          <p:cNvPr id="2337" name="CustomShape 3"/>
          <p:cNvSpPr/>
          <p:nvPr/>
        </p:nvSpPr>
        <p:spPr>
          <a:xfrm>
            <a:off x="1619640" y="3290040"/>
            <a:ext cx="5688360" cy="19198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8064a2"/>
                </a:solidFill>
                <a:latin typeface="Courier New Bold"/>
              </a:rPr>
              <a:t>cl_int </a:t>
            </a:r>
            <a:r>
              <a:rPr b="1" lang="en-US" sz="2000" spc="-1" strike="noStrike">
                <a:solidFill>
                  <a:srgbClr val="17375e"/>
                </a:solidFill>
                <a:latin typeface="Courier New Bold"/>
              </a:rPr>
              <a:t>clGetEventProfilingInfo</a:t>
            </a:r>
            <a:r>
              <a:rPr b="1" lang="en-US" sz="2000" spc="-1" strike="noStrike">
                <a:solidFill>
                  <a:srgbClr val="000000"/>
                </a:solidFill>
                <a:latin typeface="Courier New Bold"/>
              </a:rPr>
              <a:t>(</a:t>
            </a:r>
            <a:endParaRPr b="0" lang="en-US" sz="2000" spc="-1" strike="noStrike">
              <a:latin typeface="Arial"/>
            </a:endParaRPr>
          </a:p>
          <a:p>
            <a:pPr>
              <a:lnSpc>
                <a:spcPct val="100000"/>
              </a:lnSpc>
            </a:pPr>
            <a:r>
              <a:rPr b="1" lang="en-US" sz="2000" spc="-1" strike="noStrike">
                <a:solidFill>
                  <a:srgbClr val="000000"/>
                </a:solidFill>
                <a:latin typeface="Courier New Bold"/>
              </a:rPr>
              <a:t>	</a:t>
            </a:r>
            <a:r>
              <a:rPr b="1" lang="en-US" sz="2000" spc="-1" strike="noStrike">
                <a:solidFill>
                  <a:srgbClr val="8064a2"/>
                </a:solidFill>
                <a:latin typeface="Courier New Bold"/>
              </a:rPr>
              <a:t>cl_event </a:t>
            </a:r>
            <a:r>
              <a:rPr b="1" lang="en-US" sz="2000" spc="-1" strike="noStrike">
                <a:solidFill>
                  <a:srgbClr val="000000"/>
                </a:solidFill>
                <a:latin typeface="Courier New Bold"/>
              </a:rPr>
              <a:t>event,</a:t>
            </a:r>
            <a:endParaRPr b="0" lang="en-US" sz="2000" spc="-1" strike="noStrike">
              <a:latin typeface="Arial"/>
            </a:endParaRPr>
          </a:p>
          <a:p>
            <a:pPr>
              <a:lnSpc>
                <a:spcPct val="100000"/>
              </a:lnSpc>
            </a:pPr>
            <a:r>
              <a:rPr b="1" lang="en-US" sz="2000" spc="-1" strike="noStrike">
                <a:solidFill>
                  <a:srgbClr val="000000"/>
                </a:solidFill>
                <a:latin typeface="Courier New Bold"/>
              </a:rPr>
              <a:t>	</a:t>
            </a:r>
            <a:r>
              <a:rPr b="1" lang="en-US" sz="2000" spc="-1" strike="noStrike">
                <a:solidFill>
                  <a:srgbClr val="8064a2"/>
                </a:solidFill>
                <a:latin typeface="Courier New Bold"/>
              </a:rPr>
              <a:t>cl_profiling_info </a:t>
            </a:r>
            <a:r>
              <a:rPr b="1" lang="en-US" sz="2000" spc="-1" strike="noStrike">
                <a:solidFill>
                  <a:srgbClr val="000000"/>
                </a:solidFill>
                <a:latin typeface="Courier New Bold"/>
              </a:rPr>
              <a:t>param_name,</a:t>
            </a:r>
            <a:endParaRPr b="0" lang="en-US" sz="2000" spc="-1" strike="noStrike">
              <a:latin typeface="Arial"/>
            </a:endParaRPr>
          </a:p>
          <a:p>
            <a:pPr>
              <a:lnSpc>
                <a:spcPct val="100000"/>
              </a:lnSpc>
            </a:pPr>
            <a:r>
              <a:rPr b="1" lang="en-US" sz="2000" spc="-1" strike="noStrike">
                <a:solidFill>
                  <a:srgbClr val="000000"/>
                </a:solidFill>
                <a:latin typeface="Courier New Bold"/>
              </a:rPr>
              <a:t>	</a:t>
            </a:r>
            <a:r>
              <a:rPr b="1" lang="en-US" sz="2000" spc="-1" strike="noStrike">
                <a:solidFill>
                  <a:srgbClr val="c0504d"/>
                </a:solidFill>
                <a:latin typeface="Courier New Bold"/>
              </a:rPr>
              <a:t>size_t </a:t>
            </a:r>
            <a:r>
              <a:rPr b="1" lang="en-US" sz="2000" spc="-1" strike="noStrike">
                <a:solidFill>
                  <a:srgbClr val="000000"/>
                </a:solidFill>
                <a:latin typeface="Courier New Bold"/>
              </a:rPr>
              <a:t>param_value_size,</a:t>
            </a:r>
            <a:endParaRPr b="0" lang="en-US" sz="2000" spc="-1" strike="noStrike">
              <a:latin typeface="Arial"/>
            </a:endParaRPr>
          </a:p>
          <a:p>
            <a:pPr>
              <a:lnSpc>
                <a:spcPct val="100000"/>
              </a:lnSpc>
            </a:pPr>
            <a:r>
              <a:rPr b="1" lang="en-US" sz="2000" spc="-1" strike="noStrike">
                <a:solidFill>
                  <a:srgbClr val="000000"/>
                </a:solidFill>
                <a:latin typeface="Courier New Bold"/>
              </a:rPr>
              <a:t>	</a:t>
            </a:r>
            <a:r>
              <a:rPr b="1" lang="en-US" sz="2000" spc="-1" strike="noStrike">
                <a:solidFill>
                  <a:srgbClr val="c0504d"/>
                </a:solidFill>
                <a:latin typeface="Courier New Bold"/>
              </a:rPr>
              <a:t>void</a:t>
            </a:r>
            <a:r>
              <a:rPr b="1" lang="en-US" sz="2000" spc="-1" strike="noStrike">
                <a:solidFill>
                  <a:srgbClr val="000000"/>
                </a:solidFill>
                <a:latin typeface="Courier New Bold"/>
              </a:rPr>
              <a:t> *param_value,</a:t>
            </a:r>
            <a:endParaRPr b="0" lang="en-US" sz="2000" spc="-1" strike="noStrike">
              <a:latin typeface="Arial"/>
            </a:endParaRPr>
          </a:p>
          <a:p>
            <a:pPr>
              <a:lnSpc>
                <a:spcPct val="100000"/>
              </a:lnSpc>
            </a:pPr>
            <a:r>
              <a:rPr b="1" lang="en-US" sz="2000" spc="-1" strike="noStrike">
                <a:solidFill>
                  <a:srgbClr val="000000"/>
                </a:solidFill>
                <a:latin typeface="Courier New Bold"/>
              </a:rPr>
              <a:t>	</a:t>
            </a:r>
            <a:r>
              <a:rPr b="1" lang="en-US" sz="2000" spc="-1" strike="noStrike">
                <a:solidFill>
                  <a:srgbClr val="c0504d"/>
                </a:solidFill>
                <a:latin typeface="Courier New Bold"/>
              </a:rPr>
              <a:t>size_t </a:t>
            </a:r>
            <a:r>
              <a:rPr b="1" lang="en-US" sz="2000" spc="-1" strike="noStrike">
                <a:solidFill>
                  <a:srgbClr val="000000"/>
                </a:solidFill>
                <a:latin typeface="Courier New Bold"/>
              </a:rPr>
              <a:t>*param_value_size_ret)</a:t>
            </a:r>
            <a:endParaRPr b="0" lang="en-US" sz="2000" spc="-1" strike="noStrike">
              <a:latin typeface="Arial"/>
            </a:endParaRPr>
          </a:p>
        </p:txBody>
      </p:sp>
      <p:sp>
        <p:nvSpPr>
          <p:cNvPr id="2338" name="CustomShape 4"/>
          <p:cNvSpPr/>
          <p:nvPr/>
        </p:nvSpPr>
        <p:spPr>
          <a:xfrm>
            <a:off x="251640" y="4223160"/>
            <a:ext cx="165600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Expected and actual size of profiling data.</a:t>
            </a:r>
            <a:endParaRPr b="0" lang="en-US" sz="1800" spc="-1" strike="noStrike">
              <a:latin typeface="Arial"/>
            </a:endParaRPr>
          </a:p>
        </p:txBody>
      </p:sp>
      <p:sp>
        <p:nvSpPr>
          <p:cNvPr id="2339" name="CustomShape 5"/>
          <p:cNvSpPr/>
          <p:nvPr/>
        </p:nvSpPr>
        <p:spPr>
          <a:xfrm flipV="1">
            <a:off x="1835640" y="4436280"/>
            <a:ext cx="689760" cy="15948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40" name="CustomShape 6"/>
          <p:cNvSpPr/>
          <p:nvPr/>
        </p:nvSpPr>
        <p:spPr>
          <a:xfrm>
            <a:off x="1835640" y="4596840"/>
            <a:ext cx="689760" cy="4611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41" name="CustomShape 7"/>
          <p:cNvSpPr/>
          <p:nvPr/>
        </p:nvSpPr>
        <p:spPr>
          <a:xfrm>
            <a:off x="6840720" y="2781000"/>
            <a:ext cx="165600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Profiling data to query (see next slide)</a:t>
            </a:r>
            <a:endParaRPr b="0" lang="en-US" sz="1800" spc="-1" strike="noStrike">
              <a:latin typeface="Arial"/>
            </a:endParaRPr>
          </a:p>
        </p:txBody>
      </p:sp>
      <p:sp>
        <p:nvSpPr>
          <p:cNvPr id="2342" name="CustomShape 8"/>
          <p:cNvSpPr/>
          <p:nvPr/>
        </p:nvSpPr>
        <p:spPr>
          <a:xfrm flipH="1">
            <a:off x="6083280" y="3357000"/>
            <a:ext cx="756360" cy="69012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43" name="CustomShape 9"/>
          <p:cNvSpPr/>
          <p:nvPr/>
        </p:nvSpPr>
        <p:spPr>
          <a:xfrm>
            <a:off x="7354080" y="4223160"/>
            <a:ext cx="165600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Pointer to memory to hold results</a:t>
            </a:r>
            <a:endParaRPr b="0" lang="en-US" sz="1800" spc="-1" strike="noStrike">
              <a:latin typeface="Arial"/>
            </a:endParaRPr>
          </a:p>
        </p:txBody>
      </p:sp>
      <p:sp>
        <p:nvSpPr>
          <p:cNvPr id="2344" name="CustomShape 10"/>
          <p:cNvSpPr/>
          <p:nvPr/>
        </p:nvSpPr>
        <p:spPr>
          <a:xfrm flipH="1" flipV="1">
            <a:off x="5435280" y="4725000"/>
            <a:ext cx="1917720" cy="302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cl_profiling_info values</a:t>
            </a:r>
            <a:endParaRPr b="0" lang="en-US" sz="4400" spc="-1" strike="noStrike">
              <a:solidFill>
                <a:srgbClr val="000000"/>
              </a:solidFill>
              <a:latin typeface="Trebuchet MS"/>
            </a:endParaRPr>
          </a:p>
        </p:txBody>
      </p:sp>
      <p:sp>
        <p:nvSpPr>
          <p:cNvPr id="2346" name="TextShape 2"/>
          <p:cNvSpPr txBox="1"/>
          <p:nvPr/>
        </p:nvSpPr>
        <p:spPr>
          <a:xfrm>
            <a:off x="179640" y="1600200"/>
            <a:ext cx="871272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CL_PROFILING_COMMAND_QUEUED</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device time in nanoseconds when the command is enqueued in a command-queue by the host. (cl_ulong)</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CL_PROFILING_COMMAND_SUBMIT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device time in nanoseconds when the command is submitted to compute device. (cl_ulong)</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CL_PROFILING_COMMAND_START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device time in nanoseconds when the command starts execution on the device. (cl_ulong)</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CL_PROFILING_COMMAND_END</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device time in nanoseconds when the command has finished execution on the device. (cl_ulong)</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Tree>
  </p:cSld>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7" name="TextShape 1"/>
          <p:cNvSpPr txBox="1"/>
          <p:nvPr/>
        </p:nvSpPr>
        <p:spPr>
          <a:xfrm>
            <a:off x="457200" y="-171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Profiling Examples</a:t>
            </a:r>
            <a:endParaRPr b="0" lang="en-US" sz="4400" spc="-1" strike="noStrike">
              <a:solidFill>
                <a:srgbClr val="000000"/>
              </a:solidFill>
              <a:latin typeface="Letter Gothic Std"/>
            </a:endParaRPr>
          </a:p>
        </p:txBody>
      </p:sp>
      <p:sp>
        <p:nvSpPr>
          <p:cNvPr id="2348" name="TextShape 2"/>
          <p:cNvSpPr txBox="1"/>
          <p:nvPr/>
        </p:nvSpPr>
        <p:spPr>
          <a:xfrm>
            <a:off x="107640" y="1052640"/>
            <a:ext cx="4388040" cy="5616360"/>
          </a:xfrm>
          <a:prstGeom prst="rect">
            <a:avLst/>
          </a:prstGeom>
          <a:noFill/>
          <a:ln>
            <a:noFill/>
          </a:ln>
        </p:spPr>
        <p:txBody>
          <a:bodyPr>
            <a:normAutofit/>
          </a:bodyPr>
          <a:p>
            <a:pPr>
              <a:lnSpc>
                <a:spcPct val="100000"/>
              </a:lnSpc>
              <a:spcBef>
                <a:spcPts val="320"/>
              </a:spcBef>
            </a:pPr>
            <a:r>
              <a:rPr b="1" lang="en-US" sz="1600" spc="-1" strike="noStrike">
                <a:solidFill>
                  <a:srgbClr val="9bbb59"/>
                </a:solidFill>
                <a:latin typeface="Courier New Bold"/>
              </a:rPr>
              <a:t>cl_event </a:t>
            </a:r>
            <a:r>
              <a:rPr b="1" lang="en-US" sz="1600" spc="-1" strike="noStrike">
                <a:solidFill>
                  <a:srgbClr val="000000"/>
                </a:solidFill>
                <a:latin typeface="Courier New Bold"/>
              </a:rPr>
              <a:t>prof_event;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9bbb59"/>
                </a:solidFill>
                <a:latin typeface="Courier New Bold"/>
              </a:rPr>
              <a:t>cl_command_queue </a:t>
            </a:r>
            <a:r>
              <a:rPr b="1" lang="en-US" sz="1600" spc="-1" strike="noStrike">
                <a:solidFill>
                  <a:srgbClr val="000000"/>
                </a:solidFill>
                <a:latin typeface="Courier New Bold"/>
              </a:rPr>
              <a:t>comm; </a:t>
            </a:r>
            <a:endParaRPr b="0" lang="en-US" sz="1600" spc="-1" strike="noStrike">
              <a:solidFill>
                <a:srgbClr val="000000"/>
              </a:solidFill>
              <a:latin typeface="Letter Gothic Std"/>
            </a:endParaRPr>
          </a:p>
          <a:p>
            <a:pPr>
              <a:lnSpc>
                <a:spcPct val="100000"/>
              </a:lnSpc>
              <a:spcBef>
                <a:spcPts val="320"/>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comm = </a:t>
            </a:r>
            <a:r>
              <a:rPr b="1" lang="en-US" sz="1600" spc="-1" strike="noStrike">
                <a:solidFill>
                  <a:srgbClr val="17375e"/>
                </a:solidFill>
                <a:latin typeface="Courier New Bold"/>
              </a:rPr>
              <a:t>clCreateCommandQueue</a:t>
            </a:r>
            <a:r>
              <a:rPr b="1" lang="en-US" sz="1600" spc="-1" strike="noStrike">
                <a:solidFill>
                  <a:srgbClr val="000000"/>
                </a:solidFill>
                <a:latin typeface="Courier New Bold"/>
              </a:rPr>
              <a: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context, device_id,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CL_QUEUE_PROFILING_ENABLE,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&amp;err);</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err = </a:t>
            </a:r>
            <a:r>
              <a:rPr b="1" lang="en-US" sz="1600" spc="-1" strike="noStrike">
                <a:solidFill>
                  <a:srgbClr val="17375e"/>
                </a:solidFill>
                <a:latin typeface="Courier New Bold"/>
              </a:rPr>
              <a:t>clEnqueueNDRangeKernel</a:t>
            </a:r>
            <a:r>
              <a:rPr b="1" lang="en-US" sz="1600" spc="-1" strike="noStrike">
                <a:solidFill>
                  <a:srgbClr val="000000"/>
                </a:solidFill>
                <a:latin typeface="Courier New Bold"/>
              </a:rPr>
              <a: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comm, kernel,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nd, NULL, global, NULL,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0, NULL, prof_event);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17375e"/>
                </a:solidFill>
                <a:latin typeface="Courier New Bold"/>
              </a:rPr>
              <a:t>clFinish</a:t>
            </a:r>
            <a:r>
              <a:rPr b="1" lang="en-US" sz="1600" spc="-1" strike="noStrike">
                <a:solidFill>
                  <a:srgbClr val="000000"/>
                </a:solidFill>
                <a:latin typeface="Courier New Bold"/>
              </a:rPr>
              <a:t>(comm);</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err = </a:t>
            </a:r>
            <a:r>
              <a:rPr b="1" lang="en-US" sz="1600" spc="-1" strike="noStrike">
                <a:solidFill>
                  <a:srgbClr val="17375e"/>
                </a:solidFill>
                <a:latin typeface="Courier New Bold"/>
              </a:rPr>
              <a:t>clWaitForEvents</a:t>
            </a:r>
            <a:r>
              <a:rPr b="1" lang="en-US" sz="1600" spc="-1" strike="noStrike">
                <a:solidFill>
                  <a:srgbClr val="000000"/>
                </a:solidFill>
                <a:latin typeface="Courier New Bold"/>
              </a:rPr>
              <a:t>(1, &amp;prof_event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endParaRPr b="0" lang="en-US" sz="1600" spc="-1" strike="noStrike">
              <a:solidFill>
                <a:srgbClr val="000000"/>
              </a:solidFill>
              <a:latin typeface="Letter Gothic Std"/>
            </a:endParaRPr>
          </a:p>
          <a:p>
            <a:pPr>
              <a:lnSpc>
                <a:spcPct val="100000"/>
              </a:lnSpc>
              <a:spcBef>
                <a:spcPts val="320"/>
              </a:spcBef>
            </a:pPr>
            <a:endParaRPr b="0" lang="en-US" sz="1600" spc="-1" strike="noStrike">
              <a:solidFill>
                <a:srgbClr val="000000"/>
              </a:solidFill>
              <a:latin typeface="Letter Gothic Std"/>
            </a:endParaRPr>
          </a:p>
        </p:txBody>
      </p:sp>
      <p:sp>
        <p:nvSpPr>
          <p:cNvPr id="2349" name="TextShape 3"/>
          <p:cNvSpPr txBox="1"/>
          <p:nvPr/>
        </p:nvSpPr>
        <p:spPr>
          <a:xfrm>
            <a:off x="4648320" y="1052640"/>
            <a:ext cx="4388040" cy="5616360"/>
          </a:xfrm>
          <a:prstGeom prst="rect">
            <a:avLst/>
          </a:prstGeom>
          <a:noFill/>
          <a:ln>
            <a:noFill/>
          </a:ln>
        </p:spPr>
        <p:txBody>
          <a:bodyPr>
            <a:normAutofit/>
          </a:bodyPr>
          <a:p>
            <a:pPr>
              <a:lnSpc>
                <a:spcPct val="100000"/>
              </a:lnSpc>
              <a:spcBef>
                <a:spcPts val="320"/>
              </a:spcBef>
            </a:pPr>
            <a:r>
              <a:rPr b="1" lang="en-US" sz="1600" spc="-1" strike="noStrike">
                <a:solidFill>
                  <a:srgbClr val="9bbb59"/>
                </a:solidFill>
                <a:latin typeface="Courier New Bold"/>
              </a:rPr>
              <a:t>cl_ulong </a:t>
            </a:r>
            <a:r>
              <a:rPr b="1" lang="en-US" sz="1600" spc="-1" strike="noStrike">
                <a:solidFill>
                  <a:srgbClr val="000000"/>
                </a:solidFill>
                <a:latin typeface="Courier New Bold"/>
              </a:rPr>
              <a:t>start_time, end_time;</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c0504d"/>
                </a:solidFill>
                <a:latin typeface="Courier New Bold"/>
              </a:rPr>
              <a:t>size_t </a:t>
            </a:r>
            <a:r>
              <a:rPr b="1" lang="en-US" sz="1600" spc="-1" strike="noStrike">
                <a:solidFill>
                  <a:srgbClr val="000000"/>
                </a:solidFill>
                <a:latin typeface="Courier New Bold"/>
              </a:rPr>
              <a:t>return_bytes;</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err = </a:t>
            </a:r>
            <a:r>
              <a:rPr b="1" lang="en-US" sz="1600" spc="-1" strike="noStrike">
                <a:solidFill>
                  <a:srgbClr val="17375e"/>
                </a:solidFill>
                <a:latin typeface="Courier New Bold"/>
              </a:rPr>
              <a:t>clGetEventProfilingInfo</a:t>
            </a:r>
            <a:r>
              <a:rPr b="1" lang="en-US" sz="1600" spc="-1" strike="noStrike">
                <a:solidFill>
                  <a:srgbClr val="000000"/>
                </a:solidFill>
                <a:latin typeface="Courier New Bold"/>
              </a:rPr>
              <a: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prof_event,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CL_PROFILING_COMMAND_QUEUED,</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17375e"/>
                </a:solidFill>
                <a:latin typeface="Courier New Bold"/>
              </a:rPr>
              <a:t>sizeof</a:t>
            </a:r>
            <a:r>
              <a:rPr b="1" lang="en-US" sz="1600" spc="-1" strike="noStrike">
                <a:solidFill>
                  <a:srgbClr val="000000"/>
                </a:solidFill>
                <a:latin typeface="Courier New Bold"/>
              </a:rPr>
              <a:t>(</a:t>
            </a:r>
            <a:r>
              <a:rPr b="1" lang="en-US" sz="1600" spc="-1" strike="noStrike">
                <a:solidFill>
                  <a:srgbClr val="9bbb59"/>
                </a:solidFill>
                <a:latin typeface="Courier New Bold"/>
              </a:rPr>
              <a:t>cl_ulong</a:t>
            </a:r>
            <a:r>
              <a:rPr b="1" lang="en-US" sz="1600" spc="-1" strike="noStrike">
                <a:solidFill>
                  <a:srgbClr val="000000"/>
                </a:solidFill>
                <a:latin typeface="Courier New Bold"/>
              </a:rPr>
              <a: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&amp;start_time,</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&amp;return_bytes);</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err = </a:t>
            </a:r>
            <a:r>
              <a:rPr b="1" lang="en-US" sz="1600" spc="-1" strike="noStrike">
                <a:solidFill>
                  <a:srgbClr val="17375e"/>
                </a:solidFill>
                <a:latin typeface="Courier New Bold"/>
              </a:rPr>
              <a:t>clGetEventProfilingInfo</a:t>
            </a:r>
            <a:r>
              <a:rPr b="1" lang="en-US" sz="1600" spc="-1" strike="noStrike">
                <a:solidFill>
                  <a:srgbClr val="000000"/>
                </a:solidFill>
                <a:latin typeface="Courier New Bold"/>
              </a:rPr>
              <a: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prof_event,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CL_PROFILING_COMMAND_END,</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17375e"/>
                </a:solidFill>
                <a:latin typeface="Courier New Bold"/>
              </a:rPr>
              <a:t>sizeof</a:t>
            </a:r>
            <a:r>
              <a:rPr b="1" lang="en-US" sz="1600" spc="-1" strike="noStrike">
                <a:solidFill>
                  <a:srgbClr val="000000"/>
                </a:solidFill>
                <a:latin typeface="Courier New Bold"/>
              </a:rPr>
              <a:t>(</a:t>
            </a:r>
            <a:r>
              <a:rPr b="1" lang="en-US" sz="1600" spc="-1" strike="noStrike">
                <a:solidFill>
                  <a:srgbClr val="9bbb59"/>
                </a:solidFill>
                <a:latin typeface="Courier New Bold"/>
              </a:rPr>
              <a:t>cl_ulong</a:t>
            </a:r>
            <a:r>
              <a:rPr b="1" lang="en-US" sz="1600" spc="-1" strike="noStrike">
                <a:solidFill>
                  <a:srgbClr val="000000"/>
                </a:solidFill>
                <a:latin typeface="Courier New Bold"/>
              </a:rPr>
              <a: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&amp;end_time,</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	</a:t>
            </a:r>
            <a:r>
              <a:rPr b="1" lang="en-US" sz="1600" spc="-1" strike="noStrike">
                <a:solidFill>
                  <a:srgbClr val="000000"/>
                </a:solidFill>
                <a:latin typeface="Courier New Bold"/>
              </a:rPr>
              <a:t>  </a:t>
            </a:r>
            <a:r>
              <a:rPr b="1" lang="en-US" sz="1600" spc="-1" strike="noStrike">
                <a:solidFill>
                  <a:srgbClr val="000000"/>
                </a:solidFill>
                <a:latin typeface="Courier New Bold"/>
              </a:rPr>
              <a:t>&amp;return_bytes);</a:t>
            </a:r>
            <a:endParaRPr b="0" lang="en-US" sz="1600" spc="-1" strike="noStrike">
              <a:solidFill>
                <a:srgbClr val="000000"/>
              </a:solidFill>
              <a:latin typeface="Letter Gothic Std"/>
            </a:endParaRPr>
          </a:p>
          <a:p>
            <a:pPr>
              <a:lnSpc>
                <a:spcPct val="100000"/>
              </a:lnSpc>
              <a:spcBef>
                <a:spcPts val="320"/>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Bold"/>
              </a:rPr>
              <a:t>run_time =(</a:t>
            </a:r>
            <a:r>
              <a:rPr b="1" lang="en-US" sz="1600" spc="-1" strike="noStrike">
                <a:solidFill>
                  <a:srgbClr val="c0504d"/>
                </a:solidFill>
                <a:latin typeface="Courier New Bold"/>
              </a:rPr>
              <a:t>double</a:t>
            </a:r>
            <a:r>
              <a:rPr b="1" lang="en-US" sz="1600" spc="-1" strike="noStrike">
                <a:solidFill>
                  <a:srgbClr val="000000"/>
                </a:solidFill>
                <a:latin typeface="Courier New Bold"/>
              </a:rPr>
              <a:t>)(end_time - start_time);</a:t>
            </a:r>
            <a:endParaRPr b="0" lang="en-US" sz="1600" spc="-1" strike="noStrike">
              <a:solidFill>
                <a:srgbClr val="000000"/>
              </a:solidFill>
              <a:latin typeface="Letter Gothic Std"/>
            </a:endParaRPr>
          </a:p>
          <a:p>
            <a:pPr>
              <a:lnSpc>
                <a:spcPct val="100000"/>
              </a:lnSpc>
              <a:spcBef>
                <a:spcPts val="320"/>
              </a:spcBef>
            </a:pPr>
            <a:endParaRPr b="0" lang="en-US" sz="1600" spc="-1" strike="noStrike">
              <a:solidFill>
                <a:srgbClr val="000000"/>
              </a:solidFill>
              <a:latin typeface="Letter Gothic Std"/>
            </a:endParaRPr>
          </a:p>
          <a:p>
            <a:pPr>
              <a:lnSpc>
                <a:spcPct val="100000"/>
              </a:lnSpc>
              <a:spcBef>
                <a:spcPts val="320"/>
              </a:spcBef>
            </a:pPr>
            <a:endParaRPr b="0" lang="en-US" sz="1600" spc="-1" strike="noStrike">
              <a:solidFill>
                <a:srgbClr val="000000"/>
              </a:solidFill>
              <a:latin typeface="Letter Gothic Std"/>
            </a:endParaRPr>
          </a:p>
        </p:txBody>
      </p:sp>
      <p:sp>
        <p:nvSpPr>
          <p:cNvPr id="2350" name="CustomShape 4"/>
          <p:cNvSpPr/>
          <p:nvPr/>
        </p:nvSpPr>
        <p:spPr>
          <a:xfrm>
            <a:off x="539640" y="2493000"/>
            <a:ext cx="3672000" cy="4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51" name="CustomShape 5"/>
          <p:cNvSpPr/>
          <p:nvPr/>
        </p:nvSpPr>
        <p:spPr>
          <a:xfrm>
            <a:off x="2483640" y="4221000"/>
            <a:ext cx="1295640" cy="4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52" name="CustomShape 6"/>
          <p:cNvSpPr/>
          <p:nvPr/>
        </p:nvSpPr>
        <p:spPr>
          <a:xfrm>
            <a:off x="4212000" y="1664640"/>
            <a:ext cx="4608000" cy="223200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53" name="CustomShape 7"/>
          <p:cNvSpPr/>
          <p:nvPr/>
        </p:nvSpPr>
        <p:spPr>
          <a:xfrm>
            <a:off x="3996000" y="3944160"/>
            <a:ext cx="5184360" cy="201600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4" name="TextShape 1"/>
          <p:cNvSpPr txBox="1"/>
          <p:nvPr/>
        </p:nvSpPr>
        <p:spPr>
          <a:xfrm>
            <a:off x="107640" y="-17136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Events inside Kernels … Async. copy</a:t>
            </a:r>
            <a:endParaRPr b="0" lang="en-US" sz="4400" spc="-1" strike="noStrike">
              <a:solidFill>
                <a:srgbClr val="000000"/>
              </a:solidFill>
              <a:latin typeface="Trebuchet MS"/>
            </a:endParaRPr>
          </a:p>
        </p:txBody>
      </p:sp>
      <p:sp>
        <p:nvSpPr>
          <p:cNvPr id="2355" name="TextShape 2"/>
          <p:cNvSpPr txBox="1"/>
          <p:nvPr/>
        </p:nvSpPr>
        <p:spPr>
          <a:xfrm>
            <a:off x="107640" y="980640"/>
            <a:ext cx="5832360" cy="5145120"/>
          </a:xfrm>
          <a:prstGeom prst="rect">
            <a:avLst/>
          </a:prstGeom>
          <a:noFill/>
          <a:ln>
            <a:noFill/>
          </a:ln>
        </p:spPr>
        <p:txBody>
          <a:bodyPr/>
          <a:p>
            <a:pPr>
              <a:lnSpc>
                <a:spcPct val="100000"/>
              </a:lnSpc>
              <a:spcBef>
                <a:spcPts val="281"/>
              </a:spcBef>
            </a:pPr>
            <a:r>
              <a:rPr b="1" lang="en-US" sz="1400" spc="-1" strike="noStrike">
                <a:solidFill>
                  <a:srgbClr val="000000"/>
                </a:solidFill>
                <a:latin typeface="Courier New Bold"/>
              </a:rPr>
              <a:t>// A, B, C kernel args … global  buffers.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Bwrk is a local buffer</a:t>
            </a:r>
            <a:endParaRPr b="0" lang="en-US" sz="1400" spc="-1" strike="noStrike">
              <a:solidFill>
                <a:srgbClr val="000000"/>
              </a:solidFill>
              <a:latin typeface="Trebuchet MS"/>
            </a:endParaRPr>
          </a:p>
          <a:p>
            <a:pPr>
              <a:lnSpc>
                <a:spcPct val="100000"/>
              </a:lnSpc>
              <a:spcBef>
                <a:spcPts val="281"/>
              </a:spcBef>
            </a:pP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4f81bd"/>
                </a:solidFill>
                <a:latin typeface="Courier New Bold"/>
              </a:rPr>
              <a:t>for</a:t>
            </a:r>
            <a:r>
              <a:rPr b="1" lang="en-US" sz="1400" spc="-1" strike="noStrike">
                <a:solidFill>
                  <a:srgbClr val="000000"/>
                </a:solidFill>
                <a:latin typeface="Courier New Bold"/>
              </a:rPr>
              <a:t>(k=0;k&lt;Pdim;k++)</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Awrk[k] = A[i*Ndim+k];  </a:t>
            </a:r>
            <a:endParaRPr b="0" lang="en-US" sz="1400" spc="-1" strike="noStrike">
              <a:solidFill>
                <a:srgbClr val="000000"/>
              </a:solidFill>
              <a:latin typeface="Trebuchet MS"/>
            </a:endParaRPr>
          </a:p>
          <a:p>
            <a:pPr>
              <a:lnSpc>
                <a:spcPct val="100000"/>
              </a:lnSpc>
              <a:spcBef>
                <a:spcPts val="281"/>
              </a:spcBef>
            </a:pP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4f81bd"/>
                </a:solidFill>
                <a:latin typeface="Courier New Bold"/>
              </a:rPr>
              <a:t>for</a:t>
            </a:r>
            <a:r>
              <a:rPr b="1" lang="en-US" sz="1400" spc="-1" strike="noStrike">
                <a:solidFill>
                  <a:srgbClr val="000000"/>
                </a:solidFill>
                <a:latin typeface="Courier New Bold"/>
              </a:rPr>
              <a:t>(j=0;j&lt;Mdim;j++){</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event_t ev_cp  = </a:t>
            </a:r>
            <a:r>
              <a:rPr b="1" lang="en-US" sz="1400" spc="-1" strike="noStrike">
                <a:solidFill>
                  <a:srgbClr val="17375e"/>
                </a:solidFill>
                <a:latin typeface="Courier New Bold"/>
              </a:rPr>
              <a:t>async_work_group_copy</a:t>
            </a:r>
            <a:r>
              <a:rPr b="1" lang="en-US" sz="1400" spc="-1" strike="noStrike">
                <a:solidFill>
                  <a:srgbClr val="000000"/>
                </a:solidFill>
                <a:latin typeface="Courier New Bold"/>
              </a:rPr>
              <a:t>(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a:t>
            </a:r>
            <a:r>
              <a:rPr b="1" lang="en-US" sz="1400" spc="-1" strike="noStrike">
                <a:solidFill>
                  <a:srgbClr val="9bbb59"/>
                </a:solidFill>
                <a:latin typeface="Courier New Bold"/>
              </a:rPr>
              <a:t>__local</a:t>
            </a:r>
            <a:r>
              <a:rPr b="1" lang="en-US" sz="1400" spc="-1" strike="noStrike">
                <a:solidFill>
                  <a:srgbClr val="000000"/>
                </a:solidFill>
                <a:latin typeface="Courier New Bold"/>
              </a:rPr>
              <a:t> </a:t>
            </a:r>
            <a:r>
              <a:rPr b="1" lang="en-US" sz="1400" spc="-1" strike="noStrike">
                <a:solidFill>
                  <a:srgbClr val="c0504d"/>
                </a:solidFill>
                <a:latin typeface="Courier New Bold"/>
              </a:rPr>
              <a:t>float</a:t>
            </a:r>
            <a:r>
              <a:rPr b="1" lang="en-US" sz="1400" spc="-1" strike="noStrike">
                <a:solidFill>
                  <a:srgbClr val="000000"/>
                </a:solidFill>
                <a:latin typeface="Courier New Bold"/>
              </a:rPr>
              <a:t>*) Bwrk, (</a:t>
            </a:r>
            <a:r>
              <a:rPr b="1" lang="en-US" sz="1400" spc="-1" strike="noStrike">
                <a:solidFill>
                  <a:srgbClr val="9bbb59"/>
                </a:solidFill>
                <a:latin typeface="Courier New Bold"/>
              </a:rPr>
              <a:t>__global</a:t>
            </a:r>
            <a:r>
              <a:rPr b="1" lang="en-US" sz="1400" spc="-1" strike="noStrike">
                <a:solidFill>
                  <a:srgbClr val="c0504d"/>
                </a:solidFill>
                <a:latin typeface="Courier New Bold"/>
              </a:rPr>
              <a:t> float</a:t>
            </a:r>
            <a:r>
              <a:rPr b="1" lang="en-US" sz="1400" spc="-1" strike="noStrike">
                <a:solidFill>
                  <a:srgbClr val="000000"/>
                </a:solidFill>
                <a:latin typeface="Courier New Bold"/>
              </a:rPr>
              <a:t>*) B,</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a:t>
            </a:r>
            <a:r>
              <a:rPr b="1" lang="en-US" sz="1400" spc="-1" strike="noStrike">
                <a:solidFill>
                  <a:srgbClr val="c0504d"/>
                </a:solidFill>
                <a:latin typeface="Courier New Bold"/>
              </a:rPr>
              <a:t>size_t</a:t>
            </a:r>
            <a:r>
              <a:rPr b="1" lang="en-US" sz="1400" spc="-1" strike="noStrike">
                <a:solidFill>
                  <a:srgbClr val="000000"/>
                </a:solidFill>
                <a:latin typeface="Courier New Bold"/>
              </a:rPr>
              <a:t>) Pdim, (</a:t>
            </a:r>
            <a:r>
              <a:rPr b="1" lang="en-US" sz="1400" spc="-1" strike="noStrike">
                <a:solidFill>
                  <a:srgbClr val="9bbb59"/>
                </a:solidFill>
                <a:latin typeface="Courier New Bold"/>
              </a:rPr>
              <a:t>event_t</a:t>
            </a:r>
            <a:r>
              <a:rPr b="1" lang="en-US" sz="1400" spc="-1" strike="noStrike">
                <a:solidFill>
                  <a:srgbClr val="000000"/>
                </a:solidFill>
                <a:latin typeface="Courier New Bold"/>
              </a:rPr>
              <a:t>) 0);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17375e"/>
                </a:solidFill>
                <a:latin typeface="Courier New Bold"/>
              </a:rPr>
              <a:t>wait_group_events</a:t>
            </a:r>
            <a:r>
              <a:rPr b="1" lang="en-US" sz="1400" spc="-1" strike="noStrike">
                <a:solidFill>
                  <a:srgbClr val="000000"/>
                </a:solidFill>
                <a:latin typeface="Courier New Bold"/>
              </a:rPr>
              <a:t>(1, &amp;ev_cp);</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4f81bd"/>
                </a:solidFill>
                <a:latin typeface="Courier New Bold"/>
              </a:rPr>
              <a:t>for</a:t>
            </a:r>
            <a:r>
              <a:rPr b="1" lang="en-US" sz="1400" spc="-1" strike="noStrike">
                <a:solidFill>
                  <a:srgbClr val="000000"/>
                </a:solidFill>
                <a:latin typeface="Courier New Bold"/>
              </a:rPr>
              <a:t>(k=0, tmp= 0.0;k&lt;Pdim;k++)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tmp  += Awrk[k] *  Bwrk[k];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C[i*Ndim+j] = tmp;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000000"/>
                </a:solidFill>
                <a:latin typeface="Courier New Bold"/>
              </a:rPr>
              <a:t>}</a:t>
            </a:r>
            <a:endParaRPr b="0" lang="en-US" sz="1400" spc="-1" strike="noStrike">
              <a:solidFill>
                <a:srgbClr val="000000"/>
              </a:solidFill>
              <a:latin typeface="Trebuchet MS"/>
            </a:endParaRPr>
          </a:p>
          <a:p>
            <a:pPr>
              <a:lnSpc>
                <a:spcPct val="100000"/>
              </a:lnSpc>
              <a:spcBef>
                <a:spcPts val="281"/>
              </a:spcBef>
            </a:pPr>
            <a:endParaRPr b="0" lang="en-US" sz="1400" spc="-1" strike="noStrike">
              <a:solidFill>
                <a:srgbClr val="000000"/>
              </a:solidFill>
              <a:latin typeface="Trebuchet MS"/>
            </a:endParaRPr>
          </a:p>
        </p:txBody>
      </p:sp>
      <p:sp>
        <p:nvSpPr>
          <p:cNvPr id="2356" name="TextShape 3"/>
          <p:cNvSpPr txBox="1"/>
          <p:nvPr/>
        </p:nvSpPr>
        <p:spPr>
          <a:xfrm>
            <a:off x="4428000" y="1052640"/>
            <a:ext cx="4464000" cy="1079640"/>
          </a:xfrm>
          <a:prstGeom prst="rect">
            <a:avLst/>
          </a:prstGeom>
          <a:noFill/>
          <a:ln>
            <a:noFill/>
          </a:ln>
        </p:spPr>
        <p:txBody>
          <a:bodyPr/>
          <a:p>
            <a:pPr marL="343080" indent="-342720">
              <a:lnSpc>
                <a:spcPct val="100000"/>
              </a:lnSpc>
              <a:spcBef>
                <a:spcPts val="400"/>
              </a:spcBef>
              <a:buClr>
                <a:srgbClr val="000000"/>
              </a:buClr>
              <a:buFont typeface="Arial"/>
              <a:buChar char="•"/>
            </a:pPr>
            <a:r>
              <a:rPr b="0" lang="en-US" sz="2000" spc="-1" strike="noStrike">
                <a:solidFill>
                  <a:srgbClr val="000000"/>
                </a:solidFill>
                <a:latin typeface="Trebuchet MS"/>
              </a:rPr>
              <a:t>Compute a row of C = A * B</a:t>
            </a:r>
            <a:endParaRPr b="0" lang="en-US" sz="2000" spc="-1" strike="noStrike">
              <a:solidFill>
                <a:srgbClr val="000000"/>
              </a:solidFill>
              <a:latin typeface="Trebuchet MS"/>
            </a:endParaRPr>
          </a:p>
          <a:p>
            <a:pPr lvl="1" marL="743040" indent="-285480">
              <a:lnSpc>
                <a:spcPct val="100000"/>
              </a:lnSpc>
              <a:spcBef>
                <a:spcPts val="400"/>
              </a:spcBef>
              <a:buClr>
                <a:srgbClr val="000000"/>
              </a:buClr>
              <a:buFont typeface="Arial"/>
              <a:buChar char="–"/>
            </a:pPr>
            <a:r>
              <a:rPr b="0" lang="en-US" sz="2000" spc="-1" strike="noStrike">
                <a:solidFill>
                  <a:srgbClr val="000000"/>
                </a:solidFill>
                <a:latin typeface="Trebuchet MS"/>
              </a:rPr>
              <a:t>1 A col.per work-item</a:t>
            </a:r>
            <a:endParaRPr b="0" lang="en-US" sz="2000" spc="-1" strike="noStrike">
              <a:solidFill>
                <a:srgbClr val="000000"/>
              </a:solidFill>
              <a:latin typeface="Trebuchet MS"/>
            </a:endParaRPr>
          </a:p>
          <a:p>
            <a:pPr lvl="1" marL="743040" indent="-285480">
              <a:lnSpc>
                <a:spcPct val="100000"/>
              </a:lnSpc>
              <a:spcBef>
                <a:spcPts val="400"/>
              </a:spcBef>
              <a:buClr>
                <a:srgbClr val="000000"/>
              </a:buClr>
              <a:buFont typeface="Arial"/>
              <a:buChar char="–"/>
            </a:pPr>
            <a:r>
              <a:rPr b="0" lang="en-US" sz="2000" spc="-1" strike="noStrike">
                <a:solidFill>
                  <a:srgbClr val="000000"/>
                </a:solidFill>
                <a:latin typeface="Trebuchet MS"/>
              </a:rPr>
              <a:t>Work group shares rows of B</a:t>
            </a:r>
            <a:endParaRPr b="0" lang="en-US" sz="2000" spc="-1" strike="noStrike">
              <a:solidFill>
                <a:srgbClr val="000000"/>
              </a:solidFill>
              <a:latin typeface="Trebuchet MS"/>
            </a:endParaRPr>
          </a:p>
        </p:txBody>
      </p:sp>
      <p:sp>
        <p:nvSpPr>
          <p:cNvPr id="2357" name="CustomShape 4"/>
          <p:cNvSpPr/>
          <p:nvPr/>
        </p:nvSpPr>
        <p:spPr>
          <a:xfrm>
            <a:off x="6084000" y="2738880"/>
            <a:ext cx="2592000" cy="1187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Start an async. copy for row of B returning an event to track progress.</a:t>
            </a:r>
            <a:endParaRPr b="0" lang="en-US" sz="1800" spc="-1" strike="noStrike">
              <a:latin typeface="Arial"/>
            </a:endParaRPr>
          </a:p>
        </p:txBody>
      </p:sp>
      <p:sp>
        <p:nvSpPr>
          <p:cNvPr id="2358" name="CustomShape 5"/>
          <p:cNvSpPr/>
          <p:nvPr/>
        </p:nvSpPr>
        <p:spPr>
          <a:xfrm flipH="1" flipV="1">
            <a:off x="5075280" y="2924280"/>
            <a:ext cx="1007640" cy="1436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59" name="CustomShape 6"/>
          <p:cNvSpPr/>
          <p:nvPr/>
        </p:nvSpPr>
        <p:spPr>
          <a:xfrm>
            <a:off x="5926320" y="4149000"/>
            <a:ext cx="259200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Wait for async. copy to complete before proceeding.</a:t>
            </a:r>
            <a:endParaRPr b="0" lang="en-US" sz="1800" spc="-1" strike="noStrike">
              <a:latin typeface="Arial"/>
            </a:endParaRPr>
          </a:p>
        </p:txBody>
      </p:sp>
      <p:sp>
        <p:nvSpPr>
          <p:cNvPr id="2360" name="CustomShape 7"/>
          <p:cNvSpPr/>
          <p:nvPr/>
        </p:nvSpPr>
        <p:spPr>
          <a:xfrm flipH="1" flipV="1">
            <a:off x="3756960" y="4199760"/>
            <a:ext cx="2168280" cy="41040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61" name="CustomShape 8"/>
          <p:cNvSpPr/>
          <p:nvPr/>
        </p:nvSpPr>
        <p:spPr>
          <a:xfrm>
            <a:off x="3636000" y="5301360"/>
            <a:ext cx="259200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Compute element of C using </a:t>
            </a:r>
            <a:r>
              <a:rPr b="0" lang="en-US" sz="1800" spc="-1" strike="noStrike">
                <a:solidFill>
                  <a:srgbClr val="c0504d"/>
                </a:solidFill>
                <a:latin typeface="Trebuchet MS"/>
              </a:rPr>
              <a:t>A</a:t>
            </a:r>
            <a:r>
              <a:rPr b="0" lang="en-US" sz="1800" spc="-1" strike="noStrike">
                <a:solidFill>
                  <a:srgbClr val="4f81bd"/>
                </a:solidFill>
                <a:latin typeface="Trebuchet MS"/>
              </a:rPr>
              <a:t> from </a:t>
            </a:r>
            <a:r>
              <a:rPr b="0" lang="en-US" sz="1800" spc="-1" strike="noStrike">
                <a:solidFill>
                  <a:srgbClr val="c0504d"/>
                </a:solidFill>
                <a:latin typeface="Trebuchet MS"/>
              </a:rPr>
              <a:t>private</a:t>
            </a:r>
            <a:r>
              <a:rPr b="0" lang="en-US" sz="1800" spc="-1" strike="noStrike">
                <a:solidFill>
                  <a:srgbClr val="e6b9b8"/>
                </a:solidFill>
                <a:latin typeface="Trebuchet MS"/>
              </a:rPr>
              <a:t> </a:t>
            </a:r>
            <a:r>
              <a:rPr b="0" lang="en-US" sz="1800" spc="-1" strike="noStrike">
                <a:solidFill>
                  <a:srgbClr val="4f81bd"/>
                </a:solidFill>
                <a:latin typeface="Trebuchet MS"/>
              </a:rPr>
              <a:t>memory and </a:t>
            </a:r>
            <a:r>
              <a:rPr b="0" lang="en-US" sz="1800" spc="-1" strike="noStrike">
                <a:solidFill>
                  <a:srgbClr val="e46c0a"/>
                </a:solidFill>
                <a:latin typeface="Trebuchet MS"/>
              </a:rPr>
              <a:t>B </a:t>
            </a:r>
            <a:r>
              <a:rPr b="0" lang="en-US" sz="1800" spc="-1" strike="noStrike">
                <a:solidFill>
                  <a:srgbClr val="4f81bd"/>
                </a:solidFill>
                <a:latin typeface="Trebuchet MS"/>
              </a:rPr>
              <a:t>from </a:t>
            </a:r>
            <a:r>
              <a:rPr b="0" lang="en-US" sz="1800" spc="-1" strike="noStrike">
                <a:solidFill>
                  <a:srgbClr val="e46c0a"/>
                </a:solidFill>
                <a:latin typeface="Trebuchet MS"/>
              </a:rPr>
              <a:t>local </a:t>
            </a:r>
            <a:r>
              <a:rPr b="0" lang="en-US" sz="1800" spc="-1" strike="noStrike">
                <a:solidFill>
                  <a:srgbClr val="4f81bd"/>
                </a:solidFill>
                <a:latin typeface="Trebuchet MS"/>
              </a:rPr>
              <a:t>memory.</a:t>
            </a:r>
            <a:endParaRPr b="0" lang="en-US" sz="1800" spc="-1" strike="noStrike">
              <a:latin typeface="Arial"/>
            </a:endParaRPr>
          </a:p>
        </p:txBody>
      </p:sp>
      <p:sp>
        <p:nvSpPr>
          <p:cNvPr id="2362" name="CustomShape 9"/>
          <p:cNvSpPr/>
          <p:nvPr/>
        </p:nvSpPr>
        <p:spPr>
          <a:xfrm flipH="1" flipV="1">
            <a:off x="2626920" y="5301360"/>
            <a:ext cx="1007640" cy="59976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3" name="TextShape 1"/>
          <p:cNvSpPr txBox="1"/>
          <p:nvPr/>
        </p:nvSpPr>
        <p:spPr>
          <a:xfrm>
            <a:off x="457200" y="4464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Events and the C++ interface</a:t>
            </a:r>
            <a:br/>
            <a:r>
              <a:rPr b="0" lang="en-US" sz="4400" spc="-1" strike="noStrike">
                <a:solidFill>
                  <a:srgbClr val="000000"/>
                </a:solidFill>
                <a:latin typeface="Trebuchet MS"/>
              </a:rPr>
              <a:t>(for profiling)</a:t>
            </a:r>
            <a:endParaRPr b="0" lang="en-US" sz="4400" spc="-1" strike="noStrike">
              <a:solidFill>
                <a:srgbClr val="000000"/>
              </a:solidFill>
              <a:latin typeface="Trebuchet MS"/>
            </a:endParaRPr>
          </a:p>
        </p:txBody>
      </p:sp>
      <p:sp>
        <p:nvSpPr>
          <p:cNvPr id="2364" name="TextShape 2"/>
          <p:cNvSpPr txBox="1"/>
          <p:nvPr/>
        </p:nvSpPr>
        <p:spPr>
          <a:xfrm>
            <a:off x="0" y="1340640"/>
            <a:ext cx="9143640" cy="5400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Enqueue the kernel with a returned event</a:t>
            </a:r>
            <a:endParaRPr b="0" lang="en-US" sz="3200" spc="-1" strike="noStrike">
              <a:solidFill>
                <a:srgbClr val="000000"/>
              </a:solidFill>
              <a:latin typeface="Trebuchet MS"/>
            </a:endParaRPr>
          </a:p>
          <a:p>
            <a:pPr marL="457200">
              <a:lnSpc>
                <a:spcPct val="100000"/>
              </a:lnSpc>
              <a:spcBef>
                <a:spcPts val="459"/>
              </a:spcBef>
            </a:pPr>
            <a:r>
              <a:rPr b="1" lang="en-US" sz="2300" spc="-1" strike="noStrike">
                <a:solidFill>
                  <a:srgbClr val="9bbb59"/>
                </a:solidFill>
                <a:latin typeface="Courier New Bold"/>
              </a:rPr>
              <a:t>Event</a:t>
            </a:r>
            <a:r>
              <a:rPr b="1" lang="en-US" sz="2300" spc="-1" strike="noStrike">
                <a:solidFill>
                  <a:srgbClr val="000000"/>
                </a:solidFill>
                <a:latin typeface="Courier New Bold"/>
              </a:rPr>
              <a:t> event =</a:t>
            </a:r>
            <a:endParaRPr b="0" lang="en-US" sz="2300" spc="-1" strike="noStrike">
              <a:solidFill>
                <a:srgbClr val="000000"/>
              </a:solidFill>
              <a:latin typeface="Trebuchet MS"/>
            </a:endParaRPr>
          </a:p>
          <a:p>
            <a:pPr marL="457200">
              <a:lnSpc>
                <a:spcPct val="100000"/>
              </a:lnSpc>
              <a:spcBef>
                <a:spcPts val="459"/>
              </a:spcBef>
            </a:pPr>
            <a:r>
              <a:rPr b="1" lang="en-US" sz="2300" spc="-1" strike="noStrike">
                <a:solidFill>
                  <a:srgbClr val="17375e"/>
                </a:solidFill>
                <a:latin typeface="Courier New Bold"/>
              </a:rPr>
              <a:t>  </a:t>
            </a:r>
            <a:r>
              <a:rPr b="1" lang="en-US" sz="2300" spc="-1" strike="noStrike">
                <a:solidFill>
                  <a:srgbClr val="17375e"/>
                </a:solidFill>
                <a:latin typeface="Courier New Bold"/>
              </a:rPr>
              <a:t>vadd</a:t>
            </a:r>
            <a:r>
              <a:rPr b="1" lang="en-US" sz="2300" spc="-1" strike="noStrike">
                <a:solidFill>
                  <a:srgbClr val="000000"/>
                </a:solidFill>
                <a:latin typeface="Courier New Bold"/>
              </a:rPr>
              <a:t>(</a:t>
            </a:r>
            <a:endParaRPr b="0" lang="en-US" sz="2300" spc="-1" strike="noStrike">
              <a:solidFill>
                <a:srgbClr val="000000"/>
              </a:solidFill>
              <a:latin typeface="Trebuchet MS"/>
            </a:endParaRPr>
          </a:p>
          <a:p>
            <a:pPr marL="457200">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EnqueueArgs(commands,NDRange(count), NDRange(local)),</a:t>
            </a:r>
            <a:endParaRPr b="0" lang="en-US" sz="2300" spc="-1" strike="noStrike">
              <a:solidFill>
                <a:srgbClr val="000000"/>
              </a:solidFill>
              <a:latin typeface="Trebuchet MS"/>
            </a:endParaRPr>
          </a:p>
          <a:p>
            <a:pPr marL="457200">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a_in, b_in, c_out, count);</a:t>
            </a:r>
            <a:endParaRPr b="0" lang="en-US" sz="2300" spc="-1" strike="noStrike">
              <a:solidFill>
                <a:srgbClr val="000000"/>
              </a:solidFill>
              <a:latin typeface="Trebuchet MS"/>
            </a:endParaRPr>
          </a:p>
          <a:p>
            <a:pPr marL="457200">
              <a:lnSpc>
                <a:spcPct val="100000"/>
              </a:lnSpc>
              <a:spcBef>
                <a:spcPts val="561"/>
              </a:spcBef>
            </a:pPr>
            <a:endParaRPr b="0" lang="en-US" sz="23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What for the command attached to the event to complete</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Trebuchet MS"/>
              </a:rPr>
              <a:t>event.wait();</a:t>
            </a:r>
            <a:endParaRPr b="0" lang="en-US" sz="2800" spc="-1" strike="noStrike">
              <a:solidFill>
                <a:srgbClr val="000000"/>
              </a:solidFill>
              <a:latin typeface="Trebuchet MS"/>
            </a:endParaRPr>
          </a:p>
          <a:p>
            <a:pPr marL="457200">
              <a:lnSpc>
                <a:spcPct val="100000"/>
              </a:lnSpc>
              <a:spcBef>
                <a:spcPts val="561"/>
              </a:spcBef>
            </a:pP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Extract timing data from the event:</a:t>
            </a:r>
            <a:endParaRPr b="0" lang="en-US" sz="3200" spc="-1" strike="noStrike">
              <a:solidFill>
                <a:srgbClr val="000000"/>
              </a:solidFill>
              <a:latin typeface="Trebuchet MS"/>
            </a:endParaRPr>
          </a:p>
          <a:p>
            <a:pPr>
              <a:lnSpc>
                <a:spcPct val="100000"/>
              </a:lnSpc>
              <a:spcBef>
                <a:spcPts val="519"/>
              </a:spcBef>
            </a:pPr>
            <a:endParaRPr b="0" lang="en-US" sz="3200" spc="-1" strike="noStrike">
              <a:solidFill>
                <a:srgbClr val="000000"/>
              </a:solidFill>
              <a:latin typeface="Trebuchet MS"/>
            </a:endParaRPr>
          </a:p>
          <a:p>
            <a:pPr>
              <a:lnSpc>
                <a:spcPct val="100000"/>
              </a:lnSpc>
              <a:spcBef>
                <a:spcPts val="519"/>
              </a:spcBef>
            </a:pPr>
            <a:r>
              <a:rPr b="1" lang="en-US" sz="2600" spc="-1" strike="noStrike">
                <a:solidFill>
                  <a:srgbClr val="9bbb59"/>
                </a:solidFill>
                <a:latin typeface="Courier New Bold"/>
              </a:rPr>
              <a:t>   </a:t>
            </a:r>
            <a:r>
              <a:rPr b="1" lang="en-US" sz="2300" spc="-1" strike="noStrike">
                <a:solidFill>
                  <a:srgbClr val="9bbb59"/>
                </a:solidFill>
                <a:latin typeface="Courier New Bold"/>
              </a:rPr>
              <a:t>  </a:t>
            </a:r>
            <a:r>
              <a:rPr b="1" lang="en-US" sz="2300" spc="-1" strike="noStrike">
                <a:solidFill>
                  <a:srgbClr val="9bbb59"/>
                </a:solidFill>
                <a:latin typeface="Courier New Bold"/>
              </a:rPr>
              <a:t>cl_ulong </a:t>
            </a:r>
            <a:r>
              <a:rPr b="1" lang="en-US" sz="2300" spc="-1" strike="noStrike">
                <a:solidFill>
                  <a:srgbClr val="000000"/>
                </a:solidFill>
                <a:latin typeface="Courier New Bold"/>
              </a:rPr>
              <a:t>ev_start_time =</a:t>
            </a:r>
            <a:endParaRPr b="0" lang="en-US" sz="2300" spc="-1" strike="noStrike">
              <a:solidFill>
                <a:srgbClr val="000000"/>
              </a:solidFill>
              <a:latin typeface="Trebuchet MS"/>
            </a:endParaRPr>
          </a:p>
          <a:p>
            <a:pPr>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event.getProfilingInfo&lt;CL_PROFILING_COMMAND_START&gt;(); </a:t>
            </a:r>
            <a:endParaRPr b="0" lang="en-US" sz="2300" spc="-1" strike="noStrike">
              <a:solidFill>
                <a:srgbClr val="000000"/>
              </a:solidFill>
              <a:latin typeface="Trebuchet MS"/>
            </a:endParaRPr>
          </a:p>
          <a:p>
            <a:pPr>
              <a:lnSpc>
                <a:spcPct val="100000"/>
              </a:lnSpc>
              <a:spcBef>
                <a:spcPts val="459"/>
              </a:spcBef>
            </a:pPr>
            <a:endParaRPr b="0" lang="en-US" sz="2300" spc="-1" strike="noStrike">
              <a:solidFill>
                <a:srgbClr val="000000"/>
              </a:solidFill>
              <a:latin typeface="Trebuchet MS"/>
            </a:endParaRPr>
          </a:p>
          <a:p>
            <a:pPr>
              <a:lnSpc>
                <a:spcPct val="100000"/>
              </a:lnSpc>
              <a:spcBef>
                <a:spcPts val="459"/>
              </a:spcBef>
            </a:pPr>
            <a:r>
              <a:rPr b="1" lang="en-US" sz="2300" spc="-1" strike="noStrike">
                <a:solidFill>
                  <a:srgbClr val="000000"/>
                </a:solidFill>
                <a:latin typeface="Courier New Bold"/>
              </a:rPr>
              <a:t>     </a:t>
            </a:r>
            <a:r>
              <a:rPr b="1" lang="en-US" sz="2300" spc="-1" strike="noStrike">
                <a:solidFill>
                  <a:srgbClr val="9bbb59"/>
                </a:solidFill>
                <a:latin typeface="Courier New Bold"/>
              </a:rPr>
              <a:t>cl_ulong</a:t>
            </a:r>
            <a:r>
              <a:rPr b="1" lang="en-US" sz="2300" spc="-1" strike="noStrike">
                <a:solidFill>
                  <a:srgbClr val="000000"/>
                </a:solidFill>
                <a:latin typeface="Courier New Bold"/>
              </a:rPr>
              <a:t> ev_end_time =</a:t>
            </a:r>
            <a:endParaRPr b="0" lang="en-US" sz="2300" spc="-1" strike="noStrike">
              <a:solidFill>
                <a:srgbClr val="000000"/>
              </a:solidFill>
              <a:latin typeface="Trebuchet MS"/>
            </a:endParaRPr>
          </a:p>
          <a:p>
            <a:pPr>
              <a:lnSpc>
                <a:spcPct val="100000"/>
              </a:lnSpc>
              <a:spcBef>
                <a:spcPts val="459"/>
              </a:spcBef>
            </a:pPr>
            <a:r>
              <a:rPr b="1" lang="en-US" sz="2300" spc="-1" strike="noStrike">
                <a:solidFill>
                  <a:srgbClr val="000000"/>
                </a:solidFill>
                <a:latin typeface="Courier New Bold"/>
              </a:rPr>
              <a:t>       </a:t>
            </a:r>
            <a:r>
              <a:rPr b="1" lang="en-US" sz="2300" spc="-1" strike="noStrike">
                <a:solidFill>
                  <a:srgbClr val="000000"/>
                </a:solidFill>
                <a:latin typeface="Courier New Bold"/>
              </a:rPr>
              <a:t>event.getProfilingInfo&lt;CL_PROFILING_COMMAND_END&gt;();</a:t>
            </a:r>
            <a:endParaRPr b="0" lang="en-US" sz="2300" spc="-1" strike="noStrike">
              <a:solidFill>
                <a:srgbClr val="000000"/>
              </a:solidFill>
              <a:latin typeface="Trebuchet MS"/>
            </a:endParaRPr>
          </a:p>
          <a:p>
            <a:pPr>
              <a:lnSpc>
                <a:spcPct val="100000"/>
              </a:lnSpc>
              <a:spcBef>
                <a:spcPts val="621"/>
              </a:spcBef>
            </a:pPr>
            <a:endParaRPr b="0" lang="en-US" sz="2300" spc="-1" strike="noStrike">
              <a:solidFill>
                <a:srgbClr val="000000"/>
              </a:solidFill>
              <a:latin typeface="Trebuchet MS"/>
            </a:endParaRPr>
          </a:p>
        </p:txBody>
      </p:sp>
    </p:spTree>
  </p:cSld>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5"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Pinned memory</a:t>
            </a:r>
            <a:endParaRPr b="0" lang="en-US" sz="4000" spc="-1" strike="noStrike">
              <a:solidFill>
                <a:srgbClr val="000000"/>
              </a:solidFill>
              <a:latin typeface="Trebuchet MS"/>
            </a:endParaRPr>
          </a:p>
        </p:txBody>
      </p:sp>
      <p:sp>
        <p:nvSpPr>
          <p:cNvPr id="2366"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Appendix C</a:t>
            </a:r>
            <a:endParaRPr b="0" lang="en-US" sz="2000" spc="-1" strike="noStrike">
              <a:solidFill>
                <a:srgbClr val="000000"/>
              </a:solidFill>
              <a:latin typeface="Trebuchet MS"/>
            </a:endParaRPr>
          </a:p>
        </p:txBody>
      </p:sp>
    </p:spTree>
  </p:cSld>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Pinned Memory</a:t>
            </a:r>
            <a:endParaRPr b="0" lang="en-US" sz="4400" spc="-1" strike="noStrike">
              <a:solidFill>
                <a:srgbClr val="000000"/>
              </a:solidFill>
              <a:latin typeface="Trebuchet MS"/>
            </a:endParaRPr>
          </a:p>
        </p:txBody>
      </p:sp>
      <p:sp>
        <p:nvSpPr>
          <p:cNvPr id="2368"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In general, the fewer transfers you can do between host and device, the better</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But some are unavoidable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It is possible to speed up these transfers, by using </a:t>
            </a:r>
            <a:r>
              <a:rPr b="1" i="1" lang="en-US" sz="3200" spc="-1" strike="noStrike" u="sng">
                <a:solidFill>
                  <a:srgbClr val="0000ff"/>
                </a:solidFill>
                <a:uFillTx/>
                <a:latin typeface="Trebuchet MS"/>
              </a:rPr>
              <a:t>pinned memory</a:t>
            </a:r>
            <a:r>
              <a:rPr b="0" lang="en-US" sz="3200" spc="-1" strike="noStrike">
                <a:solidFill>
                  <a:srgbClr val="000000"/>
                </a:solidFill>
                <a:latin typeface="Trebuchet MS"/>
              </a:rPr>
              <a:t> (also called </a:t>
            </a:r>
            <a:r>
              <a:rPr b="1" lang="en-US" sz="3200" spc="-1" strike="noStrike">
                <a:solidFill>
                  <a:srgbClr val="000000"/>
                </a:solidFill>
                <a:latin typeface="Trebuchet MS"/>
              </a:rPr>
              <a:t>page-locked </a:t>
            </a:r>
            <a:r>
              <a:rPr b="0" lang="en-US" sz="3200" spc="-1" strike="noStrike">
                <a:solidFill>
                  <a:srgbClr val="000000"/>
                </a:solidFill>
                <a:latin typeface="Trebuchet MS"/>
              </a:rPr>
              <a:t>memory)</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If supported, can enable much faster host &lt;-&gt; device communications</a:t>
            </a:r>
            <a:endParaRPr b="0" lang="en-US" sz="3200" spc="-1" strike="noStrike">
              <a:solidFill>
                <a:srgbClr val="000000"/>
              </a:solidFill>
              <a:latin typeface="Trebuchet MS"/>
            </a:endParaRPr>
          </a:p>
        </p:txBody>
      </p:sp>
    </p:spTree>
  </p:cSld>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Pinned Memory</a:t>
            </a:r>
            <a:endParaRPr b="0" lang="en-US" sz="4400" spc="-1" strike="noStrike">
              <a:solidFill>
                <a:srgbClr val="000000"/>
              </a:solidFill>
              <a:latin typeface="Trebuchet MS"/>
            </a:endParaRPr>
          </a:p>
        </p:txBody>
      </p:sp>
      <p:sp>
        <p:nvSpPr>
          <p:cNvPr id="2370"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 regular enqueueRead/enqueueWrite command might manage ~6GB/s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But PCI-E Gen 3.0 can sustain transfer rates of up to 16GB/s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So, where has our bandwidth gone?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operating system</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Why? Let's consider when memory is actually allocated…</a:t>
            </a:r>
            <a:endParaRPr b="0" lang="en-US" sz="3200" spc="-1" strike="noStrike">
              <a:solidFill>
                <a:srgbClr val="000000"/>
              </a:solidFill>
              <a:latin typeface="Trebuchet MS"/>
            </a:endParaRPr>
          </a:p>
        </p:txBody>
      </p:sp>
    </p:spTree>
  </p:cSld>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Malloc Recap</a:t>
            </a:r>
            <a:endParaRPr b="0" lang="en-US" sz="4400" spc="-1" strike="noStrike">
              <a:solidFill>
                <a:srgbClr val="000000"/>
              </a:solidFill>
              <a:latin typeface="Trebuchet MS"/>
            </a:endParaRPr>
          </a:p>
        </p:txBody>
      </p:sp>
      <p:sp>
        <p:nvSpPr>
          <p:cNvPr id="2372" name="TextShape 2"/>
          <p:cNvSpPr txBox="1"/>
          <p:nvPr/>
        </p:nvSpPr>
        <p:spPr>
          <a:xfrm>
            <a:off x="457200" y="1556640"/>
            <a:ext cx="4039920" cy="456912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Consider a laptop which has 16GB of RAM.</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What is the output of the code on the right if run on this laptop?</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Bonus Question: if compiled with </a:t>
            </a:r>
            <a:r>
              <a:rPr b="1" lang="en-US" sz="2400" spc="-1" strike="noStrike">
                <a:solidFill>
                  <a:srgbClr val="3366ff"/>
                </a:solidFill>
                <a:latin typeface="Courier New"/>
              </a:rPr>
              <a:t>–m32</a:t>
            </a:r>
            <a:r>
              <a:rPr b="0" lang="en-US" sz="2400" spc="-1" strike="noStrike">
                <a:solidFill>
                  <a:srgbClr val="000000"/>
                </a:solidFill>
                <a:latin typeface="Trebuchet MS"/>
              </a:rPr>
              <a:t>, what will the output be?</a:t>
            </a:r>
            <a:endParaRPr b="0" lang="en-US" sz="2400" spc="-1" strike="noStrike">
              <a:solidFill>
                <a:srgbClr val="000000"/>
              </a:solidFill>
              <a:latin typeface="Trebuchet MS"/>
            </a:endParaRPr>
          </a:p>
        </p:txBody>
      </p:sp>
      <p:sp>
        <p:nvSpPr>
          <p:cNvPr id="2373" name="CustomShape 3"/>
          <p:cNvSpPr/>
          <p:nvPr/>
        </p:nvSpPr>
        <p:spPr>
          <a:xfrm>
            <a:off x="4644000" y="1556640"/>
            <a:ext cx="4392000" cy="499212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3366ff"/>
                </a:solidFill>
                <a:latin typeface="Courier New"/>
              </a:rPr>
              <a:t>#include &lt;stdlib.h&gt;</a:t>
            </a:r>
            <a:endParaRPr b="0" lang="en-US" sz="1400" spc="-1" strike="noStrike">
              <a:latin typeface="Arial"/>
            </a:endParaRPr>
          </a:p>
          <a:p>
            <a:pPr>
              <a:lnSpc>
                <a:spcPct val="100000"/>
              </a:lnSpc>
            </a:pPr>
            <a:r>
              <a:rPr b="1" lang="en-US" sz="1400" spc="-1" strike="noStrike">
                <a:solidFill>
                  <a:srgbClr val="3366ff"/>
                </a:solidFill>
                <a:latin typeface="Courier New"/>
              </a:rPr>
              <a:t>#include &lt;stdio.h&gt;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int</a:t>
            </a:r>
            <a:endParaRPr b="0" lang="en-US" sz="1400" spc="-1" strike="noStrike">
              <a:latin typeface="Arial"/>
            </a:endParaRPr>
          </a:p>
          <a:p>
            <a:pPr>
              <a:lnSpc>
                <a:spcPct val="100000"/>
              </a:lnSpc>
            </a:pPr>
            <a:r>
              <a:rPr b="1" lang="en-US" sz="1400" spc="-1" strike="noStrike">
                <a:solidFill>
                  <a:srgbClr val="3366ff"/>
                </a:solidFill>
                <a:latin typeface="Courier New"/>
              </a:rPr>
              <a:t>main</a:t>
            </a:r>
            <a:endParaRPr b="0" lang="en-US" sz="1400" spc="-1" strike="noStrike">
              <a:latin typeface="Arial"/>
            </a:endParaRPr>
          </a:p>
          <a:p>
            <a:pPr>
              <a:lnSpc>
                <a:spcPct val="100000"/>
              </a:lnSpc>
            </a:pPr>
            <a:r>
              <a:rPr b="1" lang="en-US" sz="1400" spc="-1" strike="noStrike">
                <a:solidFill>
                  <a:srgbClr val="3366ff"/>
                </a:solidFill>
                <a:latin typeface="Courier New"/>
              </a:rPr>
              <a:t>(int argc, char **argv)</a:t>
            </a:r>
            <a:endParaRPr b="0" lang="en-US" sz="1400" spc="-1" strike="noStrike">
              <a:latin typeface="Arial"/>
            </a:endParaRPr>
          </a:p>
          <a:p>
            <a:pPr>
              <a:lnSpc>
                <a:spcPct val="100000"/>
              </a:lnSpc>
            </a:pPr>
            <a:r>
              <a:rPr b="1" lang="en-US" sz="1400" spc="-1" strike="noStrike">
                <a:solidFill>
                  <a:srgbClr val="3366ff"/>
                </a:solidFill>
                <a:latin typeface="Courier New"/>
              </a:rPr>
              <a:t>{</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//64 billion floats</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size_t len    = 64 * 1024*1024*1024;</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//256GB allocation</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float *buffer = </a:t>
            </a:r>
            <a:br/>
            <a:r>
              <a:rPr b="1" lang="en-US" sz="1400" spc="-1" strike="noStrike">
                <a:solidFill>
                  <a:srgbClr val="3366ff"/>
                </a:solidFill>
                <a:latin typeface="Courier New"/>
              </a:rPr>
              <a:t>             malloc(len*sizeof(float));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if (NULL == buffer)</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fprintf(stderr, "malloc failed\n");</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return 1;</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printf("got ptr %p\n", buffer);</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return 0;</a:t>
            </a:r>
            <a:endParaRPr b="0" lang="en-US" sz="1400" spc="-1" strike="noStrike">
              <a:latin typeface="Arial"/>
            </a:endParaRPr>
          </a:p>
          <a:p>
            <a:pPr>
              <a:lnSpc>
                <a:spcPct val="100000"/>
              </a:lnSpc>
            </a:pPr>
            <a:r>
              <a:rPr b="1" lang="en-US" sz="1400" spc="-1" strike="noStrike">
                <a:solidFill>
                  <a:srgbClr val="3366ff"/>
                </a:solidFill>
                <a:latin typeface="Courier New"/>
              </a:rPr>
              <a:t>}</a:t>
            </a:r>
            <a:endParaRPr b="0" lang="en-US" sz="1400" spc="-1" strike="noStrike">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TextShape 1"/>
          <p:cNvSpPr txBox="1"/>
          <p:nvPr/>
        </p:nvSpPr>
        <p:spPr>
          <a:xfrm>
            <a:off x="467640" y="-23400"/>
            <a:ext cx="8229240" cy="85968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Timeline</a:t>
            </a:r>
            <a:endParaRPr b="0" lang="en-US" sz="4400" spc="-1" strike="noStrike">
              <a:solidFill>
                <a:srgbClr val="000000"/>
              </a:solidFill>
              <a:latin typeface="Trebuchet MS"/>
            </a:endParaRPr>
          </a:p>
        </p:txBody>
      </p:sp>
      <p:sp>
        <p:nvSpPr>
          <p:cNvPr id="630" name="TextShape 2"/>
          <p:cNvSpPr txBox="1"/>
          <p:nvPr/>
        </p:nvSpPr>
        <p:spPr>
          <a:xfrm>
            <a:off x="395640" y="928080"/>
            <a:ext cx="8352720" cy="2980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Launched Jun’08 … 6 months from “strawman” to OpenCL 1.0</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Rapid innovation to match pace of hardware innovation</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18 months from 1.0 to 1.1 and from 1.1 to 1.2</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Goal: a new OpenCL every 18-24 months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Committed to backwards compatibility to protect software investments</a:t>
            </a:r>
            <a:endParaRPr b="0" lang="en-US" sz="2800" spc="-1" strike="noStrike">
              <a:solidFill>
                <a:srgbClr val="000000"/>
              </a:solidFill>
              <a:latin typeface="Trebuchet MS"/>
            </a:endParaRPr>
          </a:p>
        </p:txBody>
      </p:sp>
      <p:sp>
        <p:nvSpPr>
          <p:cNvPr id="631" name="Line 3"/>
          <p:cNvSpPr/>
          <p:nvPr/>
        </p:nvSpPr>
        <p:spPr>
          <a:xfrm>
            <a:off x="217800" y="5292000"/>
            <a:ext cx="8381880" cy="360"/>
          </a:xfrm>
          <a:prstGeom prst="line">
            <a:avLst/>
          </a:prstGeom>
          <a:ln w="28440">
            <a:solidFill>
              <a:schemeClr val="tx2"/>
            </a:solidFill>
            <a:round/>
            <a:tailEnd len="med" type="triangle" w="med"/>
          </a:ln>
        </p:spPr>
        <p:style>
          <a:lnRef idx="0"/>
          <a:fillRef idx="0"/>
          <a:effectRef idx="0"/>
          <a:fontRef idx="minor"/>
        </p:style>
      </p:sp>
      <p:sp>
        <p:nvSpPr>
          <p:cNvPr id="632" name="CustomShape 4"/>
          <p:cNvSpPr/>
          <p:nvPr/>
        </p:nvSpPr>
        <p:spPr>
          <a:xfrm>
            <a:off x="6840" y="5559480"/>
            <a:ext cx="1828440" cy="1048680"/>
          </a:xfrm>
          <a:prstGeom prst="rect">
            <a:avLst/>
          </a:prstGeom>
          <a:noFill/>
          <a:ln w="3240">
            <a:noFill/>
          </a:ln>
        </p:spPr>
        <p:style>
          <a:lnRef idx="0"/>
          <a:fillRef idx="0"/>
          <a:effectRef idx="0"/>
          <a:fontRef idx="minor"/>
        </p:style>
        <p:txBody>
          <a:bodyPr/>
          <a:p>
            <a:pPr algn="ctr">
              <a:lnSpc>
                <a:spcPct val="90000"/>
              </a:lnSpc>
            </a:pPr>
            <a:r>
              <a:rPr b="1" lang="en-US" sz="1400" spc="-1" strike="noStrike">
                <a:solidFill>
                  <a:srgbClr val="1f497d"/>
                </a:solidFill>
                <a:latin typeface="Trebuchet MS"/>
                <a:ea typeface="Tahoma"/>
              </a:rPr>
              <a:t>OpenCL 1.0 released. Conformance tests released Dec08</a:t>
            </a:r>
            <a:endParaRPr b="0" lang="en-US" sz="1400" spc="-1" strike="noStrike">
              <a:latin typeface="Arial"/>
            </a:endParaRPr>
          </a:p>
        </p:txBody>
      </p:sp>
      <p:sp>
        <p:nvSpPr>
          <p:cNvPr id="633" name="CustomShape 5"/>
          <p:cNvSpPr/>
          <p:nvPr/>
        </p:nvSpPr>
        <p:spPr>
          <a:xfrm>
            <a:off x="243000" y="4876560"/>
            <a:ext cx="1071000" cy="396720"/>
          </a:xfrm>
          <a:prstGeom prst="rect">
            <a:avLst/>
          </a:prstGeom>
          <a:noFill/>
          <a:ln w="3240">
            <a:noFill/>
          </a:ln>
        </p:spPr>
        <p:style>
          <a:lnRef idx="0"/>
          <a:fillRef idx="0"/>
          <a:effectRef idx="0"/>
          <a:fontRef idx="minor"/>
        </p:style>
        <p:txBody>
          <a:bodyPr wrap="none"/>
          <a:p>
            <a:pPr>
              <a:lnSpc>
                <a:spcPct val="100000"/>
              </a:lnSpc>
            </a:pPr>
            <a:r>
              <a:rPr b="1" lang="en-US" sz="2000" spc="-1" strike="noStrike">
                <a:solidFill>
                  <a:srgbClr val="c0504d"/>
                </a:solidFill>
                <a:latin typeface="Trebuchet MS"/>
                <a:ea typeface="Tahoma"/>
              </a:rPr>
              <a:t>Dec08</a:t>
            </a:r>
            <a:endParaRPr b="0" lang="en-US" sz="2000" spc="-1" strike="noStrike">
              <a:latin typeface="Arial"/>
            </a:endParaRPr>
          </a:p>
        </p:txBody>
      </p:sp>
      <p:sp>
        <p:nvSpPr>
          <p:cNvPr id="634" name="Line 6"/>
          <p:cNvSpPr/>
          <p:nvPr/>
        </p:nvSpPr>
        <p:spPr>
          <a:xfrm flipV="1">
            <a:off x="751320" y="5325840"/>
            <a:ext cx="360" cy="228600"/>
          </a:xfrm>
          <a:prstGeom prst="line">
            <a:avLst/>
          </a:prstGeom>
          <a:ln w="19080">
            <a:solidFill>
              <a:schemeClr val="tx2"/>
            </a:solidFill>
            <a:round/>
            <a:tailEnd len="med" type="triangle" w="med"/>
          </a:ln>
        </p:spPr>
        <p:style>
          <a:lnRef idx="0"/>
          <a:fillRef idx="0"/>
          <a:effectRef idx="0"/>
          <a:fontRef idx="minor"/>
        </p:style>
      </p:sp>
      <p:sp>
        <p:nvSpPr>
          <p:cNvPr id="635" name="CustomShape 7"/>
          <p:cNvSpPr/>
          <p:nvPr/>
        </p:nvSpPr>
        <p:spPr>
          <a:xfrm>
            <a:off x="2131200" y="5276880"/>
            <a:ext cx="993240" cy="396720"/>
          </a:xfrm>
          <a:prstGeom prst="rect">
            <a:avLst/>
          </a:prstGeom>
          <a:noFill/>
          <a:ln w="3240">
            <a:noFill/>
          </a:ln>
        </p:spPr>
        <p:style>
          <a:lnRef idx="0"/>
          <a:fillRef idx="0"/>
          <a:effectRef idx="0"/>
          <a:fontRef idx="minor"/>
        </p:style>
        <p:txBody>
          <a:bodyPr wrap="none"/>
          <a:p>
            <a:pPr>
              <a:lnSpc>
                <a:spcPct val="100000"/>
              </a:lnSpc>
            </a:pPr>
            <a:r>
              <a:rPr b="1" lang="en-US" sz="2000" spc="-1" strike="noStrike">
                <a:solidFill>
                  <a:srgbClr val="c0504d"/>
                </a:solidFill>
                <a:latin typeface="Trebuchet MS"/>
                <a:ea typeface="Tahoma"/>
              </a:rPr>
              <a:t>Jun10</a:t>
            </a:r>
            <a:endParaRPr b="0" lang="en-US" sz="2000" spc="-1" strike="noStrike">
              <a:latin typeface="Arial"/>
            </a:endParaRPr>
          </a:p>
        </p:txBody>
      </p:sp>
      <p:sp>
        <p:nvSpPr>
          <p:cNvPr id="636" name="CustomShape 8"/>
          <p:cNvSpPr/>
          <p:nvPr/>
        </p:nvSpPr>
        <p:spPr>
          <a:xfrm>
            <a:off x="1691640" y="4156560"/>
            <a:ext cx="1800000" cy="1240200"/>
          </a:xfrm>
          <a:prstGeom prst="rect">
            <a:avLst/>
          </a:prstGeom>
          <a:noFill/>
          <a:ln w="3240">
            <a:noFill/>
          </a:ln>
        </p:spPr>
        <p:style>
          <a:lnRef idx="0"/>
          <a:fillRef idx="0"/>
          <a:effectRef idx="0"/>
          <a:fontRef idx="minor"/>
        </p:style>
        <p:txBody>
          <a:bodyPr/>
          <a:p>
            <a:pPr algn="ctr">
              <a:lnSpc>
                <a:spcPct val="90000"/>
              </a:lnSpc>
            </a:pPr>
            <a:r>
              <a:rPr b="1" lang="en-US" sz="1400" spc="-1" strike="noStrike">
                <a:solidFill>
                  <a:srgbClr val="1f497d"/>
                </a:solidFill>
                <a:latin typeface="Trebuchet MS"/>
                <a:ea typeface="Tahoma"/>
              </a:rPr>
              <a:t>OpenCL 1.1 </a:t>
            </a:r>
            <a:br/>
            <a:r>
              <a:rPr b="1" lang="en-US" sz="1400" spc="-1" strike="noStrike">
                <a:solidFill>
                  <a:srgbClr val="1f497d"/>
                </a:solidFill>
                <a:latin typeface="Trebuchet MS"/>
                <a:ea typeface="Tahoma"/>
              </a:rPr>
              <a:t>Specification and </a:t>
            </a:r>
            <a:br/>
            <a:r>
              <a:rPr b="1" lang="en-US" sz="1400" spc="-1" strike="noStrike">
                <a:solidFill>
                  <a:srgbClr val="1f497d"/>
                </a:solidFill>
                <a:latin typeface="Trebuchet MS"/>
                <a:ea typeface="Tahoma"/>
              </a:rPr>
              <a:t>conformance tests </a:t>
            </a:r>
            <a:br/>
            <a:r>
              <a:rPr b="1" lang="en-US" sz="1400" spc="-1" strike="noStrike">
                <a:solidFill>
                  <a:srgbClr val="1f497d"/>
                </a:solidFill>
                <a:latin typeface="Trebuchet MS"/>
                <a:ea typeface="Tahoma"/>
              </a:rPr>
              <a:t>released </a:t>
            </a:r>
            <a:endParaRPr b="0" lang="en-US" sz="1400" spc="-1" strike="noStrike">
              <a:latin typeface="Arial"/>
            </a:endParaRPr>
          </a:p>
        </p:txBody>
      </p:sp>
      <p:sp>
        <p:nvSpPr>
          <p:cNvPr id="637" name="Line 9"/>
          <p:cNvSpPr/>
          <p:nvPr/>
        </p:nvSpPr>
        <p:spPr>
          <a:xfrm>
            <a:off x="2590920" y="4987800"/>
            <a:ext cx="360" cy="244440"/>
          </a:xfrm>
          <a:prstGeom prst="line">
            <a:avLst/>
          </a:prstGeom>
          <a:ln w="19080">
            <a:solidFill>
              <a:schemeClr val="tx2"/>
            </a:solidFill>
            <a:round/>
            <a:tailEnd len="med" type="triangle" w="med"/>
          </a:ln>
        </p:spPr>
        <p:style>
          <a:lnRef idx="0"/>
          <a:fillRef idx="0"/>
          <a:effectRef idx="0"/>
          <a:fontRef idx="minor"/>
        </p:style>
      </p:sp>
      <p:sp>
        <p:nvSpPr>
          <p:cNvPr id="638" name="CustomShape 10"/>
          <p:cNvSpPr/>
          <p:nvPr/>
        </p:nvSpPr>
        <p:spPr>
          <a:xfrm>
            <a:off x="4056480" y="4876560"/>
            <a:ext cx="1090800" cy="396720"/>
          </a:xfrm>
          <a:prstGeom prst="rect">
            <a:avLst/>
          </a:prstGeom>
          <a:noFill/>
          <a:ln w="3240">
            <a:noFill/>
          </a:ln>
        </p:spPr>
        <p:style>
          <a:lnRef idx="0"/>
          <a:fillRef idx="0"/>
          <a:effectRef idx="0"/>
          <a:fontRef idx="minor"/>
        </p:style>
        <p:txBody>
          <a:bodyPr wrap="none"/>
          <a:p>
            <a:pPr>
              <a:lnSpc>
                <a:spcPct val="100000"/>
              </a:lnSpc>
            </a:pPr>
            <a:r>
              <a:rPr b="1" lang="en-US" sz="2000" spc="-1" strike="noStrike">
                <a:solidFill>
                  <a:srgbClr val="c0504d"/>
                </a:solidFill>
                <a:latin typeface="Trebuchet MS"/>
                <a:ea typeface="Tahoma"/>
              </a:rPr>
              <a:t>Nov11</a:t>
            </a:r>
            <a:endParaRPr b="0" lang="en-US" sz="2000" spc="-1" strike="noStrike">
              <a:latin typeface="Arial"/>
            </a:endParaRPr>
          </a:p>
        </p:txBody>
      </p:sp>
      <p:sp>
        <p:nvSpPr>
          <p:cNvPr id="639" name="Line 11"/>
          <p:cNvSpPr/>
          <p:nvPr/>
        </p:nvSpPr>
        <p:spPr>
          <a:xfrm flipV="1">
            <a:off x="4579920" y="5318280"/>
            <a:ext cx="360" cy="228600"/>
          </a:xfrm>
          <a:prstGeom prst="line">
            <a:avLst/>
          </a:prstGeom>
          <a:ln w="19080">
            <a:solidFill>
              <a:schemeClr val="tx2"/>
            </a:solidFill>
            <a:round/>
            <a:tailEnd len="med" type="triangle" w="med"/>
          </a:ln>
        </p:spPr>
        <p:style>
          <a:lnRef idx="0"/>
          <a:fillRef idx="0"/>
          <a:effectRef idx="0"/>
          <a:fontRef idx="minor"/>
        </p:style>
      </p:sp>
      <p:sp>
        <p:nvSpPr>
          <p:cNvPr id="640" name="CustomShape 12"/>
          <p:cNvSpPr/>
          <p:nvPr/>
        </p:nvSpPr>
        <p:spPr>
          <a:xfrm>
            <a:off x="3684240" y="5559480"/>
            <a:ext cx="1791000" cy="1048680"/>
          </a:xfrm>
          <a:prstGeom prst="rect">
            <a:avLst/>
          </a:prstGeom>
          <a:noFill/>
          <a:ln w="3240">
            <a:noFill/>
          </a:ln>
        </p:spPr>
        <p:style>
          <a:lnRef idx="0"/>
          <a:fillRef idx="0"/>
          <a:effectRef idx="0"/>
          <a:fontRef idx="minor"/>
        </p:style>
        <p:txBody>
          <a:bodyPr/>
          <a:p>
            <a:pPr algn="ctr">
              <a:lnSpc>
                <a:spcPct val="90000"/>
              </a:lnSpc>
            </a:pPr>
            <a:r>
              <a:rPr b="1" lang="en-US" sz="1400" spc="-1" strike="noStrike">
                <a:solidFill>
                  <a:srgbClr val="1f497d"/>
                </a:solidFill>
                <a:latin typeface="Trebuchet MS"/>
                <a:ea typeface="Tahoma"/>
              </a:rPr>
              <a:t>OpenCL 1.2 </a:t>
            </a:r>
            <a:br/>
            <a:r>
              <a:rPr b="1" lang="en-US" sz="1400" spc="-1" strike="noStrike">
                <a:solidFill>
                  <a:srgbClr val="1f497d"/>
                </a:solidFill>
                <a:latin typeface="Trebuchet MS"/>
                <a:ea typeface="Tahoma"/>
              </a:rPr>
              <a:t>Specification and conformance tests released</a:t>
            </a:r>
            <a:endParaRPr b="0" lang="en-US" sz="1400" spc="-1" strike="noStrike">
              <a:latin typeface="Arial"/>
            </a:endParaRPr>
          </a:p>
        </p:txBody>
      </p:sp>
      <p:sp>
        <p:nvSpPr>
          <p:cNvPr id="641" name="CustomShape 13"/>
          <p:cNvSpPr/>
          <p:nvPr/>
        </p:nvSpPr>
        <p:spPr>
          <a:xfrm>
            <a:off x="7884360" y="4869000"/>
            <a:ext cx="998280" cy="305280"/>
          </a:xfrm>
          <a:prstGeom prst="rect">
            <a:avLst/>
          </a:prstGeom>
          <a:noFill/>
          <a:ln w="3240">
            <a:noFill/>
          </a:ln>
        </p:spPr>
        <p:style>
          <a:lnRef idx="0"/>
          <a:fillRef idx="0"/>
          <a:effectRef idx="0"/>
          <a:fontRef idx="minor"/>
        </p:style>
        <p:txBody>
          <a:bodyPr lIns="0" rIns="0" tIns="0" bIns="0"/>
          <a:p>
            <a:pPr algn="ctr">
              <a:lnSpc>
                <a:spcPct val="100000"/>
              </a:lnSpc>
            </a:pPr>
            <a:r>
              <a:rPr b="1" lang="en-US" sz="2000" spc="-1" strike="noStrike">
                <a:solidFill>
                  <a:srgbClr val="c0504d"/>
                </a:solidFill>
                <a:latin typeface="Trebuchet MS"/>
                <a:ea typeface="Tahoma"/>
              </a:rPr>
              <a:t>Nov13</a:t>
            </a:r>
            <a:endParaRPr b="0" lang="en-US" sz="2000" spc="-1" strike="noStrike">
              <a:latin typeface="Arial"/>
            </a:endParaRPr>
          </a:p>
        </p:txBody>
      </p:sp>
      <p:sp>
        <p:nvSpPr>
          <p:cNvPr id="642" name="Line 14"/>
          <p:cNvSpPr/>
          <p:nvPr/>
        </p:nvSpPr>
        <p:spPr>
          <a:xfrm flipV="1">
            <a:off x="8428680" y="5306040"/>
            <a:ext cx="360" cy="228600"/>
          </a:xfrm>
          <a:prstGeom prst="line">
            <a:avLst/>
          </a:prstGeom>
          <a:ln w="19080">
            <a:solidFill>
              <a:schemeClr val="tx2"/>
            </a:solidFill>
            <a:round/>
            <a:tailEnd len="med" type="triangle" w="med"/>
          </a:ln>
        </p:spPr>
        <p:style>
          <a:lnRef idx="0"/>
          <a:fillRef idx="0"/>
          <a:effectRef idx="0"/>
          <a:fontRef idx="minor"/>
        </p:style>
      </p:sp>
      <p:sp>
        <p:nvSpPr>
          <p:cNvPr id="643" name="CustomShape 15"/>
          <p:cNvSpPr/>
          <p:nvPr/>
        </p:nvSpPr>
        <p:spPr>
          <a:xfrm>
            <a:off x="7236360" y="5596560"/>
            <a:ext cx="1863000" cy="1049400"/>
          </a:xfrm>
          <a:prstGeom prst="rect">
            <a:avLst/>
          </a:prstGeom>
          <a:noFill/>
          <a:ln w="3240">
            <a:noFill/>
          </a:ln>
        </p:spPr>
        <p:style>
          <a:lnRef idx="0"/>
          <a:fillRef idx="0"/>
          <a:effectRef idx="0"/>
          <a:fontRef idx="minor"/>
        </p:style>
        <p:txBody>
          <a:bodyPr/>
          <a:p>
            <a:pPr algn="ctr">
              <a:lnSpc>
                <a:spcPct val="90000"/>
              </a:lnSpc>
            </a:pPr>
            <a:r>
              <a:rPr b="1" lang="en-US" sz="1400" spc="-1" strike="noStrike">
                <a:solidFill>
                  <a:srgbClr val="1f497d"/>
                </a:solidFill>
                <a:latin typeface="Trebuchet MS"/>
                <a:ea typeface="Tahoma"/>
              </a:rPr>
              <a:t>OpenCL  2.0 </a:t>
            </a:r>
            <a:br/>
            <a:r>
              <a:rPr b="1" lang="en-US" sz="1400" spc="-1" strike="noStrike">
                <a:solidFill>
                  <a:srgbClr val="1f497d"/>
                </a:solidFill>
                <a:latin typeface="Trebuchet MS"/>
                <a:ea typeface="Tahoma"/>
              </a:rPr>
              <a:t>Specification finalized and conformance tests released</a:t>
            </a:r>
            <a:endParaRPr b="0" lang="en-US" sz="1400" spc="-1" strike="noStrike">
              <a:latin typeface="Arial"/>
            </a:endParaRPr>
          </a:p>
        </p:txBody>
      </p:sp>
      <p:sp>
        <p:nvSpPr>
          <p:cNvPr id="644" name="CustomShape 16"/>
          <p:cNvSpPr/>
          <p:nvPr/>
        </p:nvSpPr>
        <p:spPr>
          <a:xfrm>
            <a:off x="6179040" y="5282640"/>
            <a:ext cx="898920" cy="396720"/>
          </a:xfrm>
          <a:prstGeom prst="rect">
            <a:avLst/>
          </a:prstGeom>
          <a:noFill/>
          <a:ln w="3240">
            <a:noFill/>
          </a:ln>
        </p:spPr>
        <p:style>
          <a:lnRef idx="0"/>
          <a:fillRef idx="0"/>
          <a:effectRef idx="0"/>
          <a:fontRef idx="minor"/>
        </p:style>
        <p:txBody>
          <a:bodyPr wrap="none"/>
          <a:p>
            <a:pPr>
              <a:lnSpc>
                <a:spcPct val="100000"/>
              </a:lnSpc>
            </a:pPr>
            <a:r>
              <a:rPr b="1" lang="en-US" sz="2000" spc="-1" strike="noStrike">
                <a:solidFill>
                  <a:srgbClr val="c0504d"/>
                </a:solidFill>
                <a:latin typeface="Trebuchet MS"/>
                <a:ea typeface="Tahoma"/>
              </a:rPr>
              <a:t>Jul13</a:t>
            </a:r>
            <a:endParaRPr b="0" lang="en-US" sz="2000" spc="-1" strike="noStrike">
              <a:latin typeface="Arial"/>
            </a:endParaRPr>
          </a:p>
        </p:txBody>
      </p:sp>
      <p:sp>
        <p:nvSpPr>
          <p:cNvPr id="645" name="CustomShape 17"/>
          <p:cNvSpPr/>
          <p:nvPr/>
        </p:nvSpPr>
        <p:spPr>
          <a:xfrm>
            <a:off x="5549040" y="4077000"/>
            <a:ext cx="2046960" cy="1048680"/>
          </a:xfrm>
          <a:prstGeom prst="rect">
            <a:avLst/>
          </a:prstGeom>
          <a:noFill/>
          <a:ln w="3240">
            <a:noFill/>
          </a:ln>
        </p:spPr>
        <p:style>
          <a:lnRef idx="0"/>
          <a:fillRef idx="0"/>
          <a:effectRef idx="0"/>
          <a:fontRef idx="minor"/>
        </p:style>
        <p:txBody>
          <a:bodyPr/>
          <a:p>
            <a:pPr algn="ctr">
              <a:lnSpc>
                <a:spcPct val="90000"/>
              </a:lnSpc>
            </a:pPr>
            <a:r>
              <a:rPr b="1" lang="en-US" sz="1400" spc="-1" strike="noStrike">
                <a:solidFill>
                  <a:srgbClr val="1f497d"/>
                </a:solidFill>
                <a:latin typeface="Trebuchet MS"/>
                <a:ea typeface="Tahoma"/>
              </a:rPr>
              <a:t>OpenCL 2.0 </a:t>
            </a:r>
            <a:br/>
            <a:r>
              <a:rPr b="1" lang="en-US" sz="1400" spc="-1" strike="noStrike">
                <a:solidFill>
                  <a:srgbClr val="1f497d"/>
                </a:solidFill>
                <a:latin typeface="Trebuchet MS"/>
                <a:ea typeface="Tahoma"/>
              </a:rPr>
              <a:t>Provisional Specification released for public review</a:t>
            </a:r>
            <a:endParaRPr b="0" lang="en-US" sz="1400" spc="-1" strike="noStrike">
              <a:latin typeface="Arial"/>
            </a:endParaRPr>
          </a:p>
        </p:txBody>
      </p:sp>
      <p:sp>
        <p:nvSpPr>
          <p:cNvPr id="646" name="Line 18"/>
          <p:cNvSpPr/>
          <p:nvPr/>
        </p:nvSpPr>
        <p:spPr>
          <a:xfrm>
            <a:off x="6629760" y="4993560"/>
            <a:ext cx="360" cy="244080"/>
          </a:xfrm>
          <a:prstGeom prst="line">
            <a:avLst/>
          </a:prstGeom>
          <a:ln w="19080">
            <a:solidFill>
              <a:schemeClr val="tx2"/>
            </a:solidFill>
            <a:round/>
            <a:tailEnd len="med" type="triangle" w="med"/>
          </a:ln>
        </p:spPr>
        <p:style>
          <a:lnRef idx="0"/>
          <a:fillRef idx="0"/>
          <a:effectRef idx="0"/>
          <a:fontRef idx="minor"/>
        </p:style>
      </p:sp>
    </p:spTree>
  </p:cSld>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4" name="CustomShape 1"/>
          <p:cNvSpPr/>
          <p:nvPr/>
        </p:nvSpPr>
        <p:spPr>
          <a:xfrm>
            <a:off x="1547640" y="2205000"/>
            <a:ext cx="5688360" cy="20401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Menlo"/>
                <a:ea typeface="Menlo"/>
              </a:rPr>
              <a:t>% gcc test.c -o test          </a:t>
            </a:r>
            <a:endParaRPr b="0" lang="en-US" sz="3200" spc="-1" strike="noStrike">
              <a:latin typeface="Arial"/>
            </a:endParaRPr>
          </a:p>
          <a:p>
            <a:pPr>
              <a:lnSpc>
                <a:spcPct val="100000"/>
              </a:lnSpc>
            </a:pPr>
            <a:endParaRPr b="0" lang="en-US" sz="3200" spc="-1" strike="noStrike">
              <a:latin typeface="Arial"/>
            </a:endParaRPr>
          </a:p>
          <a:p>
            <a:pPr>
              <a:lnSpc>
                <a:spcPct val="100000"/>
              </a:lnSpc>
            </a:pPr>
            <a:r>
              <a:rPr b="0" lang="en-US" sz="3200" spc="-1" strike="noStrike">
                <a:solidFill>
                  <a:srgbClr val="000000"/>
                </a:solidFill>
                <a:latin typeface="Menlo"/>
                <a:ea typeface="Menlo"/>
              </a:rPr>
              <a:t>% ./test</a:t>
            </a:r>
            <a:endParaRPr b="0" lang="en-US" sz="3200" spc="-1" strike="noStrike">
              <a:latin typeface="Arial"/>
            </a:endParaRPr>
          </a:p>
          <a:p>
            <a:pPr>
              <a:lnSpc>
                <a:spcPct val="100000"/>
              </a:lnSpc>
            </a:pPr>
            <a:r>
              <a:rPr b="0" lang="en-US" sz="3200" spc="-1" strike="noStrike">
                <a:solidFill>
                  <a:srgbClr val="000000"/>
                </a:solidFill>
                <a:latin typeface="Menlo"/>
                <a:ea typeface="Menlo"/>
              </a:rPr>
              <a:t>got ptr 0x7f84b0c03350</a:t>
            </a:r>
            <a:endParaRPr b="0" lang="en-US" sz="3200" spc="-1" strike="noStrike">
              <a:latin typeface="Arial"/>
            </a:endParaRPr>
          </a:p>
        </p:txBody>
      </p:sp>
    </p:spTree>
  </p:cSld>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Malloc Recap</a:t>
            </a:r>
            <a:endParaRPr b="0" lang="en-US" sz="4400" spc="-1" strike="noStrike">
              <a:solidFill>
                <a:srgbClr val="000000"/>
              </a:solidFill>
              <a:latin typeface="Trebuchet MS"/>
            </a:endParaRPr>
          </a:p>
        </p:txBody>
      </p:sp>
      <p:sp>
        <p:nvSpPr>
          <p:cNvPr id="2376" name="TextShape 2"/>
          <p:cNvSpPr txBox="1"/>
          <p:nvPr/>
        </p:nvSpPr>
        <p:spPr>
          <a:xfrm>
            <a:off x="457200" y="1556640"/>
            <a:ext cx="4039920" cy="4569120"/>
          </a:xfrm>
          <a:prstGeom prst="rect">
            <a:avLst/>
          </a:prstGeom>
          <a:noFill/>
          <a:ln>
            <a:noFill/>
          </a:ln>
        </p:spPr>
        <p:txBody>
          <a:bodyPr>
            <a:normAutofit/>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A non-NULL pointer was returned</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Both OS X and Linux will </a:t>
            </a:r>
            <a:r>
              <a:rPr b="0" i="1" lang="en-US" sz="2400" spc="-1" strike="noStrike">
                <a:solidFill>
                  <a:srgbClr val="000000"/>
                </a:solidFill>
                <a:latin typeface="Trebuchet MS"/>
              </a:rPr>
              <a:t>oversubscribe</a:t>
            </a:r>
            <a:r>
              <a:rPr b="0" lang="en-US" sz="2400" spc="-1" strike="noStrike">
                <a:solidFill>
                  <a:srgbClr val="000000"/>
                </a:solidFill>
                <a:latin typeface="Trebuchet MS"/>
              </a:rPr>
              <a:t> memory</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When will this memory actually get allocated?</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Checking the return value of malloc/calloc is useless – malloc </a:t>
            </a:r>
            <a:r>
              <a:rPr b="0" i="1" lang="en-US" sz="2400" spc="-1" strike="noStrike">
                <a:solidFill>
                  <a:srgbClr val="000000"/>
                </a:solidFill>
                <a:latin typeface="Trebuchet MS"/>
              </a:rPr>
              <a:t>never*</a:t>
            </a:r>
            <a:r>
              <a:rPr b="0" lang="en-US" sz="2400" spc="-1" strike="noStrike">
                <a:solidFill>
                  <a:srgbClr val="000000"/>
                </a:solidFill>
                <a:latin typeface="Trebuchet MS"/>
              </a:rPr>
              <a:t> returns NULL!</a:t>
            </a:r>
            <a:endParaRPr b="0" lang="en-US" sz="2400" spc="-1" strike="noStrike">
              <a:solidFill>
                <a:srgbClr val="000000"/>
              </a:solidFill>
              <a:latin typeface="Trebuchet MS"/>
            </a:endParaRPr>
          </a:p>
        </p:txBody>
      </p:sp>
      <p:sp>
        <p:nvSpPr>
          <p:cNvPr id="2377" name="CustomShape 3"/>
          <p:cNvSpPr/>
          <p:nvPr/>
        </p:nvSpPr>
        <p:spPr>
          <a:xfrm>
            <a:off x="4644000" y="1556640"/>
            <a:ext cx="4392000" cy="499212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3366ff"/>
                </a:solidFill>
                <a:latin typeface="Courier New"/>
              </a:rPr>
              <a:t>#include &lt;stdlib.h&gt;</a:t>
            </a:r>
            <a:endParaRPr b="0" lang="en-US" sz="1400" spc="-1" strike="noStrike">
              <a:latin typeface="Arial"/>
            </a:endParaRPr>
          </a:p>
          <a:p>
            <a:pPr>
              <a:lnSpc>
                <a:spcPct val="100000"/>
              </a:lnSpc>
            </a:pPr>
            <a:r>
              <a:rPr b="1" lang="en-US" sz="1400" spc="-1" strike="noStrike">
                <a:solidFill>
                  <a:srgbClr val="3366ff"/>
                </a:solidFill>
                <a:latin typeface="Courier New"/>
              </a:rPr>
              <a:t>#include &lt;stdio.h&gt;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int</a:t>
            </a:r>
            <a:endParaRPr b="0" lang="en-US" sz="1400" spc="-1" strike="noStrike">
              <a:latin typeface="Arial"/>
            </a:endParaRPr>
          </a:p>
          <a:p>
            <a:pPr>
              <a:lnSpc>
                <a:spcPct val="100000"/>
              </a:lnSpc>
            </a:pPr>
            <a:r>
              <a:rPr b="1" lang="en-US" sz="1400" spc="-1" strike="noStrike">
                <a:solidFill>
                  <a:srgbClr val="3366ff"/>
                </a:solidFill>
                <a:latin typeface="Courier New"/>
              </a:rPr>
              <a:t>main</a:t>
            </a:r>
            <a:endParaRPr b="0" lang="en-US" sz="1400" spc="-1" strike="noStrike">
              <a:latin typeface="Arial"/>
            </a:endParaRPr>
          </a:p>
          <a:p>
            <a:pPr>
              <a:lnSpc>
                <a:spcPct val="100000"/>
              </a:lnSpc>
            </a:pPr>
            <a:r>
              <a:rPr b="1" lang="en-US" sz="1400" spc="-1" strike="noStrike">
                <a:solidFill>
                  <a:srgbClr val="3366ff"/>
                </a:solidFill>
                <a:latin typeface="Courier New"/>
              </a:rPr>
              <a:t>(int argc, char **argv)</a:t>
            </a:r>
            <a:endParaRPr b="0" lang="en-US" sz="1400" spc="-1" strike="noStrike">
              <a:latin typeface="Arial"/>
            </a:endParaRPr>
          </a:p>
          <a:p>
            <a:pPr>
              <a:lnSpc>
                <a:spcPct val="100000"/>
              </a:lnSpc>
            </a:pPr>
            <a:r>
              <a:rPr b="1" lang="en-US" sz="1400" spc="-1" strike="noStrike">
                <a:solidFill>
                  <a:srgbClr val="3366ff"/>
                </a:solidFill>
                <a:latin typeface="Courier New"/>
              </a:rPr>
              <a:t>{</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//64 billion floats</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size_t len    = 64 * 1024*1024*1024;</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//256GB allocation</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float *buffer = </a:t>
            </a:r>
            <a:br/>
            <a:r>
              <a:rPr b="1" lang="en-US" sz="1400" spc="-1" strike="noStrike">
                <a:solidFill>
                  <a:srgbClr val="3366ff"/>
                </a:solidFill>
                <a:latin typeface="Courier New"/>
              </a:rPr>
              <a:t>             malloc(len*sizeof(float));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if (NULL == buffer)</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fprintf(stderr, "malloc failed\n");</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return 1;</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printf("got ptr %p\n", buffer);</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return 0;</a:t>
            </a:r>
            <a:endParaRPr b="0" lang="en-US" sz="1400" spc="-1" strike="noStrike">
              <a:latin typeface="Arial"/>
            </a:endParaRPr>
          </a:p>
          <a:p>
            <a:pPr>
              <a:lnSpc>
                <a:spcPct val="100000"/>
              </a:lnSpc>
            </a:pPr>
            <a:r>
              <a:rPr b="1" lang="en-US" sz="1400" spc="-1" strike="noStrike">
                <a:solidFill>
                  <a:srgbClr val="3366ff"/>
                </a:solidFill>
                <a:latin typeface="Courier New"/>
              </a:rPr>
              <a:t>}</a:t>
            </a:r>
            <a:endParaRPr b="0" lang="en-US" sz="1400" spc="-1" strike="noStrike">
              <a:latin typeface="Arial"/>
            </a:endParaRPr>
          </a:p>
        </p:txBody>
      </p:sp>
      <p:sp>
        <p:nvSpPr>
          <p:cNvPr id="2378" name="CustomShape 4"/>
          <p:cNvSpPr/>
          <p:nvPr/>
        </p:nvSpPr>
        <p:spPr>
          <a:xfrm>
            <a:off x="-189360" y="6488640"/>
            <a:ext cx="58640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 This might not be true for an embedded system</a:t>
            </a:r>
            <a:endParaRPr b="0" lang="en-US" sz="1800" spc="-1" strike="noStrike">
              <a:latin typeface="Arial"/>
            </a:endParaRPr>
          </a:p>
        </p:txBody>
      </p:sp>
    </p:spTree>
  </p:cSld>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Malloc Recap</a:t>
            </a:r>
            <a:endParaRPr b="0" lang="en-US" sz="4400" spc="-1" strike="noStrike">
              <a:solidFill>
                <a:srgbClr val="000000"/>
              </a:solidFill>
              <a:latin typeface="Trebuchet MS"/>
            </a:endParaRPr>
          </a:p>
        </p:txBody>
      </p:sp>
      <p:sp>
        <p:nvSpPr>
          <p:cNvPr id="2380" name="TextShape 2"/>
          <p:cNvSpPr txBox="1"/>
          <p:nvPr/>
        </p:nvSpPr>
        <p:spPr>
          <a:xfrm>
            <a:off x="457200" y="1556640"/>
            <a:ext cx="4039920" cy="456912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This program does not actually allocate any memory</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We call malloc, but we never use it!</a:t>
            </a:r>
            <a:endParaRPr b="0" lang="en-US" sz="2400" spc="-1" strike="noStrike">
              <a:solidFill>
                <a:srgbClr val="000000"/>
              </a:solidFill>
              <a:latin typeface="Trebuchet MS"/>
            </a:endParaRPr>
          </a:p>
        </p:txBody>
      </p:sp>
      <p:sp>
        <p:nvSpPr>
          <p:cNvPr id="2381" name="CustomShape 3"/>
          <p:cNvSpPr/>
          <p:nvPr/>
        </p:nvSpPr>
        <p:spPr>
          <a:xfrm>
            <a:off x="4644000" y="1556640"/>
            <a:ext cx="4392000" cy="328716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3366ff"/>
                </a:solidFill>
                <a:latin typeface="Courier New"/>
              </a:rPr>
              <a:t>#include &lt;stdlib.h&gt;</a:t>
            </a:r>
            <a:endParaRPr b="0" lang="en-US" sz="1400" spc="-1" strike="noStrike">
              <a:latin typeface="Arial"/>
            </a:endParaRPr>
          </a:p>
          <a:p>
            <a:pPr>
              <a:lnSpc>
                <a:spcPct val="100000"/>
              </a:lnSpc>
            </a:pPr>
            <a:r>
              <a:rPr b="1" lang="en-US" sz="1400" spc="-1" strike="noStrike">
                <a:solidFill>
                  <a:srgbClr val="3366ff"/>
                </a:solidFill>
                <a:latin typeface="Courier New"/>
              </a:rPr>
              <a:t>#include &lt;stdio.h&gt;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int </a:t>
            </a:r>
            <a:endParaRPr b="0" lang="en-US" sz="1400" spc="-1" strike="noStrike">
              <a:latin typeface="Arial"/>
            </a:endParaRPr>
          </a:p>
          <a:p>
            <a:pPr>
              <a:lnSpc>
                <a:spcPct val="100000"/>
              </a:lnSpc>
            </a:pPr>
            <a:r>
              <a:rPr b="1" lang="en-US" sz="1400" spc="-1" strike="noStrike">
                <a:solidFill>
                  <a:srgbClr val="3366ff"/>
                </a:solidFill>
                <a:latin typeface="Courier New"/>
              </a:rPr>
              <a:t>main </a:t>
            </a:r>
            <a:endParaRPr b="0" lang="en-US" sz="1400" spc="-1" strike="noStrike">
              <a:latin typeface="Arial"/>
            </a:endParaRPr>
          </a:p>
          <a:p>
            <a:pPr>
              <a:lnSpc>
                <a:spcPct val="100000"/>
              </a:lnSpc>
            </a:pPr>
            <a:r>
              <a:rPr b="1" lang="en-US" sz="1400" spc="-1" strike="noStrike">
                <a:solidFill>
                  <a:srgbClr val="3366ff"/>
                </a:solidFill>
                <a:latin typeface="Courier New"/>
              </a:rPr>
              <a:t>(int argc, char **argv)</a:t>
            </a:r>
            <a:endParaRPr b="0" lang="en-US" sz="1400" spc="-1" strike="noStrike">
              <a:latin typeface="Arial"/>
            </a:endParaRPr>
          </a:p>
          <a:p>
            <a:pPr>
              <a:lnSpc>
                <a:spcPct val="100000"/>
              </a:lnSpc>
            </a:pPr>
            <a:r>
              <a:rPr b="1" lang="en-US" sz="1400" spc="-1" strike="noStrike">
                <a:solidFill>
                  <a:srgbClr val="3366ff"/>
                </a:solidFill>
                <a:latin typeface="Courier New"/>
              </a:rPr>
              <a:t>{</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size_t len    = 16 * 1024*1024;</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float *buffer = </a:t>
            </a:r>
            <a:br/>
            <a:r>
              <a:rPr b="1" lang="en-US" sz="1400" spc="-1" strike="noStrike">
                <a:solidFill>
                  <a:srgbClr val="3366ff"/>
                </a:solidFill>
                <a:latin typeface="Courier New"/>
              </a:rPr>
              <a:t>             malloc(len*sizeof(float));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return 0;</a:t>
            </a:r>
            <a:endParaRPr b="0" lang="en-US" sz="1400" spc="-1" strike="noStrike">
              <a:latin typeface="Arial"/>
            </a:endParaRPr>
          </a:p>
          <a:p>
            <a:pPr>
              <a:lnSpc>
                <a:spcPct val="100000"/>
              </a:lnSpc>
            </a:pPr>
            <a:r>
              <a:rPr b="1" lang="en-US" sz="1400" spc="-1" strike="noStrike">
                <a:solidFill>
                  <a:srgbClr val="3366ff"/>
                </a:solidFill>
                <a:latin typeface="Courier New"/>
              </a:rPr>
              <a:t>}</a:t>
            </a:r>
            <a:endParaRPr b="0" lang="en-US" sz="1400" spc="-1" strike="noStrike">
              <a:latin typeface="Arial"/>
            </a:endParaRPr>
          </a:p>
          <a:p>
            <a:pPr>
              <a:lnSpc>
                <a:spcPct val="100000"/>
              </a:lnSpc>
            </a:pPr>
            <a:endParaRPr b="0" lang="en-US" sz="1400" spc="-1" strike="noStrike">
              <a:latin typeface="Arial"/>
            </a:endParaRPr>
          </a:p>
        </p:txBody>
      </p:sp>
    </p:spTree>
  </p:cSld>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Malloc Recap</a:t>
            </a:r>
            <a:endParaRPr b="0" lang="en-US" sz="4400" spc="-1" strike="noStrike">
              <a:solidFill>
                <a:srgbClr val="000000"/>
              </a:solidFill>
              <a:latin typeface="Trebuchet MS"/>
            </a:endParaRPr>
          </a:p>
        </p:txBody>
      </p:sp>
      <p:sp>
        <p:nvSpPr>
          <p:cNvPr id="2383" name="TextShape 2"/>
          <p:cNvSpPr txBox="1"/>
          <p:nvPr/>
        </p:nvSpPr>
        <p:spPr>
          <a:xfrm>
            <a:off x="457200" y="1556640"/>
            <a:ext cx="4039920" cy="4569120"/>
          </a:xfrm>
          <a:prstGeom prst="rect">
            <a:avLst/>
          </a:prstGeom>
          <a:noFill/>
          <a:ln>
            <a:noFill/>
          </a:ln>
        </p:spPr>
        <p:txBody>
          <a:bodyPr>
            <a:normAutofit/>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So what happens here?</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The pointer we got back, when accessed, will trigger a page fault in the kernel.</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The kernel will then allocate us some memory, and allow us to write to it.</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But how much was allocated in this code? Only 4096 bytes (one page)</a:t>
            </a:r>
            <a:endParaRPr b="0" lang="en-US" sz="2400" spc="-1" strike="noStrike">
              <a:solidFill>
                <a:srgbClr val="000000"/>
              </a:solidFill>
              <a:latin typeface="Trebuchet MS"/>
            </a:endParaRPr>
          </a:p>
        </p:txBody>
      </p:sp>
      <p:sp>
        <p:nvSpPr>
          <p:cNvPr id="2384" name="CustomShape 3"/>
          <p:cNvSpPr/>
          <p:nvPr/>
        </p:nvSpPr>
        <p:spPr>
          <a:xfrm>
            <a:off x="4644000" y="1556640"/>
            <a:ext cx="4392000" cy="371340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3366ff"/>
                </a:solidFill>
                <a:latin typeface="Courier New"/>
              </a:rPr>
              <a:t>#include &lt;stdlib.h&gt;</a:t>
            </a:r>
            <a:endParaRPr b="0" lang="en-US" sz="1400" spc="-1" strike="noStrike">
              <a:latin typeface="Arial"/>
            </a:endParaRPr>
          </a:p>
          <a:p>
            <a:pPr>
              <a:lnSpc>
                <a:spcPct val="100000"/>
              </a:lnSpc>
            </a:pPr>
            <a:r>
              <a:rPr b="1" lang="en-US" sz="1400" spc="-1" strike="noStrike">
                <a:solidFill>
                  <a:srgbClr val="3366ff"/>
                </a:solidFill>
                <a:latin typeface="Courier New"/>
              </a:rPr>
              <a:t>#include &lt;stdio.h&gt;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int </a:t>
            </a:r>
            <a:endParaRPr b="0" lang="en-US" sz="1400" spc="-1" strike="noStrike">
              <a:latin typeface="Arial"/>
            </a:endParaRPr>
          </a:p>
          <a:p>
            <a:pPr>
              <a:lnSpc>
                <a:spcPct val="100000"/>
              </a:lnSpc>
            </a:pPr>
            <a:r>
              <a:rPr b="1" lang="en-US" sz="1400" spc="-1" strike="noStrike">
                <a:solidFill>
                  <a:srgbClr val="3366ff"/>
                </a:solidFill>
                <a:latin typeface="Courier New"/>
              </a:rPr>
              <a:t>main </a:t>
            </a:r>
            <a:endParaRPr b="0" lang="en-US" sz="1400" spc="-1" strike="noStrike">
              <a:latin typeface="Arial"/>
            </a:endParaRPr>
          </a:p>
          <a:p>
            <a:pPr>
              <a:lnSpc>
                <a:spcPct val="100000"/>
              </a:lnSpc>
            </a:pPr>
            <a:r>
              <a:rPr b="1" lang="en-US" sz="1400" spc="-1" strike="noStrike">
                <a:solidFill>
                  <a:srgbClr val="3366ff"/>
                </a:solidFill>
                <a:latin typeface="Courier New"/>
              </a:rPr>
              <a:t>(int argc, char **argv)</a:t>
            </a:r>
            <a:endParaRPr b="0" lang="en-US" sz="1400" spc="-1" strike="noStrike">
              <a:latin typeface="Arial"/>
            </a:endParaRPr>
          </a:p>
          <a:p>
            <a:pPr>
              <a:lnSpc>
                <a:spcPct val="100000"/>
              </a:lnSpc>
            </a:pPr>
            <a:r>
              <a:rPr b="1" lang="en-US" sz="1400" spc="-1" strike="noStrike">
                <a:solidFill>
                  <a:srgbClr val="3366ff"/>
                </a:solidFill>
                <a:latin typeface="Courier New"/>
              </a:rPr>
              <a:t>{</a:t>
            </a: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size_t len    = 16 * 1024*1024;</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float *buffer = </a:t>
            </a:r>
            <a:br/>
            <a:r>
              <a:rPr b="1" lang="en-US" sz="1400" spc="-1" strike="noStrike">
                <a:solidFill>
                  <a:srgbClr val="3366ff"/>
                </a:solidFill>
                <a:latin typeface="Courier New"/>
              </a:rPr>
              <a:t>             malloc(len*sizeof(float));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buffer[0] = 10.0f;</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a:solidFill>
                  <a:srgbClr val="3366ff"/>
                </a:solidFill>
                <a:latin typeface="Courier New"/>
              </a:rPr>
              <a:t>  </a:t>
            </a:r>
            <a:r>
              <a:rPr b="1" lang="en-US" sz="1400" spc="-1" strike="noStrike">
                <a:solidFill>
                  <a:srgbClr val="3366ff"/>
                </a:solidFill>
                <a:latin typeface="Courier New"/>
              </a:rPr>
              <a:t>return 0;</a:t>
            </a:r>
            <a:endParaRPr b="0" lang="en-US" sz="1400" spc="-1" strike="noStrike">
              <a:latin typeface="Arial"/>
            </a:endParaRPr>
          </a:p>
          <a:p>
            <a:pPr>
              <a:lnSpc>
                <a:spcPct val="100000"/>
              </a:lnSpc>
            </a:pPr>
            <a:r>
              <a:rPr b="1" lang="en-US" sz="1400" spc="-1" strike="noStrike">
                <a:solidFill>
                  <a:srgbClr val="3366ff"/>
                </a:solidFill>
                <a:latin typeface="Courier New"/>
              </a:rPr>
              <a:t>}</a:t>
            </a:r>
            <a:endParaRPr b="0" lang="en-US" sz="1400" spc="-1" strike="noStrike">
              <a:latin typeface="Arial"/>
            </a:endParaRPr>
          </a:p>
          <a:p>
            <a:pPr>
              <a:lnSpc>
                <a:spcPct val="100000"/>
              </a:lnSpc>
            </a:pPr>
            <a:endParaRPr b="0" lang="en-US" sz="1400" spc="-1" strike="noStrike">
              <a:latin typeface="Arial"/>
            </a:endParaRPr>
          </a:p>
        </p:txBody>
      </p:sp>
    </p:spTree>
  </p:cSld>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Malloc Recap</a:t>
            </a:r>
            <a:endParaRPr b="0" lang="en-US" sz="4400" spc="-1" strike="noStrike">
              <a:solidFill>
                <a:srgbClr val="000000"/>
              </a:solidFill>
              <a:latin typeface="Trebuchet MS"/>
            </a:endParaRPr>
          </a:p>
        </p:txBody>
      </p:sp>
      <p:sp>
        <p:nvSpPr>
          <p:cNvPr id="2386" name="TextShape 2"/>
          <p:cNvSpPr txBox="1"/>
          <p:nvPr/>
        </p:nvSpPr>
        <p:spPr>
          <a:xfrm>
            <a:off x="457200" y="1600200"/>
            <a:ext cx="8229240" cy="4852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4KB pages will be allocated at a time, and can also be swapped to disk dynamically</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In fact, an allocation may not even be contiguous</a:t>
            </a:r>
            <a:endParaRPr b="0" lang="en-US" sz="32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So, enqueueRead/enqueueWrite </a:t>
            </a:r>
            <a:r>
              <a:rPr b="1" i="1" lang="en-US" sz="3200" spc="-1" strike="noStrike">
                <a:solidFill>
                  <a:srgbClr val="000000"/>
                </a:solidFill>
                <a:latin typeface="Trebuchet MS"/>
              </a:rPr>
              <a:t>must</a:t>
            </a:r>
            <a:r>
              <a:rPr b="0" lang="en-US" sz="3200" spc="-1" strike="noStrike">
                <a:solidFill>
                  <a:srgbClr val="000000"/>
                </a:solidFill>
                <a:latin typeface="Trebuchet MS"/>
              </a:rPr>
              <a:t> incur an additional host memory to host memory copy, wasting bandwidth and costing performance</a:t>
            </a:r>
            <a:endParaRPr b="0" lang="en-US" sz="3200" spc="-1" strike="noStrike">
              <a:solidFill>
                <a:srgbClr val="000000"/>
              </a:solidFill>
              <a:latin typeface="Trebuchet MS"/>
            </a:endParaRPr>
          </a:p>
        </p:txBody>
      </p:sp>
    </p:spTree>
  </p:cSld>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7" name="TextShape 1"/>
          <p:cNvSpPr txBox="1"/>
          <p:nvPr/>
        </p:nvSpPr>
        <p:spPr>
          <a:xfrm>
            <a:off x="457200" y="260640"/>
            <a:ext cx="8229240" cy="6336360"/>
          </a:xfrm>
          <a:prstGeom prst="rect">
            <a:avLst/>
          </a:prstGeom>
          <a:noFill/>
          <a:ln>
            <a:noFill/>
          </a:ln>
        </p:spPr>
        <p:txBody>
          <a:bodyPr/>
          <a:p>
            <a:pPr marL="343080" indent="-342720">
              <a:lnSpc>
                <a:spcPct val="100000"/>
              </a:lnSpc>
              <a:spcBef>
                <a:spcPts val="641"/>
              </a:spcBef>
              <a:buClr>
                <a:srgbClr val="000000"/>
              </a:buClr>
              <a:buFont typeface="Arial"/>
              <a:buChar char="•"/>
            </a:pPr>
            <a:r>
              <a:rPr b="1" lang="en-US" sz="3200" spc="-1" strike="noStrike">
                <a:solidFill>
                  <a:srgbClr val="000000"/>
                </a:solidFill>
                <a:latin typeface="Trebuchet MS"/>
              </a:rPr>
              <a:t>EnqueueWrite</a:t>
            </a:r>
            <a:r>
              <a:rPr b="0" lang="en-US" sz="3200" spc="-1" strike="noStrike">
                <a:solidFill>
                  <a:srgbClr val="000000"/>
                </a:solidFill>
                <a:latin typeface="Trebuchet MS"/>
              </a:rPr>
              <a: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Allocate contiguous portion of DRAM</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Copy host data into this contiguous memory</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Signal the DMA engines to start the transfer</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Trebuchet MS"/>
              </a:rPr>
              <a:t>EnqueueRead</a:t>
            </a:r>
            <a:r>
              <a:rPr b="0" lang="en-US" sz="3200" spc="-1" strike="noStrike">
                <a:solidFill>
                  <a:srgbClr val="000000"/>
                </a:solidFill>
                <a:latin typeface="Trebuchet MS"/>
              </a:rPr>
              <a: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Allocate contiguous portion of DRAM</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Signal DMA engine to start transfer</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Wait for interrupt to signal that the transfer has finished</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Copy transferred data from the contiguous memory into memory in the host code’s address space</a:t>
            </a:r>
            <a:endParaRPr b="0" lang="en-US" sz="2800" spc="-1" strike="noStrike">
              <a:solidFill>
                <a:srgbClr val="000000"/>
              </a:solidFill>
              <a:latin typeface="Trebuchet MS"/>
            </a:endParaRPr>
          </a:p>
        </p:txBody>
      </p:sp>
    </p:spTree>
  </p:cSld>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8" name="TextShape 1"/>
          <p:cNvSpPr txBox="1"/>
          <p:nvPr/>
        </p:nvSpPr>
        <p:spPr>
          <a:xfrm>
            <a:off x="457200" y="260640"/>
            <a:ext cx="8229240" cy="63363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Pinned memory side-steps this issue by giving the host process </a:t>
            </a:r>
            <a:r>
              <a:rPr b="0" i="1" lang="en-US" sz="3200" spc="-1" strike="noStrike">
                <a:solidFill>
                  <a:srgbClr val="000000"/>
                </a:solidFill>
                <a:latin typeface="Trebuchet MS"/>
              </a:rPr>
              <a:t>direct</a:t>
            </a:r>
            <a:r>
              <a:rPr b="0" lang="en-US" sz="3200" spc="-1" strike="noStrike">
                <a:solidFill>
                  <a:srgbClr val="000000"/>
                </a:solidFill>
                <a:latin typeface="Trebuchet MS"/>
              </a:rPr>
              <a:t> access to the portions of host memory that the DMA engines read and write to.</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This results in much less time spent waiting for transfers!</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Disclaimer: Not all drivers support it, and it makes allocations much more expensive (so it would be slow to continually allocate and free pinned memory!)</a:t>
            </a:r>
            <a:endParaRPr b="0" lang="en-US" sz="3200" spc="-1" strike="noStrike">
              <a:solidFill>
                <a:srgbClr val="000000"/>
              </a:solidFill>
              <a:latin typeface="Trebuchet MS"/>
            </a:endParaRPr>
          </a:p>
        </p:txBody>
      </p:sp>
    </p:spTree>
  </p:cSld>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9" name="TextShape 1"/>
          <p:cNvSpPr txBox="1"/>
          <p:nvPr/>
        </p:nvSpPr>
        <p:spPr>
          <a:xfrm>
            <a:off x="467640" y="0"/>
            <a:ext cx="8229240" cy="980280"/>
          </a:xfrm>
          <a:prstGeom prst="rect">
            <a:avLst/>
          </a:prstGeom>
          <a:noFill/>
          <a:ln>
            <a:noFill/>
          </a:ln>
        </p:spPr>
        <p:txBody>
          <a:bodyPr anchor="ctr"/>
          <a:p>
            <a:pPr algn="ctr">
              <a:lnSpc>
                <a:spcPct val="100000"/>
              </a:lnSpc>
            </a:pPr>
            <a:r>
              <a:rPr b="0" lang="en-US" sz="4400" spc="-1" strike="noStrike">
                <a:solidFill>
                  <a:srgbClr val="000000"/>
                </a:solidFill>
                <a:latin typeface="Trebuchet MS"/>
              </a:rPr>
              <a:t>Using Pinned Memory</a:t>
            </a:r>
            <a:endParaRPr b="0" lang="en-US" sz="4400" spc="-1" strike="noStrike">
              <a:solidFill>
                <a:srgbClr val="000000"/>
              </a:solidFill>
              <a:latin typeface="Trebuchet MS"/>
            </a:endParaRPr>
          </a:p>
        </p:txBody>
      </p:sp>
      <p:sp>
        <p:nvSpPr>
          <p:cNvPr id="2390" name="TextShape 2"/>
          <p:cNvSpPr txBox="1"/>
          <p:nvPr/>
        </p:nvSpPr>
        <p:spPr>
          <a:xfrm>
            <a:off x="0" y="980640"/>
            <a:ext cx="3779640" cy="5616360"/>
          </a:xfrm>
          <a:prstGeom prst="rect">
            <a:avLst/>
          </a:prstGeom>
          <a:noFill/>
          <a:ln>
            <a:noFill/>
          </a:ln>
        </p:spPr>
        <p:txBody>
          <a:bodyPr>
            <a:normAutofit/>
          </a:bodyPr>
          <a:p>
            <a:pPr marL="285840" indent="-285480">
              <a:lnSpc>
                <a:spcPct val="110000"/>
              </a:lnSpc>
              <a:spcBef>
                <a:spcPts val="641"/>
              </a:spcBef>
              <a:buClr>
                <a:srgbClr val="000000"/>
              </a:buClr>
              <a:buFont typeface="Arial"/>
              <a:buChar char="•"/>
            </a:pPr>
            <a:r>
              <a:rPr b="0" lang="en-US" sz="3200" spc="-1" strike="noStrike">
                <a:solidFill>
                  <a:srgbClr val="000000"/>
                </a:solidFill>
                <a:latin typeface="Trebuchet MS"/>
              </a:rPr>
              <a:t>OpenCL has no official support for pinned memory </a:t>
            </a:r>
            <a:endParaRPr b="0" lang="en-US" sz="3200" spc="-1" strike="noStrike">
              <a:solidFill>
                <a:srgbClr val="000000"/>
              </a:solidFill>
              <a:latin typeface="Trebuchet MS"/>
            </a:endParaRPr>
          </a:p>
          <a:p>
            <a:pPr marL="285840" indent="-285480">
              <a:lnSpc>
                <a:spcPct val="110000"/>
              </a:lnSpc>
              <a:spcBef>
                <a:spcPts val="641"/>
              </a:spcBef>
              <a:buClr>
                <a:srgbClr val="000000"/>
              </a:buClr>
              <a:buFont typeface="Arial"/>
              <a:buChar char="•"/>
            </a:pPr>
            <a:r>
              <a:rPr b="0" lang="en-US" sz="3200" spc="-1" strike="noStrike">
                <a:solidFill>
                  <a:srgbClr val="000000"/>
                </a:solidFill>
                <a:latin typeface="Trebuchet MS"/>
              </a:rPr>
              <a:t>But e.g. NVIDIA supports pinned memory allocations (</a:t>
            </a:r>
            <a:r>
              <a:rPr b="1" lang="en-US" sz="3200" spc="-1" strike="noStrike">
                <a:solidFill>
                  <a:srgbClr val="3366ff"/>
                </a:solidFill>
                <a:latin typeface="Courier New"/>
              </a:rPr>
              <a:t>CL_MEM_ALLOC_HOST_PTR</a:t>
            </a:r>
            <a:r>
              <a:rPr b="0" lang="en-US" sz="3200" spc="-1" strike="noStrike">
                <a:solidFill>
                  <a:srgbClr val="3366ff"/>
                </a:solidFill>
                <a:latin typeface="Trebuchet MS"/>
              </a:rPr>
              <a:t> </a:t>
            </a:r>
            <a:r>
              <a:rPr b="0" lang="en-US" sz="3200" spc="-1" strike="noStrike">
                <a:solidFill>
                  <a:srgbClr val="000000"/>
                </a:solidFill>
                <a:latin typeface="Trebuchet MS"/>
              </a:rPr>
              <a:t>flag)</a:t>
            </a:r>
            <a:endParaRPr b="0" lang="en-US" sz="3200" spc="-1" strike="noStrike">
              <a:solidFill>
                <a:srgbClr val="000000"/>
              </a:solidFill>
              <a:latin typeface="Trebuchet MS"/>
            </a:endParaRPr>
          </a:p>
          <a:p>
            <a:pPr marL="285840" indent="-285480">
              <a:lnSpc>
                <a:spcPct val="110000"/>
              </a:lnSpc>
              <a:spcBef>
                <a:spcPts val="641"/>
              </a:spcBef>
              <a:buClr>
                <a:srgbClr val="000000"/>
              </a:buClr>
              <a:buFont typeface="Arial"/>
              <a:buChar char="•"/>
            </a:pPr>
            <a:r>
              <a:rPr b="0" lang="en-US" sz="3200" spc="-1" strike="noStrike">
                <a:solidFill>
                  <a:srgbClr val="000000"/>
                </a:solidFill>
                <a:latin typeface="Trebuchet MS"/>
              </a:rPr>
              <a:t>When you allocate a cl_mem object, you also allocate page-locked host memory of the same size</a:t>
            </a:r>
            <a:endParaRPr b="0" lang="en-US" sz="3200" spc="-1" strike="noStrike">
              <a:solidFill>
                <a:srgbClr val="000000"/>
              </a:solidFill>
              <a:latin typeface="Trebuchet MS"/>
            </a:endParaRPr>
          </a:p>
          <a:p>
            <a:pPr marL="285840" indent="-285480">
              <a:lnSpc>
                <a:spcPct val="110000"/>
              </a:lnSpc>
              <a:spcBef>
                <a:spcPts val="641"/>
              </a:spcBef>
              <a:buClr>
                <a:srgbClr val="000000"/>
              </a:buClr>
              <a:buFont typeface="Arial"/>
              <a:buChar char="•"/>
            </a:pPr>
            <a:r>
              <a:rPr b="0" lang="en-US" sz="3200" spc="-1" strike="noStrike">
                <a:solidFill>
                  <a:srgbClr val="000000"/>
                </a:solidFill>
                <a:latin typeface="Trebuchet MS"/>
              </a:rPr>
              <a:t>But this does not return the host pointer </a:t>
            </a:r>
            <a:endParaRPr b="0" lang="en-US" sz="3200" spc="-1" strike="noStrike">
              <a:solidFill>
                <a:srgbClr val="000000"/>
              </a:solidFill>
              <a:latin typeface="Trebuchet MS"/>
            </a:endParaRPr>
          </a:p>
          <a:p>
            <a:pPr marL="285840" indent="-285480">
              <a:lnSpc>
                <a:spcPct val="110000"/>
              </a:lnSpc>
              <a:spcBef>
                <a:spcPts val="641"/>
              </a:spcBef>
              <a:buClr>
                <a:srgbClr val="000000"/>
              </a:buClr>
              <a:buFont typeface="Arial"/>
              <a:buChar char="•"/>
            </a:pPr>
            <a:r>
              <a:rPr b="0" lang="en-US" sz="3200" spc="-1" strike="noStrike">
                <a:solidFill>
                  <a:srgbClr val="000000"/>
                </a:solidFill>
                <a:latin typeface="Trebuchet MS"/>
              </a:rPr>
              <a:t>Reading and writing data is handled by </a:t>
            </a:r>
            <a:r>
              <a:rPr b="1" lang="en-US" sz="3200" spc="-1" strike="noStrike">
                <a:solidFill>
                  <a:srgbClr val="000000"/>
                </a:solidFill>
                <a:latin typeface="Trebuchet MS"/>
              </a:rPr>
              <a:t>enqueueMapBuffer</a:t>
            </a:r>
            <a:r>
              <a:rPr b="0" lang="en-US" sz="3200" spc="-1" strike="noStrike">
                <a:solidFill>
                  <a:srgbClr val="000000"/>
                </a:solidFill>
                <a:latin typeface="Trebuchet MS"/>
              </a:rPr>
              <a:t>, which </a:t>
            </a:r>
            <a:r>
              <a:rPr b="0" i="1" lang="en-US" sz="3200" spc="-1" strike="noStrike">
                <a:solidFill>
                  <a:srgbClr val="000000"/>
                </a:solidFill>
                <a:latin typeface="Trebuchet MS"/>
              </a:rPr>
              <a:t>does</a:t>
            </a:r>
            <a:r>
              <a:rPr b="0" lang="en-US" sz="3200" spc="-1" strike="noStrike">
                <a:solidFill>
                  <a:srgbClr val="000000"/>
                </a:solidFill>
                <a:latin typeface="Trebuchet MS"/>
              </a:rPr>
              <a:t> return the host pointer</a:t>
            </a:r>
            <a:endParaRPr b="0" lang="en-US" sz="3200" spc="-1" strike="noStrike">
              <a:solidFill>
                <a:srgbClr val="000000"/>
              </a:solidFill>
              <a:latin typeface="Trebuchet MS"/>
            </a:endParaRPr>
          </a:p>
          <a:p>
            <a:pPr marL="285840" indent="-285480">
              <a:lnSpc>
                <a:spcPct val="110000"/>
              </a:lnSpc>
              <a:spcBef>
                <a:spcPts val="641"/>
              </a:spcBef>
              <a:buClr>
                <a:srgbClr val="000000"/>
              </a:buClr>
              <a:buFont typeface="Arial"/>
              <a:buChar char="•"/>
            </a:pPr>
            <a:r>
              <a:rPr b="0" lang="en-US" sz="3200" spc="-1" strike="noStrike">
                <a:solidFill>
                  <a:srgbClr val="000000"/>
                </a:solidFill>
                <a:latin typeface="Trebuchet MS"/>
              </a:rPr>
              <a:t>Eventually call clEnqueueUnmapMemObject when you're done</a:t>
            </a:r>
            <a:endParaRPr b="0" lang="en-US" sz="3200" spc="-1" strike="noStrike">
              <a:solidFill>
                <a:srgbClr val="000000"/>
              </a:solidFill>
              <a:latin typeface="Trebuchet MS"/>
            </a:endParaRPr>
          </a:p>
        </p:txBody>
      </p:sp>
      <p:sp>
        <p:nvSpPr>
          <p:cNvPr id="2391" name="TextShape 3"/>
          <p:cNvSpPr txBox="1"/>
          <p:nvPr/>
        </p:nvSpPr>
        <p:spPr>
          <a:xfrm>
            <a:off x="4032360" y="836640"/>
            <a:ext cx="5111280" cy="5852880"/>
          </a:xfrm>
          <a:prstGeom prst="rect">
            <a:avLst/>
          </a:prstGeom>
          <a:noFill/>
          <a:ln>
            <a:noFill/>
          </a:ln>
        </p:spPr>
        <p:txBody>
          <a:bodyPr>
            <a:normAutofit/>
          </a:bodyPr>
          <a:p>
            <a:pPr>
              <a:lnSpc>
                <a:spcPct val="100000"/>
              </a:lnSpc>
              <a:spcBef>
                <a:spcPts val="281"/>
              </a:spcBef>
            </a:pPr>
            <a:r>
              <a:rPr b="1" lang="en-US" sz="1400" spc="-1" strike="noStrike">
                <a:solidFill>
                  <a:srgbClr val="3366ff"/>
                </a:solidFill>
                <a:latin typeface="Courier New"/>
              </a:rPr>
              <a:t>//create device buffer</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cl_mem devPtrA = clCreateBuffer(</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context,</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CL_MEM_ALLOC_HOST_PTR, //pinned memory flag</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len,</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NULL, //host pointer must be NULL</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NULL</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a:t>
            </a:r>
            <a:endParaRPr b="0" lang="en-US" sz="1400" spc="-1" strike="noStrike">
              <a:solidFill>
                <a:srgbClr val="000000"/>
              </a:solidFill>
              <a:latin typeface="Trebuchet MS"/>
            </a:endParaRPr>
          </a:p>
          <a:p>
            <a:pPr>
              <a:lnSpc>
                <a:spcPct val="100000"/>
              </a:lnSpc>
              <a:spcBef>
                <a:spcPts val="281"/>
              </a:spcBef>
            </a:pP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float *hostPtrA =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(float *) clEnqueueMapBuffer(</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queue,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devPtrA, </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CL_TRUE, //blocking map</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CL_MAP_WRITE_INVALIDATE_REGION, //write data</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0,       //offset of region</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len,     //amount of data to be mapped</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0, NULL, NULL, //event information</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  </a:t>
            </a:r>
            <a:r>
              <a:rPr b="1" lang="en-US" sz="1400" spc="-1" strike="noStrike">
                <a:solidFill>
                  <a:srgbClr val="3366ff"/>
                </a:solidFill>
                <a:latin typeface="Courier New"/>
              </a:rPr>
              <a:t>NULL     //error code pointer</a:t>
            </a:r>
            <a:endParaRPr b="0" lang="en-US" sz="1400" spc="-1" strike="noStrike">
              <a:solidFill>
                <a:srgbClr val="000000"/>
              </a:solidFill>
              <a:latin typeface="Trebuchet MS"/>
            </a:endParaRPr>
          </a:p>
          <a:p>
            <a:pPr>
              <a:lnSpc>
                <a:spcPct val="100000"/>
              </a:lnSpc>
              <a:spcBef>
                <a:spcPts val="281"/>
              </a:spcBef>
            </a:pPr>
            <a:r>
              <a:rPr b="1" lang="en-US" sz="1400" spc="-1" strike="noStrike">
                <a:solidFill>
                  <a:srgbClr val="3366ff"/>
                </a:solidFill>
                <a:latin typeface="Courier New"/>
              </a:rPr>
              <a:t>);</a:t>
            </a:r>
            <a:endParaRPr b="0" lang="en-US" sz="1400" spc="-1" strike="noStrike">
              <a:solidFill>
                <a:srgbClr val="000000"/>
              </a:solidFill>
              <a:latin typeface="Trebuchet MS"/>
            </a:endParaRPr>
          </a:p>
        </p:txBody>
      </p:sp>
      <p:sp>
        <p:nvSpPr>
          <p:cNvPr id="2392" name="CustomShape 4"/>
          <p:cNvSpPr/>
          <p:nvPr/>
        </p:nvSpPr>
        <p:spPr>
          <a:xfrm>
            <a:off x="4068000" y="6093360"/>
            <a:ext cx="5075640" cy="637200"/>
          </a:xfrm>
          <a:prstGeom prst="rect">
            <a:avLst/>
          </a:prstGeom>
          <a:noFill/>
          <a:ln>
            <a:noFill/>
          </a:ln>
        </p:spPr>
        <p:style>
          <a:lnRef idx="0"/>
          <a:fillRef idx="0"/>
          <a:effectRef idx="0"/>
          <a:fontRef idx="minor"/>
        </p:style>
        <p:txBody>
          <a:bodyPr lIns="90000" rIns="90000" tIns="45000" bIns="45000"/>
          <a:p>
            <a:pPr>
              <a:lnSpc>
                <a:spcPct val="100000"/>
              </a:lnSpc>
            </a:pPr>
            <a:r>
              <a:rPr b="1" lang="en-US" sz="1200" spc="-1" strike="noStrike">
                <a:solidFill>
                  <a:srgbClr val="3366ff"/>
                </a:solidFill>
                <a:latin typeface="Courier New"/>
              </a:rPr>
              <a:t>CL_MAP_WRITE_INVALIDATE_REGION </a:t>
            </a:r>
            <a:r>
              <a:rPr b="1" lang="en-US" sz="1200" spc="-1" strike="noStrike">
                <a:solidFill>
                  <a:srgbClr val="000000"/>
                </a:solidFill>
                <a:latin typeface="Trebuchet MS"/>
              </a:rPr>
              <a:t>is a v1.2 feature; if using v1.1 or earlier, would have to use </a:t>
            </a:r>
            <a:r>
              <a:rPr b="1" lang="en-US" sz="1200" spc="-1" strike="noStrike">
                <a:solidFill>
                  <a:srgbClr val="3366ff"/>
                </a:solidFill>
                <a:latin typeface="Courier New"/>
              </a:rPr>
              <a:t>CL_MAP_WRITE </a:t>
            </a:r>
            <a:r>
              <a:rPr b="1" lang="en-US" sz="1200" spc="-1" strike="noStrike">
                <a:solidFill>
                  <a:srgbClr val="000000"/>
                </a:solidFill>
                <a:latin typeface="Trebuchet MS"/>
              </a:rPr>
              <a:t>instead</a:t>
            </a:r>
            <a:r>
              <a:rPr b="1" lang="en-US" sz="1200" spc="-1" strike="noStrike">
                <a:solidFill>
                  <a:srgbClr val="3366ff"/>
                </a:solidFill>
                <a:latin typeface="Courier New"/>
              </a:rPr>
              <a:t>.</a:t>
            </a:r>
            <a:endParaRPr b="0" lang="en-US" sz="1200" spc="-1" strike="noStrike">
              <a:latin typeface="Arial"/>
            </a:endParaRPr>
          </a:p>
        </p:txBody>
      </p:sp>
    </p:spTree>
  </p:cSld>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Caveats</a:t>
            </a:r>
            <a:endParaRPr b="0" lang="en-US" sz="4400" spc="-1" strike="noStrike">
              <a:solidFill>
                <a:srgbClr val="000000"/>
              </a:solidFill>
              <a:latin typeface="Trebuchet MS"/>
            </a:endParaRPr>
          </a:p>
        </p:txBody>
      </p:sp>
      <p:sp>
        <p:nvSpPr>
          <p:cNvPr id="2394"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Again, allocating pinned memory is much more expensive (about 100x slower) than regular memory, so frequent allocations will be bad for performance.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However, frequent reads and writes will be much faster!</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Not all platforms support pinned memory. But, the above method will still work, and at least will not be any slower than regular use</a:t>
            </a:r>
            <a:endParaRPr b="0" lang="en-US" sz="3200" spc="-1" strike="noStrike">
              <a:solidFill>
                <a:srgbClr val="000000"/>
              </a:solidFill>
              <a:latin typeface="Trebuchet MS"/>
            </a:endParaRPr>
          </a:p>
        </p:txBody>
      </p:sp>
    </p:spTree>
  </p:cSld>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5"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C++ for C Programmers</a:t>
            </a:r>
            <a:endParaRPr b="0" lang="en-US" sz="4000" spc="-1" strike="noStrike">
              <a:solidFill>
                <a:srgbClr val="000000"/>
              </a:solidFill>
              <a:latin typeface="Trebuchet MS"/>
            </a:endParaRPr>
          </a:p>
        </p:txBody>
      </p:sp>
      <p:sp>
        <p:nvSpPr>
          <p:cNvPr id="2396"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Appendix D</a:t>
            </a:r>
            <a:endParaRPr b="0" lang="en-US" sz="2000" spc="-1" strike="noStrike">
              <a:solidFill>
                <a:srgbClr val="000000"/>
              </a:solidFill>
              <a:latin typeface="Trebuchet MS"/>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TextShape 1"/>
          <p:cNvSpPr txBox="1"/>
          <p:nvPr/>
        </p:nvSpPr>
        <p:spPr>
          <a:xfrm>
            <a:off x="0" y="188640"/>
            <a:ext cx="9143640" cy="863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OpenCL: From cell phone to supercomputer</a:t>
            </a:r>
            <a:endParaRPr b="0" lang="en-US" sz="4400" spc="-1" strike="noStrike">
              <a:solidFill>
                <a:srgbClr val="000000"/>
              </a:solidFill>
              <a:latin typeface="Trebuchet MS"/>
            </a:endParaRPr>
          </a:p>
        </p:txBody>
      </p:sp>
      <p:sp>
        <p:nvSpPr>
          <p:cNvPr id="648" name="TextShape 2"/>
          <p:cNvSpPr txBox="1"/>
          <p:nvPr/>
        </p:nvSpPr>
        <p:spPr>
          <a:xfrm>
            <a:off x="107640" y="1412640"/>
            <a:ext cx="5040360" cy="5328360"/>
          </a:xfrm>
          <a:prstGeom prst="rect">
            <a:avLst/>
          </a:prstGeom>
          <a:noFill/>
          <a:ln>
            <a:noFill/>
          </a:ln>
        </p:spPr>
        <p:txBody>
          <a:bodyPr>
            <a:normAutofit/>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OpenCL Embedded profile for mobile and embedded silicon</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Relaxes some data type and precision requirements</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Avoids the need for a separate “ES” specification</a:t>
            </a:r>
            <a:endParaRPr b="0" lang="en-US" sz="24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Khronos APIs provide computing support for imaging &amp; graphics</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Enabling advanced applications in, e.g., Augmented Reality</a:t>
            </a:r>
            <a:endParaRPr b="0" lang="en-US" sz="24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OpenCL will enable parallel computing in new markets</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Mobile phones, cars, avionics</a:t>
            </a:r>
            <a:endParaRPr b="0" lang="en-US" sz="2400" spc="-1" strike="noStrike">
              <a:solidFill>
                <a:srgbClr val="000000"/>
              </a:solidFill>
              <a:latin typeface="Trebuchet MS"/>
            </a:endParaRPr>
          </a:p>
          <a:p>
            <a:pPr>
              <a:lnSpc>
                <a:spcPct val="100000"/>
              </a:lnSpc>
              <a:spcBef>
                <a:spcPts val="561"/>
              </a:spcBef>
            </a:pPr>
            <a:endParaRPr b="0" lang="en-US" sz="2400" spc="-1" strike="noStrike">
              <a:solidFill>
                <a:srgbClr val="000000"/>
              </a:solidFill>
              <a:latin typeface="Trebuchet MS"/>
            </a:endParaRPr>
          </a:p>
        </p:txBody>
      </p:sp>
      <p:pic>
        <p:nvPicPr>
          <p:cNvPr id="649" name="Picture 2" descr=""/>
          <p:cNvPicPr/>
          <p:nvPr/>
        </p:nvPicPr>
        <p:blipFill>
          <a:blip r:embed="rId1"/>
          <a:stretch/>
        </p:blipFill>
        <p:spPr>
          <a:xfrm>
            <a:off x="5028120" y="1700640"/>
            <a:ext cx="3936240" cy="2952000"/>
          </a:xfrm>
          <a:prstGeom prst="rect">
            <a:avLst/>
          </a:prstGeom>
          <a:ln>
            <a:noFill/>
          </a:ln>
        </p:spPr>
      </p:pic>
      <p:sp>
        <p:nvSpPr>
          <p:cNvPr id="650" name="CustomShape 3"/>
          <p:cNvSpPr/>
          <p:nvPr/>
        </p:nvSpPr>
        <p:spPr>
          <a:xfrm>
            <a:off x="5292000" y="4805640"/>
            <a:ext cx="3600000" cy="1863360"/>
          </a:xfrm>
          <a:prstGeom prst="rect">
            <a:avLst/>
          </a:prstGeom>
          <a:noFill/>
          <a:ln>
            <a:noFill/>
          </a:ln>
        </p:spPr>
        <p:style>
          <a:lnRef idx="0"/>
          <a:fillRef idx="0"/>
          <a:effectRef idx="0"/>
          <a:fontRef idx="minor"/>
        </p:style>
        <p:txBody>
          <a:bodyPr>
            <a:normAutofit/>
          </a:bodyPr>
          <a:p>
            <a:pPr algn="ctr">
              <a:lnSpc>
                <a:spcPct val="100000"/>
              </a:lnSpc>
              <a:spcBef>
                <a:spcPts val="400"/>
              </a:spcBef>
            </a:pPr>
            <a:r>
              <a:rPr b="0" lang="en-US" sz="2000" spc="-1" strike="noStrike">
                <a:solidFill>
                  <a:srgbClr val="000000"/>
                </a:solidFill>
                <a:latin typeface="Trebuchet MS"/>
              </a:rPr>
              <a:t>A camera phone with GPS processes images to recognize buildings and landmarks and provides relevant data from internet</a:t>
            </a:r>
            <a:endParaRPr b="0" lang="en-US" sz="2000" spc="-1" strike="noStrike">
              <a:latin typeface="Arial"/>
            </a:endParaRPr>
          </a:p>
        </p:txBody>
      </p:sp>
    </p:spTree>
  </p:cSld>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 for C programmers</a:t>
            </a:r>
            <a:endParaRPr b="0" lang="en-US" sz="4400" spc="-1" strike="noStrike">
              <a:solidFill>
                <a:srgbClr val="000000"/>
              </a:solidFill>
              <a:latin typeface="Trebuchet MS"/>
            </a:endParaRPr>
          </a:p>
        </p:txBody>
      </p:sp>
      <p:sp>
        <p:nvSpPr>
          <p:cNvPr id="2398"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This Appendix shows and highlights some of the basic features and principles of C++.</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It is intended for the working C programmer.</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C++ standards: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ISO/ANSI Standard 1998 (revision 2003)</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ISO/ANSI Standard 2011 (aka C++0x or C++11) </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Tree>
  </p:cSld>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9" name="TextShape 1"/>
          <p:cNvSpPr txBox="1"/>
          <p:nvPr/>
        </p:nvSpPr>
        <p:spPr>
          <a:xfrm>
            <a:off x="107640" y="27468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Comments, includes, and variable definitions</a:t>
            </a:r>
            <a:endParaRPr b="0" lang="en-US" sz="4400" spc="-1" strike="noStrike">
              <a:solidFill>
                <a:srgbClr val="000000"/>
              </a:solidFill>
              <a:latin typeface="Trebuchet MS"/>
            </a:endParaRPr>
          </a:p>
        </p:txBody>
      </p:sp>
      <p:sp>
        <p:nvSpPr>
          <p:cNvPr id="2400" name="TextShape 2"/>
          <p:cNvSpPr txBox="1"/>
          <p:nvPr/>
        </p:nvSpPr>
        <p:spPr>
          <a:xfrm>
            <a:off x="107640" y="1600200"/>
            <a:ext cx="892872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Single line comments:</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Courier New Bold"/>
              </a:rPr>
              <a:t>   </a:t>
            </a:r>
            <a:r>
              <a:rPr b="0" lang="en-US" sz="2400" spc="-1" strike="noStrike">
                <a:solidFill>
                  <a:srgbClr val="000000"/>
                </a:solidFill>
                <a:latin typeface="Courier New Bold"/>
              </a:rPr>
              <a:t>// this is a C++ comment</a:t>
            </a:r>
            <a:endParaRPr b="0" lang="en-US" sz="24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 includes are prefixed with “c”:</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Trebuchet MS"/>
              </a:rPr>
              <a:t>   </a:t>
            </a:r>
            <a:r>
              <a:rPr b="0" lang="en-US" sz="2400" spc="-1" strike="noStrike">
                <a:solidFill>
                  <a:srgbClr val="000000"/>
                </a:solidFill>
                <a:latin typeface="Trebuchet MS"/>
              </a:rPr>
              <a:t>   </a:t>
            </a:r>
            <a:r>
              <a:rPr b="0" lang="en-US" sz="2400" spc="-1" strike="noStrike">
                <a:solidFill>
                  <a:srgbClr val="000000"/>
                </a:solidFill>
                <a:latin typeface="Courier New Bold"/>
              </a:rPr>
              <a:t>#include &lt;cstdio&gt;</a:t>
            </a:r>
            <a:endParaRPr b="0" lang="en-US" sz="24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IO from keyboard and to console</a:t>
            </a:r>
            <a:endParaRPr b="0" lang="en-US" sz="3200" spc="-1" strike="noStrike">
              <a:solidFill>
                <a:srgbClr val="000000"/>
              </a:solidFill>
              <a:latin typeface="Trebuchet MS"/>
            </a:endParaRPr>
          </a:p>
          <a:p>
            <a:pPr>
              <a:lnSpc>
                <a:spcPct val="100000"/>
              </a:lnSpc>
              <a:spcBef>
                <a:spcPts val="519"/>
              </a:spcBef>
            </a:pPr>
            <a:r>
              <a:rPr b="0" lang="en-US" sz="2600" spc="-1" strike="noStrike">
                <a:solidFill>
                  <a:srgbClr val="000000"/>
                </a:solidFill>
                <a:latin typeface="Letter Gothic Std"/>
              </a:rPr>
              <a:t>   </a:t>
            </a:r>
            <a:r>
              <a:rPr b="0" lang="en-US" sz="2400" spc="-1" strike="noStrike">
                <a:solidFill>
                  <a:srgbClr val="000000"/>
                </a:solidFill>
                <a:latin typeface="Letter Gothic Std"/>
              </a:rPr>
              <a:t>   </a:t>
            </a:r>
            <a:r>
              <a:rPr b="0" lang="en-US" sz="2400" spc="-1" strike="noStrike">
                <a:solidFill>
                  <a:srgbClr val="000000"/>
                </a:solidFill>
                <a:latin typeface="Courier New Bold"/>
              </a:rPr>
              <a:t>#include &lt;iosteam&gt;</a:t>
            </a:r>
            <a:endParaRPr b="0" lang="en-US" sz="2400" spc="-1" strike="noStrike">
              <a:solidFill>
                <a:srgbClr val="000000"/>
              </a:solidFill>
              <a:latin typeface="Trebuchet MS"/>
            </a:endParaRPr>
          </a:p>
          <a:p>
            <a:pPr>
              <a:lnSpc>
                <a:spcPct val="100000"/>
              </a:lnSpc>
              <a:spcBef>
                <a:spcPts val="479"/>
              </a:spcBef>
            </a:pPr>
            <a:r>
              <a:rPr b="0" lang="en-US" sz="2400" spc="-1" strike="noStrike">
                <a:solidFill>
                  <a:srgbClr val="17375e"/>
                </a:solidFill>
                <a:latin typeface="Courier New Bold"/>
              </a:rPr>
              <a:t>   </a:t>
            </a:r>
            <a:r>
              <a:rPr b="0" lang="en-US" sz="2400" spc="-1" strike="noStrike">
                <a:solidFill>
                  <a:srgbClr val="17375e"/>
                </a:solidFill>
                <a:latin typeface="Courier New Bold"/>
              </a:rPr>
              <a:t>int</a:t>
            </a:r>
            <a:r>
              <a:rPr b="0" lang="en-US" sz="2400" spc="-1" strike="noStrike">
                <a:solidFill>
                  <a:srgbClr val="c0504d"/>
                </a:solidFill>
                <a:latin typeface="Courier New Bold"/>
              </a:rPr>
              <a:t> </a:t>
            </a:r>
            <a:r>
              <a:rPr b="0" lang="en-US" sz="2400" spc="-1" strike="noStrike">
                <a:solidFill>
                  <a:srgbClr val="000000"/>
                </a:solidFill>
                <a:latin typeface="Courier New Bold"/>
              </a:rPr>
              <a:t>a;  </a:t>
            </a:r>
            <a:endParaRPr b="0" lang="en-US" sz="2400" spc="-1" strike="noStrike">
              <a:solidFill>
                <a:srgbClr val="000000"/>
              </a:solidFill>
              <a:latin typeface="Trebuchet MS"/>
            </a:endParaRPr>
          </a:p>
          <a:p>
            <a:pPr>
              <a:lnSpc>
                <a:spcPct val="100000"/>
              </a:lnSpc>
              <a:spcBef>
                <a:spcPts val="479"/>
              </a:spcBef>
            </a:pPr>
            <a:r>
              <a:rPr b="0" lang="en-US" sz="2400" spc="-1" strike="noStrike">
                <a:solidFill>
                  <a:srgbClr val="000000"/>
                </a:solidFill>
                <a:latin typeface="Courier New Bold"/>
              </a:rPr>
              <a:t>   </a:t>
            </a:r>
            <a:r>
              <a:rPr b="0" lang="en-US" sz="2400" spc="-1" strike="noStrike">
                <a:solidFill>
                  <a:srgbClr val="000000"/>
                </a:solidFill>
                <a:latin typeface="Courier New Bold"/>
              </a:rPr>
              <a:t>std::cin &gt;&gt; a;  // input integer to ‘a’</a:t>
            </a:r>
            <a:endParaRPr b="0" lang="en-US" sz="2400" spc="-1" strike="noStrike">
              <a:solidFill>
                <a:srgbClr val="000000"/>
              </a:solidFill>
              <a:latin typeface="Trebuchet MS"/>
            </a:endParaRPr>
          </a:p>
          <a:p>
            <a:pPr>
              <a:lnSpc>
                <a:spcPct val="100000"/>
              </a:lnSpc>
              <a:spcBef>
                <a:spcPts val="479"/>
              </a:spcBef>
            </a:pPr>
            <a:r>
              <a:rPr b="0" lang="en-US" sz="2400" spc="-1" strike="noStrike">
                <a:solidFill>
                  <a:srgbClr val="000000"/>
                </a:solidFill>
                <a:latin typeface="Courier New Bold"/>
              </a:rPr>
              <a:t>   </a:t>
            </a:r>
            <a:r>
              <a:rPr b="0" lang="en-US" sz="2400" spc="-1" strike="noStrike">
                <a:solidFill>
                  <a:srgbClr val="000000"/>
                </a:solidFill>
                <a:latin typeface="Courier New Bold"/>
              </a:rPr>
              <a:t>std::cout &lt;&lt; a; // outputs ‘a’ to console</a:t>
            </a:r>
            <a:endParaRPr b="0" lang="en-US" sz="2400" spc="-1" strike="noStrike">
              <a:solidFill>
                <a:srgbClr val="000000"/>
              </a:solidFill>
              <a:latin typeface="Trebuchet MS"/>
            </a:endParaRPr>
          </a:p>
          <a:p>
            <a:pPr>
              <a:lnSpc>
                <a:spcPct val="100000"/>
              </a:lnSpc>
              <a:spcBef>
                <a:spcPts val="641"/>
              </a:spcBef>
            </a:pPr>
            <a:endParaRPr b="0" lang="en-US" sz="2400" spc="-1" strike="noStrike">
              <a:solidFill>
                <a:srgbClr val="000000"/>
              </a:solidFill>
              <a:latin typeface="Trebuchet MS"/>
            </a:endParaRPr>
          </a:p>
          <a:p>
            <a:pPr>
              <a:lnSpc>
                <a:spcPct val="100000"/>
              </a:lnSpc>
              <a:spcBef>
                <a:spcPts val="641"/>
              </a:spcBef>
            </a:pPr>
            <a:endParaRPr b="0" lang="en-US" sz="2400" spc="-1" strike="noStrike">
              <a:solidFill>
                <a:srgbClr val="000000"/>
              </a:solidFill>
              <a:latin typeface="Trebuchet MS"/>
            </a:endParaRPr>
          </a:p>
        </p:txBody>
      </p:sp>
    </p:spTree>
  </p:cSld>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Namespaces</a:t>
            </a:r>
            <a:endParaRPr b="0" lang="en-US" sz="4400" spc="-1" strike="noStrike">
              <a:solidFill>
                <a:srgbClr val="000000"/>
              </a:solidFill>
              <a:latin typeface="Trebuchet MS"/>
            </a:endParaRPr>
          </a:p>
        </p:txBody>
      </p:sp>
      <p:sp>
        <p:nvSpPr>
          <p:cNvPr id="2402" name="TextShape 2"/>
          <p:cNvSpPr txBox="1"/>
          <p:nvPr/>
        </p:nvSpPr>
        <p:spPr>
          <a:xfrm>
            <a:off x="179640" y="1600200"/>
            <a:ext cx="8784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Definitions and variables can be scoped with namespaces.</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Trebuchet MS"/>
              </a:rPr>
              <a:t> </a:t>
            </a:r>
            <a:r>
              <a:rPr b="0" lang="en-US" sz="2800" spc="-1" strike="noStrike">
                <a:solidFill>
                  <a:srgbClr val="000000"/>
                </a:solidFill>
                <a:latin typeface="Trebuchet MS"/>
              </a:rPr>
              <a:t>:: is used to dereference.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Using namespace opens names space into current scope.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Default namespace is std.</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2900" spc="-1" strike="noStrike">
                <a:solidFill>
                  <a:srgbClr val="000000"/>
                </a:solidFill>
                <a:latin typeface="Courier New Bold"/>
              </a:rPr>
              <a:t>#</a:t>
            </a:r>
            <a:r>
              <a:rPr b="1" lang="en-US" sz="2900" spc="-1" strike="noStrike">
                <a:solidFill>
                  <a:srgbClr val="c0504d"/>
                </a:solidFill>
                <a:latin typeface="Courier New Bold"/>
              </a:rPr>
              <a:t>include</a:t>
            </a:r>
            <a:r>
              <a:rPr b="1" lang="en-US" sz="2900" spc="-1" strike="noStrike">
                <a:solidFill>
                  <a:srgbClr val="000000"/>
                </a:solidFill>
                <a:latin typeface="Courier New Bold"/>
              </a:rPr>
              <a:t> </a:t>
            </a:r>
            <a:r>
              <a:rPr b="1" lang="en-US" sz="2900" spc="-1" strike="noStrike">
                <a:solidFill>
                  <a:srgbClr val="8064a2"/>
                </a:solidFill>
                <a:latin typeface="Courier New Bold"/>
              </a:rPr>
              <a:t>&lt;iostream&gt; </a:t>
            </a:r>
            <a:r>
              <a:rPr b="1" lang="en-US" sz="2900" spc="-1" strike="noStrike">
                <a:solidFill>
                  <a:srgbClr val="000000"/>
                </a:solidFill>
                <a:latin typeface="Courier New Bold"/>
              </a:rPr>
              <a:t>// definitions in std namespace</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c0504d"/>
                </a:solidFill>
                <a:latin typeface="Courier New Bold"/>
              </a:rPr>
              <a:t>namespace</a:t>
            </a:r>
            <a:r>
              <a:rPr b="1" lang="en-US" sz="2900" spc="-1" strike="noStrike">
                <a:solidFill>
                  <a:srgbClr val="000000"/>
                </a:solidFill>
                <a:latin typeface="Courier New Bold"/>
              </a:rPr>
              <a:t> foo {</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17375e"/>
                </a:solidFill>
                <a:latin typeface="Courier New Bold"/>
              </a:rPr>
              <a:t>              </a:t>
            </a:r>
            <a:r>
              <a:rPr b="1" lang="en-US" sz="2900" spc="-1" strike="noStrike">
                <a:solidFill>
                  <a:srgbClr val="17375e"/>
                </a:solidFill>
                <a:latin typeface="Courier New Bold"/>
              </a:rPr>
              <a:t>int </a:t>
            </a:r>
            <a:r>
              <a:rPr b="1" lang="en-US" sz="2900" spc="-1" strike="noStrike">
                <a:solidFill>
                  <a:srgbClr val="4f81bd"/>
                </a:solidFill>
                <a:latin typeface="Courier New Bold"/>
              </a:rPr>
              <a:t>id</a:t>
            </a:r>
            <a:r>
              <a:rPr b="1" lang="en-US" sz="2900" spc="-1" strike="noStrike">
                <a:solidFill>
                  <a:srgbClr val="000000"/>
                </a:solidFill>
                <a:latin typeface="Courier New Bold"/>
              </a:rPr>
              <a:t>(</a:t>
            </a:r>
            <a:r>
              <a:rPr b="1" lang="en-US" sz="2900" spc="-1" strike="noStrike">
                <a:solidFill>
                  <a:srgbClr val="17375e"/>
                </a:solidFill>
                <a:latin typeface="Courier New Bold"/>
              </a:rPr>
              <a:t>int</a:t>
            </a:r>
            <a:r>
              <a:rPr b="1" lang="en-US" sz="2900" spc="-1" strike="noStrike">
                <a:solidFill>
                  <a:srgbClr val="000000"/>
                </a:solidFill>
                <a:latin typeface="Courier New Bold"/>
              </a:rPr>
              <a:t> x) { </a:t>
            </a:r>
            <a:r>
              <a:rPr b="1" lang="en-US" sz="2900" spc="-1" strike="noStrike">
                <a:solidFill>
                  <a:srgbClr val="c0504d"/>
                </a:solidFill>
                <a:latin typeface="Courier New Bold"/>
              </a:rPr>
              <a:t>return</a:t>
            </a:r>
            <a:r>
              <a:rPr b="1" lang="en-US" sz="2900" spc="-1" strike="noStrike">
                <a:solidFill>
                  <a:srgbClr val="000000"/>
                </a:solidFill>
                <a:latin typeface="Courier New Bold"/>
              </a:rPr>
              <a:t> x; }</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17375e"/>
                </a:solidFill>
                <a:latin typeface="Courier New Bold"/>
              </a:rPr>
              <a:t>int </a:t>
            </a:r>
            <a:r>
              <a:rPr b="1" lang="en-US" sz="2900" spc="-1" strike="noStrike">
                <a:solidFill>
                  <a:srgbClr val="000000"/>
                </a:solidFill>
                <a:latin typeface="Courier New Bold"/>
              </a:rPr>
              <a:t>x = foo::id(10);</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c0504d"/>
                </a:solidFill>
                <a:latin typeface="Courier New Bold"/>
              </a:rPr>
              <a:t>using</a:t>
            </a:r>
            <a:r>
              <a:rPr b="1" lang="en-US" sz="2900" spc="-1" strike="noStrike">
                <a:solidFill>
                  <a:srgbClr val="000000"/>
                </a:solidFill>
                <a:latin typeface="Courier New Bold"/>
              </a:rPr>
              <a:t> namespace std;</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cout &lt;&lt; x; // no need to prefix with std::</a:t>
            </a:r>
            <a:endParaRPr b="0" lang="en-US" sz="2900" spc="-1" strike="noStrike">
              <a:solidFill>
                <a:srgbClr val="000000"/>
              </a:solidFill>
              <a:latin typeface="Trebuchet MS"/>
            </a:endParaRPr>
          </a:p>
          <a:p>
            <a:pPr>
              <a:lnSpc>
                <a:spcPct val="100000"/>
              </a:lnSpc>
              <a:spcBef>
                <a:spcPts val="581"/>
              </a:spcBef>
            </a:pPr>
            <a:endParaRPr b="0" lang="en-US" sz="2900" spc="-1" strike="noStrike">
              <a:solidFill>
                <a:srgbClr val="000000"/>
              </a:solidFill>
              <a:latin typeface="Trebuchet MS"/>
            </a:endParaRPr>
          </a:p>
        </p:txBody>
      </p:sp>
    </p:spTree>
  </p:cSld>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3" name="TextShape 1"/>
          <p:cNvSpPr txBox="1"/>
          <p:nvPr/>
        </p:nvSpPr>
        <p:spPr>
          <a:xfrm>
            <a:off x="107640" y="27468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References in C++ … </a:t>
            </a:r>
            <a:br/>
            <a:r>
              <a:rPr b="0" lang="en-US" sz="4400" spc="-1" strike="noStrike">
                <a:solidFill>
                  <a:srgbClr val="000000"/>
                </a:solidFill>
                <a:latin typeface="Trebuchet MS"/>
              </a:rPr>
              <a:t>a safer way to do pointers</a:t>
            </a:r>
            <a:endParaRPr b="0" lang="en-US" sz="4400" spc="-1" strike="noStrike">
              <a:solidFill>
                <a:srgbClr val="000000"/>
              </a:solidFill>
              <a:latin typeface="Trebuchet MS"/>
            </a:endParaRPr>
          </a:p>
        </p:txBody>
      </p:sp>
      <p:sp>
        <p:nvSpPr>
          <p:cNvPr id="2404" name="TextShape 2"/>
          <p:cNvSpPr txBox="1"/>
          <p:nvPr/>
        </p:nvSpPr>
        <p:spPr>
          <a:xfrm>
            <a:off x="179640" y="1600200"/>
            <a:ext cx="8784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References are non-null pointers.  Since they can’t be NULL, you don’t have to check for NULL value all the time (as you do with C)</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For example, in C we need to write: </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Letter Gothic Std"/>
              </a:rPr>
              <a:t>     </a:t>
            </a:r>
            <a:r>
              <a:rPr b="1" lang="en-US" sz="3200" spc="-1" strike="noStrike">
                <a:solidFill>
                  <a:srgbClr val="c0504d"/>
                </a:solidFill>
                <a:latin typeface="Courier New Bold"/>
              </a:rPr>
              <a:t>int </a:t>
            </a:r>
            <a:r>
              <a:rPr b="1" lang="en-US" sz="3200" spc="-1" strike="noStrike">
                <a:solidFill>
                  <a:srgbClr val="17375e"/>
                </a:solidFill>
                <a:latin typeface="Courier New Bold"/>
              </a:rPr>
              <a:t>foo</a:t>
            </a:r>
            <a:r>
              <a:rPr b="1" lang="en-US" sz="3200" spc="-1" strike="noStrike">
                <a:solidFill>
                  <a:srgbClr val="000000"/>
                </a:solidFill>
                <a:latin typeface="Courier New Bold"/>
              </a:rPr>
              <a:t>(</a:t>
            </a:r>
            <a:r>
              <a:rPr b="1" lang="en-US" sz="3200" spc="-1" strike="noStrike">
                <a:solidFill>
                  <a:srgbClr val="c0504d"/>
                </a:solidFill>
                <a:latin typeface="Courier New Bold"/>
              </a:rPr>
              <a:t>int</a:t>
            </a:r>
            <a:r>
              <a:rPr b="1" lang="en-US" sz="3200" spc="-1" strike="noStrike">
                <a:solidFill>
                  <a:srgbClr val="000000"/>
                </a:solidFill>
                <a:latin typeface="Courier New Bold"/>
              </a:rPr>
              <a:t> * x)  { </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if</a:t>
            </a:r>
            <a:r>
              <a:rPr b="1" lang="en-US" sz="3200" spc="-1" strike="noStrike">
                <a:solidFill>
                  <a:srgbClr val="000000"/>
                </a:solidFill>
                <a:latin typeface="Courier New Bold"/>
              </a:rPr>
              <a:t> (x != NULL) </a:t>
            </a:r>
            <a:r>
              <a:rPr b="1" lang="en-US" sz="3200" spc="-1" strike="noStrike">
                <a:solidFill>
                  <a:srgbClr val="c0504d"/>
                </a:solidFill>
                <a:latin typeface="Courier New Bold"/>
              </a:rPr>
              <a:t>return</a:t>
            </a:r>
            <a:r>
              <a:rPr b="1" lang="en-US" sz="3200" spc="-1" strike="noStrike">
                <a:solidFill>
                  <a:srgbClr val="000000"/>
                </a:solidFill>
                <a:latin typeface="Courier New Bold"/>
              </a:rPr>
              <a:t> *x;</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else return </a:t>
            </a:r>
            <a:r>
              <a:rPr b="1" lang="en-US" sz="3200" spc="-1" strike="noStrike">
                <a:solidFill>
                  <a:srgbClr val="000000"/>
                </a:solidFill>
                <a:latin typeface="Courier New Bold"/>
              </a:rPr>
              <a:t>0;</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In C++ we could write:</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Letter Gothic Std"/>
              </a:rPr>
              <a:t>       </a:t>
            </a:r>
            <a:r>
              <a:rPr b="1" lang="en-US" sz="3200" spc="-1" strike="noStrike">
                <a:solidFill>
                  <a:srgbClr val="17375e"/>
                </a:solidFill>
                <a:latin typeface="Courier New Bold"/>
              </a:rPr>
              <a:t>int </a:t>
            </a:r>
            <a:r>
              <a:rPr b="1" lang="en-US" sz="3200" spc="-1" strike="noStrike">
                <a:solidFill>
                  <a:srgbClr val="4f81bd"/>
                </a:solidFill>
                <a:latin typeface="Courier New Bold"/>
              </a:rPr>
              <a:t>foo</a:t>
            </a:r>
            <a:r>
              <a:rPr b="1" lang="en-US" sz="3200" spc="-1" strike="noStrike">
                <a:solidFill>
                  <a:srgbClr val="000000"/>
                </a:solidFill>
                <a:latin typeface="Courier New Bold"/>
              </a:rPr>
              <a:t>(</a:t>
            </a:r>
            <a:r>
              <a:rPr b="1" lang="en-US" sz="3200" spc="-1" strike="noStrike">
                <a:solidFill>
                  <a:srgbClr val="17375e"/>
                </a:solidFill>
                <a:latin typeface="Courier New Bold"/>
              </a:rPr>
              <a:t>int</a:t>
            </a:r>
            <a:r>
              <a:rPr b="1" lang="en-US" sz="3200" spc="-1" strike="noStrike">
                <a:solidFill>
                  <a:srgbClr val="000000"/>
                </a:solidFill>
                <a:latin typeface="Courier New Bold"/>
              </a:rPr>
              <a:t> &amp; x)  { </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return</a:t>
            </a:r>
            <a:r>
              <a:rPr b="1" lang="en-US" sz="3200" spc="-1" strike="noStrike">
                <a:solidFill>
                  <a:srgbClr val="000000"/>
                </a:solidFill>
                <a:latin typeface="Courier New Bold"/>
              </a:rPr>
              <a:t> x;</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Note that in both cases the memory address of x is passed (i.e. by reference) and not the value!</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Tree>
  </p:cSld>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New/Delete Memory allocation</a:t>
            </a:r>
            <a:endParaRPr b="0" lang="en-US" sz="4400" spc="-1" strike="noStrike">
              <a:solidFill>
                <a:srgbClr val="000000"/>
              </a:solidFill>
              <a:latin typeface="Trebuchet MS"/>
            </a:endParaRPr>
          </a:p>
        </p:txBody>
      </p:sp>
      <p:sp>
        <p:nvSpPr>
          <p:cNvPr id="2406"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 provides safe(r) memory allocation</a:t>
            </a:r>
            <a:endParaRPr b="0" lang="en-US" sz="32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new</a:t>
            </a:r>
            <a:r>
              <a:rPr b="0" lang="en-US" sz="3200" spc="-1" strike="noStrike">
                <a:solidFill>
                  <a:srgbClr val="000000"/>
                </a:solidFill>
                <a:latin typeface="Trebuchet MS"/>
              </a:rPr>
              <a:t>  and </a:t>
            </a:r>
            <a:r>
              <a:rPr b="0" lang="en-US" sz="3200" spc="-1" strike="noStrike">
                <a:solidFill>
                  <a:srgbClr val="c0504d"/>
                </a:solidFill>
                <a:latin typeface="Trebuchet MS"/>
              </a:rPr>
              <a:t>delete</a:t>
            </a:r>
            <a:r>
              <a:rPr b="0" lang="en-US" sz="3200" spc="-1" strike="noStrike">
                <a:solidFill>
                  <a:srgbClr val="000000"/>
                </a:solidFill>
                <a:latin typeface="Trebuchet MS"/>
              </a:rPr>
              <a:t> operator are defined for each type, including user defined types. No need to multiple by </a:t>
            </a:r>
            <a:r>
              <a:rPr b="0" lang="en-US" sz="3200" spc="-1" strike="noStrike">
                <a:solidFill>
                  <a:srgbClr val="4f81bd"/>
                </a:solidFill>
                <a:latin typeface="Trebuchet MS"/>
              </a:rPr>
              <a:t>sizeof</a:t>
            </a:r>
            <a:r>
              <a:rPr b="0" lang="en-US" sz="3200" spc="-1" strike="noStrike">
                <a:solidFill>
                  <a:srgbClr val="000000"/>
                </a:solidFill>
                <a:latin typeface="Trebuchet MS"/>
              </a:rPr>
              <a:t>(type) as in C.</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Letter Gothic Std"/>
              </a:rPr>
              <a:t>     </a:t>
            </a:r>
            <a:r>
              <a:rPr b="1" lang="en-US" sz="3200" spc="-1" strike="noStrike">
                <a:solidFill>
                  <a:srgbClr val="17375e"/>
                </a:solidFill>
                <a:latin typeface="Courier New Bold"/>
              </a:rPr>
              <a:t>int </a:t>
            </a:r>
            <a:r>
              <a:rPr b="1" lang="en-US" sz="3200" spc="-1" strike="noStrike">
                <a:solidFill>
                  <a:srgbClr val="000000"/>
                </a:solidFill>
                <a:latin typeface="Courier New Bold"/>
              </a:rPr>
              <a:t>* x = </a:t>
            </a:r>
            <a:r>
              <a:rPr b="1" lang="en-US" sz="3200" spc="-1" strike="noStrike">
                <a:solidFill>
                  <a:srgbClr val="c0504d"/>
                </a:solidFill>
                <a:latin typeface="Courier New Bold"/>
              </a:rPr>
              <a:t>new</a:t>
            </a:r>
            <a:r>
              <a:rPr b="1" lang="en-US" sz="3200" spc="-1" strike="noStrike">
                <a:solidFill>
                  <a:srgbClr val="000000"/>
                </a:solidFill>
                <a:latin typeface="Courier New Bold"/>
              </a:rPr>
              <a:t> </a:t>
            </a:r>
            <a:r>
              <a:rPr b="1" lang="en-US" sz="3200" spc="-1" strike="noStrike">
                <a:solidFill>
                  <a:srgbClr val="17375e"/>
                </a:solidFill>
                <a:latin typeface="Courier New Bold"/>
              </a:rPr>
              <a:t>int</a:t>
            </a:r>
            <a:r>
              <a:rPr b="1" lang="en-US" sz="3200" spc="-1" strike="noStrike">
                <a:solidFill>
                  <a:srgbClr val="000000"/>
                </a:solidFill>
                <a:latin typeface="Courier New Bold"/>
              </a:rPr>
              <a:t>;</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delete</a:t>
            </a:r>
            <a:r>
              <a:rPr b="1" lang="en-US" sz="3200" spc="-1" strike="noStrike">
                <a:solidFill>
                  <a:srgbClr val="000000"/>
                </a:solidFill>
                <a:latin typeface="Courier New Bold"/>
              </a:rPr>
              <a:t> x;</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For multi element allocation (i.e. arrays) we must use delete[].</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17375e"/>
                </a:solidFill>
                <a:latin typeface="Courier New Bold"/>
              </a:rPr>
              <a:t>int </a:t>
            </a:r>
            <a:r>
              <a:rPr b="1" lang="en-US" sz="3200" spc="-1" strike="noStrike">
                <a:solidFill>
                  <a:srgbClr val="000000"/>
                </a:solidFill>
                <a:latin typeface="Courier New Bold"/>
              </a:rPr>
              <a:t>* array = </a:t>
            </a:r>
            <a:r>
              <a:rPr b="1" lang="en-US" sz="3200" spc="-1" strike="noStrike">
                <a:solidFill>
                  <a:srgbClr val="c0504d"/>
                </a:solidFill>
                <a:latin typeface="Courier New Bold"/>
              </a:rPr>
              <a:t>new</a:t>
            </a:r>
            <a:r>
              <a:rPr b="1" lang="en-US" sz="3200" spc="-1" strike="noStrike">
                <a:solidFill>
                  <a:srgbClr val="000000"/>
                </a:solidFill>
                <a:latin typeface="Courier New Bold"/>
              </a:rPr>
              <a:t> </a:t>
            </a:r>
            <a:r>
              <a:rPr b="1" lang="en-US" sz="3200" spc="-1" strike="noStrike">
                <a:solidFill>
                  <a:srgbClr val="17375e"/>
                </a:solidFill>
                <a:latin typeface="Courier New Bold"/>
              </a:rPr>
              <a:t>int</a:t>
            </a:r>
            <a:r>
              <a:rPr b="1" lang="en-US" sz="3200" spc="-1" strike="noStrike">
                <a:solidFill>
                  <a:srgbClr val="000000"/>
                </a:solidFill>
                <a:latin typeface="Courier New Bold"/>
              </a:rPr>
              <a:t>[100];</a:t>
            </a:r>
            <a:endParaRPr b="0" lang="en-US" sz="3200" spc="-1" strike="noStrike">
              <a:solidFill>
                <a:srgbClr val="000000"/>
              </a:solidFill>
              <a:latin typeface="Trebuchet MS"/>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delete</a:t>
            </a:r>
            <a:r>
              <a:rPr b="1" lang="en-US" sz="3200" spc="-1" strike="noStrike">
                <a:solidFill>
                  <a:srgbClr val="000000"/>
                </a:solidFill>
                <a:latin typeface="Courier New Bold"/>
              </a:rPr>
              <a:t>[] array;</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Tree>
  </p:cSld>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Overloading</a:t>
            </a:r>
            <a:endParaRPr b="0" lang="en-US" sz="4400" spc="-1" strike="noStrike">
              <a:solidFill>
                <a:srgbClr val="000000"/>
              </a:solidFill>
              <a:latin typeface="Trebuchet MS"/>
            </a:endParaRPr>
          </a:p>
        </p:txBody>
      </p:sp>
      <p:sp>
        <p:nvSpPr>
          <p:cNvPr id="2408" name="TextShape 2"/>
          <p:cNvSpPr txBox="1"/>
          <p:nvPr/>
        </p:nvSpPr>
        <p:spPr>
          <a:xfrm>
            <a:off x="107640" y="1412640"/>
            <a:ext cx="8856720" cy="5256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 allows functions to have the same name but with different argument types.</a:t>
            </a:r>
            <a:endParaRPr b="0" lang="en-US" sz="3200" spc="-1" strike="noStrike">
              <a:solidFill>
                <a:srgbClr val="000000"/>
              </a:solidFill>
              <a:latin typeface="Trebuchet MS"/>
            </a:endParaRPr>
          </a:p>
          <a:p>
            <a:pPr>
              <a:lnSpc>
                <a:spcPct val="100000"/>
              </a:lnSpc>
              <a:spcBef>
                <a:spcPts val="581"/>
              </a:spcBef>
            </a:pPr>
            <a:endParaRPr b="0" lang="en-US" sz="3200" spc="-1" strike="noStrike">
              <a:solidFill>
                <a:srgbClr val="000000"/>
              </a:solidFill>
              <a:latin typeface="Trebuchet MS"/>
            </a:endParaRPr>
          </a:p>
          <a:p>
            <a:pPr>
              <a:lnSpc>
                <a:spcPct val="100000"/>
              </a:lnSpc>
              <a:spcBef>
                <a:spcPts val="581"/>
              </a:spcBef>
            </a:pPr>
            <a:r>
              <a:rPr b="0" lang="en-US" sz="2900" spc="-1" strike="noStrike">
                <a:solidFill>
                  <a:srgbClr val="000000"/>
                </a:solidFill>
                <a:latin typeface="Letter Gothic Std"/>
              </a:rPr>
              <a:t>     </a:t>
            </a:r>
            <a:r>
              <a:rPr b="1" lang="en-US" sz="2900" spc="-1" strike="noStrike">
                <a:solidFill>
                  <a:srgbClr val="17375e"/>
                </a:solidFill>
                <a:latin typeface="Courier New Bold"/>
              </a:rPr>
              <a:t>int </a:t>
            </a:r>
            <a:r>
              <a:rPr b="1" lang="en-US" sz="2900" spc="-1" strike="noStrike">
                <a:solidFill>
                  <a:srgbClr val="4f81bd"/>
                </a:solidFill>
                <a:latin typeface="Courier New Bold"/>
              </a:rPr>
              <a:t>add</a:t>
            </a:r>
            <a:r>
              <a:rPr b="1" lang="en-US" sz="2900" spc="-1" strike="noStrike">
                <a:solidFill>
                  <a:srgbClr val="000000"/>
                </a:solidFill>
                <a:latin typeface="Courier New Bold"/>
              </a:rPr>
              <a:t>(</a:t>
            </a:r>
            <a:r>
              <a:rPr b="1" lang="en-US" sz="2900" spc="-1" strike="noStrike">
                <a:solidFill>
                  <a:srgbClr val="17375e"/>
                </a:solidFill>
                <a:latin typeface="Courier New Bold"/>
              </a:rPr>
              <a:t>int</a:t>
            </a:r>
            <a:r>
              <a:rPr b="1" lang="en-US" sz="2900" spc="-1" strike="noStrike">
                <a:solidFill>
                  <a:srgbClr val="000000"/>
                </a:solidFill>
                <a:latin typeface="Courier New Bold"/>
              </a:rPr>
              <a:t> x, </a:t>
            </a:r>
            <a:r>
              <a:rPr b="1" lang="en-US" sz="2900" spc="-1" strike="noStrike">
                <a:solidFill>
                  <a:srgbClr val="17375e"/>
                </a:solidFill>
                <a:latin typeface="Courier New Bold"/>
              </a:rPr>
              <a:t>int </a:t>
            </a:r>
            <a:r>
              <a:rPr b="1" lang="en-US" sz="2900" spc="-1" strike="noStrike">
                <a:solidFill>
                  <a:srgbClr val="000000"/>
                </a:solidFill>
                <a:latin typeface="Courier New Bold"/>
              </a:rPr>
              <a:t>y) </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c0504d"/>
                </a:solidFill>
                <a:latin typeface="Courier New Bold"/>
              </a:rPr>
              <a:t>return</a:t>
            </a:r>
            <a:r>
              <a:rPr b="1" lang="en-US" sz="2900" spc="-1" strike="noStrike">
                <a:solidFill>
                  <a:srgbClr val="000000"/>
                </a:solidFill>
                <a:latin typeface="Courier New Bold"/>
              </a:rPr>
              <a:t> x+y;</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17375e"/>
                </a:solidFill>
                <a:latin typeface="Courier New Bold"/>
              </a:rPr>
              <a:t>float</a:t>
            </a:r>
            <a:r>
              <a:rPr b="1" lang="en-US" sz="2900" spc="-1" strike="noStrike">
                <a:solidFill>
                  <a:srgbClr val="000000"/>
                </a:solidFill>
                <a:latin typeface="Courier New Bold"/>
              </a:rPr>
              <a:t> </a:t>
            </a:r>
            <a:r>
              <a:rPr b="1" lang="en-US" sz="2900" spc="-1" strike="noStrike">
                <a:solidFill>
                  <a:srgbClr val="4f81bd"/>
                </a:solidFill>
                <a:latin typeface="Courier New Bold"/>
              </a:rPr>
              <a:t>add</a:t>
            </a:r>
            <a:r>
              <a:rPr b="1" lang="en-US" sz="2900" spc="-1" strike="noStrike">
                <a:solidFill>
                  <a:srgbClr val="000000"/>
                </a:solidFill>
                <a:latin typeface="Courier New Bold"/>
              </a:rPr>
              <a:t>(</a:t>
            </a:r>
            <a:r>
              <a:rPr b="1" lang="en-US" sz="2900" spc="-1" strike="noStrike">
                <a:solidFill>
                  <a:srgbClr val="17375e"/>
                </a:solidFill>
                <a:latin typeface="Courier New Bold"/>
              </a:rPr>
              <a:t>float</a:t>
            </a:r>
            <a:r>
              <a:rPr b="1" lang="en-US" sz="2900" spc="-1" strike="noStrike">
                <a:solidFill>
                  <a:srgbClr val="000000"/>
                </a:solidFill>
                <a:latin typeface="Courier New Bold"/>
              </a:rPr>
              <a:t> x, </a:t>
            </a:r>
            <a:r>
              <a:rPr b="1" lang="en-US" sz="2900" spc="-1" strike="noStrike">
                <a:solidFill>
                  <a:srgbClr val="17375e"/>
                </a:solidFill>
                <a:latin typeface="Courier New Bold"/>
              </a:rPr>
              <a:t>float</a:t>
            </a:r>
            <a:r>
              <a:rPr b="1" lang="en-US" sz="2900" spc="-1" strike="noStrike">
                <a:solidFill>
                  <a:srgbClr val="000000"/>
                </a:solidFill>
                <a:latin typeface="Courier New Bold"/>
              </a:rPr>
              <a:t> y) </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c0504d"/>
                </a:solidFill>
                <a:latin typeface="Courier New Bold"/>
              </a:rPr>
              <a:t>return</a:t>
            </a:r>
            <a:r>
              <a:rPr b="1" lang="en-US" sz="2900" spc="-1" strike="noStrike">
                <a:solidFill>
                  <a:srgbClr val="000000"/>
                </a:solidFill>
                <a:latin typeface="Courier New Bold"/>
              </a:rPr>
              <a:t> x+y;</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 call the float version of add</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17375e"/>
                </a:solidFill>
                <a:latin typeface="Courier New Bold"/>
              </a:rPr>
              <a:t>float</a:t>
            </a:r>
            <a:r>
              <a:rPr b="1" lang="en-US" sz="2900" spc="-1" strike="noStrike">
                <a:solidFill>
                  <a:srgbClr val="000000"/>
                </a:solidFill>
                <a:latin typeface="Courier New Bold"/>
              </a:rPr>
              <a:t>  f = </a:t>
            </a:r>
            <a:r>
              <a:rPr b="1" lang="en-US" sz="2900" spc="-1" strike="noStrike">
                <a:solidFill>
                  <a:srgbClr val="4f81bd"/>
                </a:solidFill>
                <a:latin typeface="Courier New Bold"/>
              </a:rPr>
              <a:t>add</a:t>
            </a:r>
            <a:r>
              <a:rPr b="1" lang="en-US" sz="2900" spc="-1" strike="noStrike">
                <a:solidFill>
                  <a:srgbClr val="000000"/>
                </a:solidFill>
                <a:latin typeface="Courier New Bold"/>
              </a:rPr>
              <a:t>(10.4f, 5.0f); </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000000"/>
                </a:solidFill>
                <a:latin typeface="Courier New Bold"/>
              </a:rPr>
              <a:t>// call the int version of add</a:t>
            </a:r>
            <a:endParaRPr b="0" lang="en-US" sz="2900" spc="-1" strike="noStrike">
              <a:solidFill>
                <a:srgbClr val="000000"/>
              </a:solidFill>
              <a:latin typeface="Trebuchet MS"/>
            </a:endParaRPr>
          </a:p>
          <a:p>
            <a:pPr>
              <a:lnSpc>
                <a:spcPct val="100000"/>
              </a:lnSpc>
              <a:spcBef>
                <a:spcPts val="581"/>
              </a:spcBef>
            </a:pPr>
            <a:r>
              <a:rPr b="1" lang="en-US" sz="2900" spc="-1" strike="noStrike">
                <a:solidFill>
                  <a:srgbClr val="000000"/>
                </a:solidFill>
                <a:latin typeface="Courier New Bold"/>
              </a:rPr>
              <a:t>     </a:t>
            </a:r>
            <a:r>
              <a:rPr b="1" lang="en-US" sz="2900" spc="-1" strike="noStrike">
                <a:solidFill>
                  <a:srgbClr val="17375e"/>
                </a:solidFill>
                <a:latin typeface="Courier New Bold"/>
              </a:rPr>
              <a:t>int </a:t>
            </a:r>
            <a:r>
              <a:rPr b="1" lang="en-US" sz="2900" spc="-1" strike="noStrike">
                <a:solidFill>
                  <a:srgbClr val="000000"/>
                </a:solidFill>
                <a:latin typeface="Courier New Bold"/>
              </a:rPr>
              <a:t>i = </a:t>
            </a:r>
            <a:r>
              <a:rPr b="1" lang="en-US" sz="2900" spc="-1" strike="noStrike">
                <a:solidFill>
                  <a:srgbClr val="4f81bd"/>
                </a:solidFill>
                <a:latin typeface="Courier New Bold"/>
              </a:rPr>
              <a:t>add</a:t>
            </a:r>
            <a:r>
              <a:rPr b="1" lang="en-US" sz="2900" spc="-1" strike="noStrike">
                <a:solidFill>
                  <a:srgbClr val="000000"/>
                </a:solidFill>
                <a:latin typeface="Courier New Bold"/>
              </a:rPr>
              <a:t>(100,20);</a:t>
            </a:r>
            <a:endParaRPr b="0" lang="en-US" sz="2900" spc="-1" strike="noStrike">
              <a:solidFill>
                <a:srgbClr val="000000"/>
              </a:solidFill>
              <a:latin typeface="Trebuchet MS"/>
            </a:endParaRPr>
          </a:p>
        </p:txBody>
      </p:sp>
    </p:spTree>
  </p:cSld>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9" name="TextShape 1"/>
          <p:cNvSpPr txBox="1"/>
          <p:nvPr/>
        </p:nvSpPr>
        <p:spPr>
          <a:xfrm>
            <a:off x="457200" y="-171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Classes (and structs)</a:t>
            </a:r>
            <a:endParaRPr b="0" lang="en-US" sz="4400" spc="-1" strike="noStrike">
              <a:solidFill>
                <a:srgbClr val="000000"/>
              </a:solidFill>
              <a:latin typeface="Letter Gothic Std"/>
            </a:endParaRPr>
          </a:p>
        </p:txBody>
      </p:sp>
      <p:sp>
        <p:nvSpPr>
          <p:cNvPr id="2410" name="TextShape 2"/>
          <p:cNvSpPr txBox="1"/>
          <p:nvPr/>
        </p:nvSpPr>
        <p:spPr>
          <a:xfrm>
            <a:off x="457200" y="844920"/>
            <a:ext cx="8290800" cy="639360"/>
          </a:xfrm>
          <a:prstGeom prst="rect">
            <a:avLst/>
          </a:prstGeom>
          <a:noFill/>
          <a:ln>
            <a:noFill/>
          </a:ln>
        </p:spPr>
        <p:txBody>
          <a:bodyPr anchor="b">
            <a:normAutofit/>
          </a:bodyPr>
          <a:p>
            <a:pPr marL="343080" indent="-342720">
              <a:lnSpc>
                <a:spcPct val="100000"/>
              </a:lnSpc>
              <a:spcBef>
                <a:spcPts val="479"/>
              </a:spcBef>
              <a:buClr>
                <a:srgbClr val="000000"/>
              </a:buClr>
              <a:buFont typeface="Arial"/>
              <a:buChar char="•"/>
            </a:pPr>
            <a:r>
              <a:rPr b="1" lang="en-US" sz="2400" spc="-1" strike="noStrike">
                <a:solidFill>
                  <a:srgbClr val="000000"/>
                </a:solidFill>
                <a:latin typeface="Trebuchet MS"/>
              </a:rPr>
              <a:t>C++ classes are an extension of C structs (and unions) that can functions (called member functions) as well as data.</a:t>
            </a:r>
            <a:endParaRPr b="0" lang="en-US" sz="2400" spc="-1" strike="noStrike">
              <a:solidFill>
                <a:srgbClr val="000000"/>
              </a:solidFill>
              <a:latin typeface="Letter Gothic Std"/>
            </a:endParaRPr>
          </a:p>
        </p:txBody>
      </p:sp>
      <p:sp>
        <p:nvSpPr>
          <p:cNvPr id="2411" name="TextShape 3"/>
          <p:cNvSpPr txBox="1"/>
          <p:nvPr/>
        </p:nvSpPr>
        <p:spPr>
          <a:xfrm>
            <a:off x="251640" y="5445360"/>
            <a:ext cx="8676000" cy="1256760"/>
          </a:xfrm>
          <a:prstGeom prst="rect">
            <a:avLst/>
          </a:prstGeom>
          <a:noFill/>
          <a:ln>
            <a:noFill/>
          </a:ln>
        </p:spPr>
        <p:txBody>
          <a:bodyPr>
            <a:normAutofit/>
          </a:bodyPr>
          <a:p>
            <a:pPr>
              <a:lnSpc>
                <a:spcPct val="100000"/>
              </a:lnSpc>
              <a:spcBef>
                <a:spcPts val="479"/>
              </a:spcBef>
            </a:pPr>
            <a:r>
              <a:rPr b="0" lang="en-US" sz="2400" spc="-1" strike="noStrike">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b="0" lang="en-US" sz="2400" spc="-1" strike="noStrike">
              <a:solidFill>
                <a:srgbClr val="000000"/>
              </a:solidFill>
              <a:latin typeface="Letter Gothic Std"/>
            </a:endParaRPr>
          </a:p>
          <a:p>
            <a:pPr>
              <a:lnSpc>
                <a:spcPct val="100000"/>
              </a:lnSpc>
              <a:spcBef>
                <a:spcPts val="479"/>
              </a:spcBef>
            </a:pPr>
            <a:endParaRPr b="0" lang="en-US" sz="2400" spc="-1" strike="noStrike">
              <a:solidFill>
                <a:srgbClr val="000000"/>
              </a:solidFill>
              <a:latin typeface="Letter Gothic Std"/>
            </a:endParaRPr>
          </a:p>
        </p:txBody>
      </p:sp>
      <p:sp>
        <p:nvSpPr>
          <p:cNvPr id="2412" name="TextShape 4"/>
          <p:cNvSpPr txBox="1"/>
          <p:nvPr/>
        </p:nvSpPr>
        <p:spPr>
          <a:xfrm>
            <a:off x="457200" y="1566000"/>
            <a:ext cx="8506800" cy="3951000"/>
          </a:xfrm>
          <a:prstGeom prst="rect">
            <a:avLst/>
          </a:prstGeom>
          <a:noFill/>
          <a:ln>
            <a:noFill/>
          </a:ln>
        </p:spPr>
        <p:txBody>
          <a:bodyPr/>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17375e"/>
                </a:solidFill>
                <a:latin typeface="Courier New Bold"/>
              </a:rPr>
              <a:t>class</a:t>
            </a:r>
            <a:r>
              <a:rPr b="1" lang="en-US" sz="1400" spc="-1" strike="noStrike">
                <a:solidFill>
                  <a:srgbClr val="000000"/>
                </a:solidFill>
                <a:latin typeface="Courier New Bold"/>
              </a:rPr>
              <a:t> Vector {</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c0504d"/>
                </a:solidFill>
                <a:latin typeface="Courier New Bold"/>
              </a:rPr>
              <a:t>private:</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17375e"/>
                </a:solidFill>
                <a:latin typeface="Courier New Bold"/>
              </a:rPr>
              <a:t>int </a:t>
            </a:r>
            <a:r>
              <a:rPr b="1" lang="en-US" sz="1400" spc="-1" strike="noStrike">
                <a:solidFill>
                  <a:srgbClr val="000000"/>
                </a:solidFill>
                <a:latin typeface="Courier New Bold"/>
              </a:rPr>
              <a:t>x_, y_, z_ ;</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c0504d"/>
                </a:solidFill>
                <a:latin typeface="Courier New Bold"/>
              </a:rPr>
              <a:t>    </a:t>
            </a:r>
            <a:r>
              <a:rPr b="1" lang="en-US" sz="1400" spc="-1" strike="noStrike">
                <a:solidFill>
                  <a:srgbClr val="c0504d"/>
                </a:solidFill>
                <a:latin typeface="Courier New Bold"/>
              </a:rPr>
              <a:t>public:</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4f81bd"/>
                </a:solidFill>
                <a:latin typeface="Courier New Bold"/>
              </a:rPr>
              <a:t>Vector</a:t>
            </a:r>
            <a:r>
              <a:rPr b="1" lang="en-US" sz="1400" spc="-1" strike="noStrike">
                <a:solidFill>
                  <a:srgbClr val="000000"/>
                </a:solidFill>
                <a:latin typeface="Courier New Bold"/>
              </a:rPr>
              <a:t> (</a:t>
            </a:r>
            <a:r>
              <a:rPr b="1" lang="en-US" sz="1400" spc="-1" strike="noStrike">
                <a:solidFill>
                  <a:srgbClr val="17375e"/>
                </a:solidFill>
                <a:latin typeface="Courier New Bold"/>
              </a:rPr>
              <a:t>int </a:t>
            </a:r>
            <a:r>
              <a:rPr b="1" lang="en-US" sz="1400" spc="-1" strike="noStrike">
                <a:solidFill>
                  <a:srgbClr val="000000"/>
                </a:solidFill>
                <a:latin typeface="Courier New Bold"/>
              </a:rPr>
              <a:t>x, </a:t>
            </a:r>
            <a:r>
              <a:rPr b="1" lang="en-US" sz="1400" spc="-1" strike="noStrike">
                <a:solidFill>
                  <a:srgbClr val="17375e"/>
                </a:solidFill>
                <a:latin typeface="Courier New Bold"/>
              </a:rPr>
              <a:t>int </a:t>
            </a:r>
            <a:r>
              <a:rPr b="1" lang="en-US" sz="1400" spc="-1" strike="noStrike">
                <a:solidFill>
                  <a:srgbClr val="000000"/>
                </a:solidFill>
                <a:latin typeface="Courier New Bold"/>
              </a:rPr>
              <a:t>y, </a:t>
            </a:r>
            <a:r>
              <a:rPr b="1" lang="en-US" sz="1400" spc="-1" strike="noStrike">
                <a:solidFill>
                  <a:srgbClr val="17375e"/>
                </a:solidFill>
                <a:latin typeface="Courier New Bold"/>
              </a:rPr>
              <a:t>int </a:t>
            </a:r>
            <a:r>
              <a:rPr b="1" lang="en-US" sz="1400" spc="-1" strike="noStrike">
                <a:solidFill>
                  <a:srgbClr val="000000"/>
                </a:solidFill>
                <a:latin typeface="Courier New Bold"/>
              </a:rPr>
              <a:t>z) : x_(x), y_(y), z_(z) {} // constructor</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~Vector // destructor</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             </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cout &lt;&lt; “vector destructor”;         </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 </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17375e"/>
                </a:solidFill>
                <a:latin typeface="Courier New Bold"/>
              </a:rPr>
              <a:t>int </a:t>
            </a:r>
            <a:r>
              <a:rPr b="1" lang="en-US" sz="1400" spc="-1" strike="noStrike">
                <a:solidFill>
                  <a:srgbClr val="4f81bd"/>
                </a:solidFill>
                <a:latin typeface="Courier New Bold"/>
              </a:rPr>
              <a:t>getX</a:t>
            </a:r>
            <a:r>
              <a:rPr b="1" lang="en-US" sz="1400" spc="-1" strike="noStrike">
                <a:solidFill>
                  <a:srgbClr val="000000"/>
                </a:solidFill>
                <a:latin typeface="Courier New Bold"/>
              </a:rPr>
              <a:t>() </a:t>
            </a:r>
            <a:r>
              <a:rPr b="1" lang="en-US" sz="1400" spc="-1" strike="noStrike">
                <a:solidFill>
                  <a:srgbClr val="c0504d"/>
                </a:solidFill>
                <a:latin typeface="Courier New Bold"/>
              </a:rPr>
              <a:t>const </a:t>
            </a:r>
            <a:r>
              <a:rPr b="1" lang="en-US" sz="1400" spc="-1" strike="noStrike">
                <a:solidFill>
                  <a:srgbClr val="000000"/>
                </a:solidFill>
                <a:latin typeface="Courier New Bold"/>
              </a:rPr>
              <a:t>{ </a:t>
            </a:r>
            <a:r>
              <a:rPr b="1" lang="en-US" sz="1400" spc="-1" strike="noStrike">
                <a:solidFill>
                  <a:srgbClr val="c0504d"/>
                </a:solidFill>
                <a:latin typeface="Courier New Bold"/>
              </a:rPr>
              <a:t>return</a:t>
            </a:r>
            <a:r>
              <a:rPr b="1" lang="en-US" sz="1400" spc="-1" strike="noStrike">
                <a:solidFill>
                  <a:srgbClr val="000000"/>
                </a:solidFill>
                <a:latin typeface="Courier New Bold"/>
              </a:rPr>
              <a:t> x_; } // access member function</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       </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a:t>
            </a:r>
            <a:r>
              <a:rPr b="1" lang="en-US" sz="1400" spc="-1" strike="noStrike">
                <a:solidFill>
                  <a:srgbClr val="000000"/>
                </a:solidFill>
                <a:latin typeface="Courier New Bold"/>
              </a:rPr>
              <a:t>};</a:t>
            </a:r>
            <a:endParaRPr b="0" lang="en-US" sz="1400" spc="-1" strike="noStrike">
              <a:solidFill>
                <a:srgbClr val="000000"/>
              </a:solidFill>
              <a:latin typeface="Letter Gothic Std"/>
            </a:endParaRPr>
          </a:p>
        </p:txBody>
      </p:sp>
      <p:sp>
        <p:nvSpPr>
          <p:cNvPr id="2413" name="CustomShape 5"/>
          <p:cNvSpPr/>
          <p:nvPr/>
        </p:nvSpPr>
        <p:spPr>
          <a:xfrm flipV="1">
            <a:off x="2123640" y="4436280"/>
            <a:ext cx="647640" cy="10076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4" name="TextShape 1"/>
          <p:cNvSpPr txBox="1"/>
          <p:nvPr/>
        </p:nvSpPr>
        <p:spPr>
          <a:xfrm>
            <a:off x="0" y="-90360"/>
            <a:ext cx="91436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More information about constructors</a:t>
            </a:r>
            <a:endParaRPr b="0" lang="en-US" sz="4400" spc="-1" strike="noStrike">
              <a:solidFill>
                <a:srgbClr val="000000"/>
              </a:solidFill>
              <a:latin typeface="Trebuchet MS"/>
            </a:endParaRPr>
          </a:p>
        </p:txBody>
      </p:sp>
      <p:sp>
        <p:nvSpPr>
          <p:cNvPr id="2415" name="TextShape 2"/>
          <p:cNvSpPr txBox="1"/>
          <p:nvPr/>
        </p:nvSpPr>
        <p:spPr>
          <a:xfrm>
            <a:off x="179640" y="980640"/>
            <a:ext cx="8784720" cy="5688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Consider the constructor from the previous slide …</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4f81bd"/>
                </a:solidFill>
                <a:latin typeface="Courier New Bold"/>
              </a:rPr>
              <a:t>Vector</a:t>
            </a:r>
            <a:r>
              <a:rPr b="1" lang="en-US" sz="2800" spc="-1" strike="noStrike">
                <a:solidFill>
                  <a:srgbClr val="000000"/>
                </a:solidFill>
                <a:latin typeface="Courier New Bold"/>
              </a:rPr>
              <a:t> (</a:t>
            </a:r>
            <a:r>
              <a:rPr b="1" lang="en-US" sz="2800" spc="-1" strike="noStrike">
                <a:solidFill>
                  <a:srgbClr val="17375e"/>
                </a:solidFill>
                <a:latin typeface="Courier New Bold"/>
              </a:rPr>
              <a:t>int </a:t>
            </a:r>
            <a:r>
              <a:rPr b="1" lang="en-US" sz="2800" spc="-1" strike="noStrike">
                <a:solidFill>
                  <a:srgbClr val="000000"/>
                </a:solidFill>
                <a:latin typeface="Courier New Bold"/>
              </a:rPr>
              <a:t>x, </a:t>
            </a:r>
            <a:r>
              <a:rPr b="1" lang="en-US" sz="2800" spc="-1" strike="noStrike">
                <a:solidFill>
                  <a:srgbClr val="17375e"/>
                </a:solidFill>
                <a:latin typeface="Courier New Bold"/>
              </a:rPr>
              <a:t>int </a:t>
            </a:r>
            <a:r>
              <a:rPr b="1" lang="en-US" sz="2800" spc="-1" strike="noStrike">
                <a:solidFill>
                  <a:srgbClr val="000000"/>
                </a:solidFill>
                <a:latin typeface="Courier New Bold"/>
              </a:rPr>
              <a:t>y, </a:t>
            </a:r>
            <a:r>
              <a:rPr b="1" lang="en-US" sz="2800" spc="-1" strike="noStrike">
                <a:solidFill>
                  <a:srgbClr val="17375e"/>
                </a:solidFill>
                <a:latin typeface="Courier New Bold"/>
              </a:rPr>
              <a:t>int </a:t>
            </a:r>
            <a:r>
              <a:rPr b="1" lang="en-US" sz="2800" spc="-1" strike="noStrike">
                <a:solidFill>
                  <a:srgbClr val="000000"/>
                </a:solidFill>
                <a:latin typeface="Courier New Bold"/>
              </a:rPr>
              <a:t>z): x_(x), y_(y), z_(z) {}</a:t>
            </a:r>
            <a:endParaRPr b="0" lang="en-US" sz="2800" spc="-1" strike="noStrike">
              <a:solidFill>
                <a:srgbClr val="000000"/>
              </a:solidFill>
              <a:latin typeface="Trebuchet MS"/>
            </a:endParaRPr>
          </a:p>
          <a:p>
            <a:pPr marL="514440" indent="-456840">
              <a:lnSpc>
                <a:spcPct val="100000"/>
              </a:lnSpc>
              <a:spcBef>
                <a:spcPts val="641"/>
              </a:spcBef>
              <a:buClr>
                <a:srgbClr val="000000"/>
              </a:buClr>
              <a:buFont typeface="Arial"/>
              <a:buChar char="•"/>
            </a:pPr>
            <a:r>
              <a:rPr b="0" lang="en-US" sz="3200" spc="-1" strike="noStrike">
                <a:solidFill>
                  <a:srgbClr val="000000"/>
                </a:solidFill>
                <a:latin typeface="Trebuchet MS"/>
              </a:rPr>
              <a:t>C++ member data local to a class (or struct) can be initialized using the noation</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 data_name(initializer_name), ...</a:t>
            </a:r>
            <a:endParaRPr b="0" lang="en-US" sz="2800" spc="-1" strike="noStrike">
              <a:solidFill>
                <a:srgbClr val="000000"/>
              </a:solidFill>
              <a:latin typeface="Trebuchet MS"/>
            </a:endParaRPr>
          </a:p>
          <a:p>
            <a:pPr marL="514440" indent="-456840">
              <a:lnSpc>
                <a:spcPct val="100000"/>
              </a:lnSpc>
              <a:spcBef>
                <a:spcPts val="641"/>
              </a:spcBef>
              <a:buClr>
                <a:srgbClr val="000000"/>
              </a:buClr>
              <a:buFont typeface="Arial"/>
              <a:buChar char="•"/>
            </a:pPr>
            <a:r>
              <a:rPr b="0" lang="en-US" sz="3200" spc="-1" strike="noStrike">
                <a:solidFill>
                  <a:srgbClr val="000000"/>
                </a:solidFill>
                <a:latin typeface="Trebuchet MS"/>
              </a:rPr>
              <a:t>Consider the following two semantically equivalent structs in which the constructor sets the data member x_ to the input value x:</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514440" indent="-456840">
              <a:lnSpc>
                <a:spcPct val="100000"/>
              </a:lnSpc>
              <a:spcBef>
                <a:spcPts val="641"/>
              </a:spcBef>
              <a:buClr>
                <a:srgbClr val="000000"/>
              </a:buClr>
              <a:buFont typeface="Arial"/>
              <a:buChar char="•"/>
            </a:pPr>
            <a:r>
              <a:rPr b="0" lang="en-US" sz="3200" spc="-1" strike="noStrike">
                <a:solidFill>
                  <a:srgbClr val="000000"/>
                </a:solidFill>
                <a:latin typeface="Trebuchet MS"/>
              </a:rPr>
              <a:t>Case B must use a temporary to read the value of x, while this is not so for Case A. This is due to C’s definition of local stack allocation.</a:t>
            </a:r>
            <a:endParaRPr b="0" lang="en-US" sz="3200" spc="-1" strike="noStrike">
              <a:solidFill>
                <a:srgbClr val="000000"/>
              </a:solidFill>
              <a:latin typeface="Trebuchet MS"/>
            </a:endParaRPr>
          </a:p>
          <a:p>
            <a:pPr marL="514440" indent="-456840">
              <a:lnSpc>
                <a:spcPct val="100000"/>
              </a:lnSpc>
              <a:spcBef>
                <a:spcPts val="641"/>
              </a:spcBef>
              <a:buClr>
                <a:srgbClr val="000000"/>
              </a:buClr>
              <a:buFont typeface="Arial"/>
              <a:buChar char="•"/>
            </a:pPr>
            <a:r>
              <a:rPr b="0" lang="en-US" sz="3200" spc="-1" strike="noStrike">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b="0" lang="en-US" sz="3200" spc="-1" strike="noStrike">
              <a:solidFill>
                <a:srgbClr val="000000"/>
              </a:solidFill>
              <a:latin typeface="Trebuchet MS"/>
            </a:endParaRPr>
          </a:p>
        </p:txBody>
      </p:sp>
      <p:sp>
        <p:nvSpPr>
          <p:cNvPr id="2416" name="CustomShape 3"/>
          <p:cNvSpPr/>
          <p:nvPr/>
        </p:nvSpPr>
        <p:spPr>
          <a:xfrm>
            <a:off x="1513080" y="2925000"/>
            <a:ext cx="2863080" cy="14619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504d"/>
                </a:solidFill>
                <a:latin typeface="Courier New Bold"/>
              </a:rPr>
              <a:t>struct </a:t>
            </a:r>
            <a:r>
              <a:rPr b="1" lang="en-US" sz="1800" spc="-1" strike="noStrike">
                <a:solidFill>
                  <a:srgbClr val="000000"/>
                </a:solidFill>
                <a:latin typeface="Courier New Bold"/>
              </a:rPr>
              <a:t>Foo</a:t>
            </a:r>
            <a:endParaRPr b="0" lang="en-US" sz="1800" spc="-1" strike="noStrike">
              <a:latin typeface="Arial"/>
            </a:endParaRPr>
          </a:p>
          <a:p>
            <a:pPr>
              <a:lnSpc>
                <a:spcPct val="100000"/>
              </a:lnSpc>
            </a:pPr>
            <a:r>
              <a:rPr b="1" lang="en-US" sz="1800" spc="-1" strike="noStrike">
                <a:solidFill>
                  <a:srgbClr val="000000"/>
                </a:solidFill>
                <a:latin typeface="Courier New Bold"/>
              </a:rPr>
              <a:t>{</a:t>
            </a:r>
            <a:endParaRPr b="0" lang="en-US" sz="1800" spc="-1" strike="noStrike">
              <a:latin typeface="Arial"/>
            </a:endParaRPr>
          </a:p>
          <a:p>
            <a:pPr>
              <a:lnSpc>
                <a:spcPct val="100000"/>
              </a:lnSpc>
            </a:pPr>
            <a:r>
              <a:rPr b="1" lang="en-US" sz="1800" spc="-1" strike="noStrike">
                <a:solidFill>
                  <a:srgbClr val="000000"/>
                </a:solidFill>
                <a:latin typeface="Courier New Bold"/>
              </a:rPr>
              <a:t>  </a:t>
            </a:r>
            <a:r>
              <a:rPr b="1" lang="en-US" sz="1800" spc="-1" strike="noStrike">
                <a:solidFill>
                  <a:srgbClr val="17375e"/>
                </a:solidFill>
                <a:latin typeface="Courier New Bold"/>
              </a:rPr>
              <a:t>int </a:t>
            </a:r>
            <a:r>
              <a:rPr b="1" lang="en-US" sz="1800" spc="-1" strike="noStrike">
                <a:solidFill>
                  <a:srgbClr val="000000"/>
                </a:solidFill>
                <a:latin typeface="Courier New Bold"/>
              </a:rPr>
              <a:t>x_;</a:t>
            </a:r>
            <a:endParaRPr b="0" lang="en-US" sz="1800" spc="-1" strike="noStrike">
              <a:latin typeface="Arial"/>
            </a:endParaRPr>
          </a:p>
          <a:p>
            <a:pPr>
              <a:lnSpc>
                <a:spcPct val="100000"/>
              </a:lnSpc>
            </a:pPr>
            <a:r>
              <a:rPr b="1" lang="en-US" sz="1800" spc="-1" strike="noStrike">
                <a:solidFill>
                  <a:srgbClr val="000000"/>
                </a:solidFill>
                <a:latin typeface="Courier New Bold"/>
              </a:rPr>
              <a:t>  </a:t>
            </a:r>
            <a:r>
              <a:rPr b="1" lang="en-US" sz="1800" spc="-1" strike="noStrike">
                <a:solidFill>
                  <a:srgbClr val="4f81bd"/>
                </a:solidFill>
                <a:latin typeface="Courier New Bold"/>
              </a:rPr>
              <a:t>Foo</a:t>
            </a:r>
            <a:r>
              <a:rPr b="1" lang="en-US" sz="1800" spc="-1" strike="noStrike">
                <a:solidFill>
                  <a:srgbClr val="000000"/>
                </a:solidFill>
                <a:latin typeface="Courier New Bold"/>
              </a:rPr>
              <a:t>(</a:t>
            </a:r>
            <a:r>
              <a:rPr b="1" lang="en-US" sz="1800" spc="-1" strike="noStrike">
                <a:solidFill>
                  <a:srgbClr val="17375e"/>
                </a:solidFill>
                <a:latin typeface="Courier New Bold"/>
              </a:rPr>
              <a:t>int</a:t>
            </a:r>
            <a:r>
              <a:rPr b="1" lang="en-US" sz="1800" spc="-1" strike="noStrike">
                <a:solidFill>
                  <a:srgbClr val="000000"/>
                </a:solidFill>
                <a:latin typeface="Courier New Bold"/>
              </a:rPr>
              <a:t> x) : x_(x) {}</a:t>
            </a:r>
            <a:endParaRPr b="0" lang="en-US" sz="1800" spc="-1" strike="noStrike">
              <a:latin typeface="Arial"/>
            </a:endParaRPr>
          </a:p>
          <a:p>
            <a:pPr>
              <a:lnSpc>
                <a:spcPct val="100000"/>
              </a:lnSpc>
            </a:pPr>
            <a:r>
              <a:rPr b="1" lang="en-US" sz="1800" spc="-1" strike="noStrike">
                <a:solidFill>
                  <a:srgbClr val="000000"/>
                </a:solidFill>
                <a:latin typeface="Courier New Bold"/>
              </a:rPr>
              <a:t>}</a:t>
            </a:r>
            <a:endParaRPr b="0" lang="en-US" sz="1800" spc="-1" strike="noStrike">
              <a:latin typeface="Arial"/>
            </a:endParaRPr>
          </a:p>
        </p:txBody>
      </p:sp>
      <p:sp>
        <p:nvSpPr>
          <p:cNvPr id="2417" name="CustomShape 4"/>
          <p:cNvSpPr/>
          <p:nvPr/>
        </p:nvSpPr>
        <p:spPr>
          <a:xfrm>
            <a:off x="5256720" y="2925000"/>
            <a:ext cx="3003480" cy="14619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c0504d"/>
                </a:solidFill>
                <a:latin typeface="Courier New Bold"/>
              </a:rPr>
              <a:t>struct </a:t>
            </a:r>
            <a:r>
              <a:rPr b="1" lang="en-US" sz="1800" spc="-1" strike="noStrike">
                <a:solidFill>
                  <a:srgbClr val="000000"/>
                </a:solidFill>
                <a:latin typeface="Courier New Bold"/>
              </a:rPr>
              <a:t>Foo</a:t>
            </a:r>
            <a:endParaRPr b="0" lang="en-US" sz="1800" spc="-1" strike="noStrike">
              <a:latin typeface="Arial"/>
            </a:endParaRPr>
          </a:p>
          <a:p>
            <a:pPr>
              <a:lnSpc>
                <a:spcPct val="100000"/>
              </a:lnSpc>
            </a:pPr>
            <a:r>
              <a:rPr b="1" lang="en-US" sz="1800" spc="-1" strike="noStrike">
                <a:solidFill>
                  <a:srgbClr val="000000"/>
                </a:solidFill>
                <a:latin typeface="Courier New Bold"/>
              </a:rPr>
              <a:t>{</a:t>
            </a:r>
            <a:endParaRPr b="0" lang="en-US" sz="1800" spc="-1" strike="noStrike">
              <a:latin typeface="Arial"/>
            </a:endParaRPr>
          </a:p>
          <a:p>
            <a:pPr>
              <a:lnSpc>
                <a:spcPct val="100000"/>
              </a:lnSpc>
            </a:pPr>
            <a:r>
              <a:rPr b="1" lang="en-US" sz="1800" spc="-1" strike="noStrike">
                <a:solidFill>
                  <a:srgbClr val="000000"/>
                </a:solidFill>
                <a:latin typeface="Courier New Bold"/>
              </a:rPr>
              <a:t>  </a:t>
            </a:r>
            <a:r>
              <a:rPr b="1" lang="en-US" sz="1800" spc="-1" strike="noStrike">
                <a:solidFill>
                  <a:srgbClr val="17375e"/>
                </a:solidFill>
                <a:latin typeface="Courier New Bold"/>
              </a:rPr>
              <a:t>int </a:t>
            </a:r>
            <a:r>
              <a:rPr b="1" lang="en-US" sz="1800" spc="-1" strike="noStrike">
                <a:solidFill>
                  <a:srgbClr val="000000"/>
                </a:solidFill>
                <a:latin typeface="Courier New Bold"/>
              </a:rPr>
              <a:t>x_;</a:t>
            </a:r>
            <a:endParaRPr b="0" lang="en-US" sz="1800" spc="-1" strike="noStrike">
              <a:latin typeface="Arial"/>
            </a:endParaRPr>
          </a:p>
          <a:p>
            <a:pPr>
              <a:lnSpc>
                <a:spcPct val="100000"/>
              </a:lnSpc>
            </a:pPr>
            <a:r>
              <a:rPr b="1" lang="en-US" sz="1800" spc="-1" strike="noStrike">
                <a:solidFill>
                  <a:srgbClr val="000000"/>
                </a:solidFill>
                <a:latin typeface="Courier New Bold"/>
              </a:rPr>
              <a:t>  </a:t>
            </a:r>
            <a:r>
              <a:rPr b="1" lang="en-US" sz="1800" spc="-1" strike="noStrike">
                <a:solidFill>
                  <a:srgbClr val="4f81bd"/>
                </a:solidFill>
                <a:latin typeface="Courier New Bold"/>
              </a:rPr>
              <a:t>Foo</a:t>
            </a:r>
            <a:r>
              <a:rPr b="1" lang="en-US" sz="1800" spc="-1" strike="noStrike">
                <a:solidFill>
                  <a:srgbClr val="000000"/>
                </a:solidFill>
                <a:latin typeface="Courier New Bold"/>
              </a:rPr>
              <a:t>(</a:t>
            </a:r>
            <a:r>
              <a:rPr b="1" lang="en-US" sz="1800" spc="-1" strike="noStrike">
                <a:solidFill>
                  <a:srgbClr val="17375e"/>
                </a:solidFill>
                <a:latin typeface="Courier New Bold"/>
              </a:rPr>
              <a:t>int</a:t>
            </a:r>
            <a:r>
              <a:rPr b="1" lang="en-US" sz="1800" spc="-1" strike="noStrike">
                <a:solidFill>
                  <a:srgbClr val="000000"/>
                </a:solidFill>
                <a:latin typeface="Courier New Bold"/>
              </a:rPr>
              <a:t> x) { x_ = x; }</a:t>
            </a:r>
            <a:endParaRPr b="0" lang="en-US" sz="1800" spc="-1" strike="noStrike">
              <a:latin typeface="Arial"/>
            </a:endParaRPr>
          </a:p>
          <a:p>
            <a:pPr>
              <a:lnSpc>
                <a:spcPct val="100000"/>
              </a:lnSpc>
            </a:pPr>
            <a:r>
              <a:rPr b="1" lang="en-US" sz="1800" spc="-1" strike="noStrike">
                <a:solidFill>
                  <a:srgbClr val="000000"/>
                </a:solidFill>
                <a:latin typeface="Courier New Bold"/>
              </a:rPr>
              <a:t>}</a:t>
            </a:r>
            <a:endParaRPr b="0" lang="en-US" sz="1800" spc="-1" strike="noStrike">
              <a:latin typeface="Arial"/>
            </a:endParaRPr>
          </a:p>
        </p:txBody>
      </p:sp>
      <p:sp>
        <p:nvSpPr>
          <p:cNvPr id="2418" name="CustomShape 5"/>
          <p:cNvSpPr/>
          <p:nvPr/>
        </p:nvSpPr>
        <p:spPr>
          <a:xfrm>
            <a:off x="598680" y="2925000"/>
            <a:ext cx="3564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9bbb59"/>
                </a:solidFill>
                <a:latin typeface="Trebuchet MS"/>
              </a:rPr>
              <a:t>A</a:t>
            </a:r>
            <a:endParaRPr b="0" lang="en-US" sz="1800" spc="-1" strike="noStrike">
              <a:latin typeface="Arial"/>
            </a:endParaRPr>
          </a:p>
        </p:txBody>
      </p:sp>
      <p:sp>
        <p:nvSpPr>
          <p:cNvPr id="2419" name="CustomShape 6"/>
          <p:cNvSpPr/>
          <p:nvPr/>
        </p:nvSpPr>
        <p:spPr>
          <a:xfrm>
            <a:off x="4412520" y="2925000"/>
            <a:ext cx="35352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9bbb59"/>
                </a:solidFill>
                <a:latin typeface="Trebuchet MS"/>
              </a:rPr>
              <a:t>B</a:t>
            </a:r>
            <a:endParaRPr b="0" lang="en-US" sz="1800" spc="-1" strike="noStrike">
              <a:latin typeface="Arial"/>
            </a:endParaRPr>
          </a:p>
        </p:txBody>
      </p:sp>
    </p:spTree>
  </p:cSld>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0"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Classes (and structs) continued</a:t>
            </a:r>
            <a:endParaRPr b="0" lang="en-US" sz="4400" spc="-1" strike="noStrike">
              <a:solidFill>
                <a:srgbClr val="000000"/>
              </a:solidFill>
              <a:latin typeface="Trebuchet MS"/>
            </a:endParaRPr>
          </a:p>
        </p:txBody>
      </p:sp>
      <p:sp>
        <p:nvSpPr>
          <p:cNvPr id="2421"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Consider the following block where we construct an object (the vector “v”), use it and then reach the end of the block</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Vector v(10,20,30);</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 vector {x_ = 10, y_ = 20 , z_ = 30}</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 use v</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 // at this point v’s destructor would be called!</a:t>
            </a:r>
            <a:endParaRPr b="0" lang="en-US" sz="2600" spc="-1" strike="noStrike">
              <a:solidFill>
                <a:srgbClr val="000000"/>
              </a:solidFill>
              <a:latin typeface="Trebuchet MS"/>
            </a:endParaRPr>
          </a:p>
          <a:p>
            <a:pPr>
              <a:lnSpc>
                <a:spcPct val="100000"/>
              </a:lnSpc>
              <a:spcBef>
                <a:spcPts val="641"/>
              </a:spcBef>
            </a:pPr>
            <a:endParaRPr b="0" lang="en-US" sz="26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Note that at the end of the block, v is no longer accessible and hence can be destroyed.  At this point, the destructor for v is called.</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Tree>
  </p:cSld>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Classes (and structs) continued</a:t>
            </a:r>
            <a:endParaRPr b="0" lang="en-US" sz="4400" spc="-1" strike="noStrike">
              <a:solidFill>
                <a:srgbClr val="000000"/>
              </a:solidFill>
              <a:latin typeface="Trebuchet MS"/>
            </a:endParaRPr>
          </a:p>
        </p:txBody>
      </p:sp>
      <p:sp>
        <p:nvSpPr>
          <p:cNvPr id="2423"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There is a lot more to classes, e.g. inheritance but it is all based on this basic notion.</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previous examples adds no additional data or overhead to a traditional C struct, it has just improved software composibility.</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TextShape 1"/>
          <p:cNvSpPr txBox="1"/>
          <p:nvPr/>
        </p:nvSpPr>
        <p:spPr>
          <a:xfrm>
            <a:off x="457200" y="274680"/>
            <a:ext cx="8229240" cy="84960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Platform Model</a:t>
            </a:r>
            <a:endParaRPr b="0" lang="en-US" sz="4400" spc="-1" strike="noStrike">
              <a:solidFill>
                <a:srgbClr val="000000"/>
              </a:solidFill>
              <a:latin typeface="Trebuchet MS"/>
            </a:endParaRPr>
          </a:p>
        </p:txBody>
      </p:sp>
      <p:sp>
        <p:nvSpPr>
          <p:cNvPr id="652" name="TextShape 2"/>
          <p:cNvSpPr txBox="1"/>
          <p:nvPr/>
        </p:nvSpPr>
        <p:spPr>
          <a:xfrm>
            <a:off x="0" y="4509000"/>
            <a:ext cx="9143640" cy="23486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One </a:t>
            </a:r>
            <a:r>
              <a:rPr b="1" i="1" lang="en-US" sz="3200" spc="-1" strike="noStrike">
                <a:solidFill>
                  <a:srgbClr val="c0504d"/>
                </a:solidFill>
                <a:latin typeface="Trebuchet MS"/>
              </a:rPr>
              <a:t>Host</a:t>
            </a:r>
            <a:r>
              <a:rPr b="0" lang="en-US" sz="3200" spc="-1" strike="noStrike">
                <a:solidFill>
                  <a:srgbClr val="c0504d"/>
                </a:solidFill>
                <a:latin typeface="Trebuchet MS"/>
              </a:rPr>
              <a:t> </a:t>
            </a:r>
            <a:r>
              <a:rPr b="0" lang="en-US" sz="3200" spc="-1" strike="noStrike">
                <a:solidFill>
                  <a:srgbClr val="000000"/>
                </a:solidFill>
                <a:latin typeface="Trebuchet MS"/>
              </a:rPr>
              <a:t>and one or more </a:t>
            </a:r>
            <a:r>
              <a:rPr b="1" i="1" lang="en-US" sz="3200" spc="-1" strike="noStrike">
                <a:solidFill>
                  <a:srgbClr val="c0504d"/>
                </a:solidFill>
                <a:latin typeface="Trebuchet MS"/>
              </a:rPr>
              <a:t>OpenCL Devices</a:t>
            </a:r>
            <a:endParaRPr b="0" lang="en-US" sz="3200" spc="-1" strike="noStrike">
              <a:solidFill>
                <a:srgbClr val="000000"/>
              </a:solidFill>
              <a:latin typeface="Trebuchet MS"/>
            </a:endParaRPr>
          </a:p>
          <a:p>
            <a:pPr lvl="1" marL="628560" indent="-266400">
              <a:lnSpc>
                <a:spcPct val="100000"/>
              </a:lnSpc>
              <a:spcBef>
                <a:spcPts val="561"/>
              </a:spcBef>
              <a:buClr>
                <a:srgbClr val="000000"/>
              </a:buClr>
              <a:buFont typeface="Arial"/>
              <a:buChar char="–"/>
            </a:pPr>
            <a:r>
              <a:rPr b="0" lang="en-US" sz="2800" spc="-1" strike="noStrike">
                <a:solidFill>
                  <a:srgbClr val="000000"/>
                </a:solidFill>
                <a:latin typeface="Trebuchet MS"/>
              </a:rPr>
              <a:t>Each OpenCL Device is composed of one or more</a:t>
            </a:r>
            <a:br/>
            <a:r>
              <a:rPr b="1" i="1" lang="en-US" sz="2800" spc="-1" strike="noStrike">
                <a:solidFill>
                  <a:srgbClr val="c0504d"/>
                </a:solidFill>
                <a:latin typeface="Trebuchet MS"/>
              </a:rPr>
              <a:t>Compute Units</a:t>
            </a:r>
            <a:endParaRPr b="0" lang="en-US" sz="2800" spc="-1" strike="noStrike">
              <a:solidFill>
                <a:srgbClr val="000000"/>
              </a:solidFill>
              <a:latin typeface="Trebuchet MS"/>
            </a:endParaRPr>
          </a:p>
          <a:p>
            <a:pPr lvl="2" marL="1071720" indent="-267840">
              <a:lnSpc>
                <a:spcPct val="100000"/>
              </a:lnSpc>
              <a:spcBef>
                <a:spcPts val="479"/>
              </a:spcBef>
              <a:buClr>
                <a:srgbClr val="000000"/>
              </a:buClr>
              <a:buFont typeface="Arial"/>
              <a:buChar char="•"/>
            </a:pPr>
            <a:r>
              <a:rPr b="0" lang="en-US" sz="2400" spc="-1" strike="noStrike">
                <a:solidFill>
                  <a:srgbClr val="000000"/>
                </a:solidFill>
                <a:latin typeface="Trebuchet MS"/>
              </a:rPr>
              <a:t>Each Compute Unit is divided into one or more </a:t>
            </a:r>
            <a:r>
              <a:rPr b="1" i="1" lang="en-US" sz="2400" spc="-1" strike="noStrike">
                <a:solidFill>
                  <a:srgbClr val="c0504d"/>
                </a:solidFill>
                <a:latin typeface="Trebuchet MS"/>
              </a:rPr>
              <a:t>Processing Elements</a:t>
            </a:r>
            <a:endParaRPr b="0" lang="en-US" sz="24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Memory divided into </a:t>
            </a:r>
            <a:r>
              <a:rPr b="1" i="1" lang="en-US" sz="3200" spc="-1" strike="noStrike">
                <a:solidFill>
                  <a:srgbClr val="c0504d"/>
                </a:solidFill>
                <a:latin typeface="Trebuchet MS"/>
              </a:rPr>
              <a:t>host memory </a:t>
            </a:r>
            <a:r>
              <a:rPr b="0" lang="en-US" sz="3200" spc="-1" strike="noStrike">
                <a:solidFill>
                  <a:srgbClr val="000000"/>
                </a:solidFill>
                <a:latin typeface="Trebuchet MS"/>
              </a:rPr>
              <a:t>and </a:t>
            </a:r>
            <a:r>
              <a:rPr b="1" i="1" lang="en-US" sz="3200" spc="-1" strike="noStrike">
                <a:solidFill>
                  <a:srgbClr val="ea157a"/>
                </a:solidFill>
                <a:latin typeface="Trebuchet MS"/>
              </a:rPr>
              <a:t>device memory</a:t>
            </a:r>
            <a:endParaRPr b="0" lang="en-US" sz="3200" spc="-1" strike="noStrike">
              <a:solidFill>
                <a:srgbClr val="000000"/>
              </a:solidFill>
              <a:latin typeface="Trebuchet MS"/>
            </a:endParaRPr>
          </a:p>
        </p:txBody>
      </p:sp>
      <p:grpSp>
        <p:nvGrpSpPr>
          <p:cNvPr id="653" name="Group 3"/>
          <p:cNvGrpSpPr/>
          <p:nvPr/>
        </p:nvGrpSpPr>
        <p:grpSpPr>
          <a:xfrm>
            <a:off x="1403640" y="1254240"/>
            <a:ext cx="5789880" cy="3358440"/>
            <a:chOff x="1403640" y="1254240"/>
            <a:chExt cx="5789880" cy="3358440"/>
          </a:xfrm>
        </p:grpSpPr>
        <p:sp>
          <p:nvSpPr>
            <p:cNvPr id="654" name="CustomShape 4"/>
            <p:cNvSpPr/>
            <p:nvPr/>
          </p:nvSpPr>
          <p:spPr>
            <a:xfrm>
              <a:off x="1403640" y="2243880"/>
              <a:ext cx="1573560" cy="100440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latin typeface="Trebuchet MS"/>
                </a:rPr>
                <a:t>Processing Element</a:t>
              </a:r>
              <a:endParaRPr b="0" lang="en-US" sz="2000" spc="-1" strike="noStrike">
                <a:latin typeface="Arial"/>
              </a:endParaRPr>
            </a:p>
          </p:txBody>
        </p:sp>
        <p:sp>
          <p:nvSpPr>
            <p:cNvPr id="655" name="CustomShape 5"/>
            <p:cNvSpPr/>
            <p:nvPr/>
          </p:nvSpPr>
          <p:spPr>
            <a:xfrm>
              <a:off x="4349880" y="3850560"/>
              <a:ext cx="2245680" cy="69948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latin typeface="Trebuchet MS"/>
                </a:rPr>
                <a:t>OpenCL Device</a:t>
              </a:r>
              <a:endParaRPr b="0" lang="en-US" sz="2000" spc="-1" strike="noStrike">
                <a:latin typeface="Arial"/>
              </a:endParaRPr>
            </a:p>
          </p:txBody>
        </p:sp>
        <p:grpSp>
          <p:nvGrpSpPr>
            <p:cNvPr id="656" name="Group 6"/>
            <p:cNvGrpSpPr/>
            <p:nvPr/>
          </p:nvGrpSpPr>
          <p:grpSpPr>
            <a:xfrm>
              <a:off x="3125160" y="1254240"/>
              <a:ext cx="4068360" cy="2378880"/>
              <a:chOff x="3125160" y="1254240"/>
              <a:chExt cx="4068360" cy="2378880"/>
            </a:xfrm>
          </p:grpSpPr>
          <p:grpSp>
            <p:nvGrpSpPr>
              <p:cNvPr id="657" name="Group 7"/>
              <p:cNvGrpSpPr/>
              <p:nvPr/>
            </p:nvGrpSpPr>
            <p:grpSpPr>
              <a:xfrm>
                <a:off x="4362120" y="1254240"/>
                <a:ext cx="1564920" cy="1054080"/>
                <a:chOff x="4362120" y="1254240"/>
                <a:chExt cx="1564920" cy="1054080"/>
              </a:xfrm>
            </p:grpSpPr>
            <p:sp>
              <p:nvSpPr>
                <p:cNvPr id="658" name="CustomShape 8"/>
                <p:cNvSpPr/>
                <p:nvPr/>
              </p:nvSpPr>
              <p:spPr>
                <a:xfrm>
                  <a:off x="4362120" y="1254240"/>
                  <a:ext cx="1564920" cy="1054080"/>
                </a:xfrm>
                <a:prstGeom prst="rect">
                  <a:avLst/>
                </a:prstGeom>
                <a:solidFill>
                  <a:srgbClr val="ffffff"/>
                </a:solidFill>
                <a:ln w="9360">
                  <a:solidFill>
                    <a:srgbClr val="000000"/>
                  </a:solidFill>
                  <a:miter/>
                </a:ln>
              </p:spPr>
              <p:style>
                <a:lnRef idx="0"/>
                <a:fillRef idx="0"/>
                <a:effectRef idx="0"/>
                <a:fontRef idx="minor"/>
              </p:style>
            </p:sp>
            <p:grpSp>
              <p:nvGrpSpPr>
                <p:cNvPr id="659" name="Group 9"/>
                <p:cNvGrpSpPr/>
                <p:nvPr/>
              </p:nvGrpSpPr>
              <p:grpSpPr>
                <a:xfrm>
                  <a:off x="4878000" y="1256040"/>
                  <a:ext cx="964800" cy="619560"/>
                  <a:chOff x="4878000" y="1256040"/>
                  <a:chExt cx="964800" cy="619560"/>
                </a:xfrm>
              </p:grpSpPr>
              <p:sp>
                <p:nvSpPr>
                  <p:cNvPr id="660" name="CustomShape 10"/>
                  <p:cNvSpPr/>
                  <p:nvPr/>
                </p:nvSpPr>
                <p:spPr>
                  <a:xfrm>
                    <a:off x="4878000" y="1356120"/>
                    <a:ext cx="964800" cy="519480"/>
                  </a:xfrm>
                  <a:prstGeom prst="rect">
                    <a:avLst/>
                  </a:prstGeom>
                  <a:solidFill>
                    <a:srgbClr val="ffffff"/>
                  </a:solidFill>
                  <a:ln w="9360">
                    <a:solidFill>
                      <a:srgbClr val="000000"/>
                    </a:solidFill>
                    <a:miter/>
                  </a:ln>
                </p:spPr>
                <p:style>
                  <a:lnRef idx="0"/>
                  <a:fillRef idx="0"/>
                  <a:effectRef idx="0"/>
                  <a:fontRef idx="minor"/>
                </p:style>
              </p:sp>
              <p:sp>
                <p:nvSpPr>
                  <p:cNvPr id="661" name="CustomShape 11"/>
                  <p:cNvSpPr/>
                  <p:nvPr/>
                </p:nvSpPr>
                <p:spPr>
                  <a:xfrm>
                    <a:off x="4923360" y="1406520"/>
                    <a:ext cx="83880" cy="429840"/>
                  </a:xfrm>
                  <a:prstGeom prst="rect">
                    <a:avLst/>
                  </a:prstGeom>
                  <a:solidFill>
                    <a:srgbClr val="bbe0e3"/>
                  </a:solidFill>
                  <a:ln w="9360">
                    <a:solidFill>
                      <a:srgbClr val="000000"/>
                    </a:solidFill>
                    <a:miter/>
                  </a:ln>
                </p:spPr>
                <p:style>
                  <a:lnRef idx="0"/>
                  <a:fillRef idx="0"/>
                  <a:effectRef idx="0"/>
                  <a:fontRef idx="minor"/>
                </p:style>
              </p:sp>
              <p:sp>
                <p:nvSpPr>
                  <p:cNvPr id="662" name="CustomShape 12"/>
                  <p:cNvSpPr/>
                  <p:nvPr/>
                </p:nvSpPr>
                <p:spPr>
                  <a:xfrm>
                    <a:off x="5091840" y="1406520"/>
                    <a:ext cx="83880" cy="429840"/>
                  </a:xfrm>
                  <a:prstGeom prst="rect">
                    <a:avLst/>
                  </a:prstGeom>
                  <a:solidFill>
                    <a:srgbClr val="bbe0e3"/>
                  </a:solidFill>
                  <a:ln w="9360">
                    <a:solidFill>
                      <a:srgbClr val="000000"/>
                    </a:solidFill>
                    <a:miter/>
                  </a:ln>
                </p:spPr>
                <p:style>
                  <a:lnRef idx="0"/>
                  <a:fillRef idx="0"/>
                  <a:effectRef idx="0"/>
                  <a:fontRef idx="minor"/>
                </p:style>
              </p:sp>
              <p:sp>
                <p:nvSpPr>
                  <p:cNvPr id="663" name="CustomShape 13"/>
                  <p:cNvSpPr/>
                  <p:nvPr/>
                </p:nvSpPr>
                <p:spPr>
                  <a:xfrm>
                    <a:off x="5260320" y="1406520"/>
                    <a:ext cx="83880" cy="429840"/>
                  </a:xfrm>
                  <a:prstGeom prst="rect">
                    <a:avLst/>
                  </a:prstGeom>
                  <a:solidFill>
                    <a:srgbClr val="bbe0e3"/>
                  </a:solidFill>
                  <a:ln w="9360">
                    <a:solidFill>
                      <a:srgbClr val="000000"/>
                    </a:solidFill>
                    <a:miter/>
                  </a:ln>
                </p:spPr>
                <p:style>
                  <a:lnRef idx="0"/>
                  <a:fillRef idx="0"/>
                  <a:effectRef idx="0"/>
                  <a:fontRef idx="minor"/>
                </p:style>
              </p:sp>
              <p:sp>
                <p:nvSpPr>
                  <p:cNvPr id="664" name="CustomShape 14"/>
                  <p:cNvSpPr/>
                  <p:nvPr/>
                </p:nvSpPr>
                <p:spPr>
                  <a:xfrm>
                    <a:off x="5699160" y="1406520"/>
                    <a:ext cx="83880" cy="429840"/>
                  </a:xfrm>
                  <a:prstGeom prst="rect">
                    <a:avLst/>
                  </a:prstGeom>
                  <a:solidFill>
                    <a:srgbClr val="bbe0e3"/>
                  </a:solidFill>
                  <a:ln w="9360">
                    <a:solidFill>
                      <a:srgbClr val="000000"/>
                    </a:solidFill>
                    <a:miter/>
                  </a:ln>
                </p:spPr>
                <p:style>
                  <a:lnRef idx="0"/>
                  <a:fillRef idx="0"/>
                  <a:effectRef idx="0"/>
                  <a:fontRef idx="minor"/>
                </p:style>
              </p:sp>
              <p:sp>
                <p:nvSpPr>
                  <p:cNvPr id="665" name="CustomShape 15"/>
                  <p:cNvSpPr/>
                  <p:nvPr/>
                </p:nvSpPr>
                <p:spPr>
                  <a:xfrm>
                    <a:off x="5253480" y="125604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666" name="Group 16"/>
                <p:cNvGrpSpPr/>
                <p:nvPr/>
              </p:nvGrpSpPr>
              <p:grpSpPr>
                <a:xfrm>
                  <a:off x="4653360" y="1411920"/>
                  <a:ext cx="964800" cy="619920"/>
                  <a:chOff x="4653360" y="1411920"/>
                  <a:chExt cx="964800" cy="619920"/>
                </a:xfrm>
              </p:grpSpPr>
              <p:sp>
                <p:nvSpPr>
                  <p:cNvPr id="667" name="CustomShape 17"/>
                  <p:cNvSpPr/>
                  <p:nvPr/>
                </p:nvSpPr>
                <p:spPr>
                  <a:xfrm>
                    <a:off x="4653360" y="1512360"/>
                    <a:ext cx="964800" cy="519480"/>
                  </a:xfrm>
                  <a:prstGeom prst="rect">
                    <a:avLst/>
                  </a:prstGeom>
                  <a:solidFill>
                    <a:srgbClr val="ffffff"/>
                  </a:solidFill>
                  <a:ln w="9360">
                    <a:solidFill>
                      <a:srgbClr val="000000"/>
                    </a:solidFill>
                    <a:miter/>
                  </a:ln>
                </p:spPr>
                <p:style>
                  <a:lnRef idx="0"/>
                  <a:fillRef idx="0"/>
                  <a:effectRef idx="0"/>
                  <a:fontRef idx="minor"/>
                </p:style>
              </p:sp>
              <p:sp>
                <p:nvSpPr>
                  <p:cNvPr id="668" name="CustomShape 18"/>
                  <p:cNvSpPr/>
                  <p:nvPr/>
                </p:nvSpPr>
                <p:spPr>
                  <a:xfrm>
                    <a:off x="4699080" y="1562400"/>
                    <a:ext cx="83880" cy="429840"/>
                  </a:xfrm>
                  <a:prstGeom prst="rect">
                    <a:avLst/>
                  </a:prstGeom>
                  <a:solidFill>
                    <a:srgbClr val="bbe0e3"/>
                  </a:solidFill>
                  <a:ln w="9360">
                    <a:solidFill>
                      <a:srgbClr val="000000"/>
                    </a:solidFill>
                    <a:miter/>
                  </a:ln>
                </p:spPr>
                <p:style>
                  <a:lnRef idx="0"/>
                  <a:fillRef idx="0"/>
                  <a:effectRef idx="0"/>
                  <a:fontRef idx="minor"/>
                </p:style>
              </p:sp>
              <p:sp>
                <p:nvSpPr>
                  <p:cNvPr id="669" name="CustomShape 19"/>
                  <p:cNvSpPr/>
                  <p:nvPr/>
                </p:nvSpPr>
                <p:spPr>
                  <a:xfrm>
                    <a:off x="4867560" y="1562400"/>
                    <a:ext cx="83880" cy="429840"/>
                  </a:xfrm>
                  <a:prstGeom prst="rect">
                    <a:avLst/>
                  </a:prstGeom>
                  <a:solidFill>
                    <a:srgbClr val="bbe0e3"/>
                  </a:solidFill>
                  <a:ln w="9360">
                    <a:solidFill>
                      <a:srgbClr val="000000"/>
                    </a:solidFill>
                    <a:miter/>
                  </a:ln>
                </p:spPr>
                <p:style>
                  <a:lnRef idx="0"/>
                  <a:fillRef idx="0"/>
                  <a:effectRef idx="0"/>
                  <a:fontRef idx="minor"/>
                </p:style>
              </p:sp>
              <p:sp>
                <p:nvSpPr>
                  <p:cNvPr id="670" name="CustomShape 20"/>
                  <p:cNvSpPr/>
                  <p:nvPr/>
                </p:nvSpPr>
                <p:spPr>
                  <a:xfrm>
                    <a:off x="5035680" y="1562400"/>
                    <a:ext cx="83880" cy="429840"/>
                  </a:xfrm>
                  <a:prstGeom prst="rect">
                    <a:avLst/>
                  </a:prstGeom>
                  <a:solidFill>
                    <a:srgbClr val="bbe0e3"/>
                  </a:solidFill>
                  <a:ln w="9360">
                    <a:solidFill>
                      <a:srgbClr val="000000"/>
                    </a:solidFill>
                    <a:miter/>
                  </a:ln>
                </p:spPr>
                <p:style>
                  <a:lnRef idx="0"/>
                  <a:fillRef idx="0"/>
                  <a:effectRef idx="0"/>
                  <a:fontRef idx="minor"/>
                </p:style>
              </p:sp>
              <p:sp>
                <p:nvSpPr>
                  <p:cNvPr id="671" name="CustomShape 21"/>
                  <p:cNvSpPr/>
                  <p:nvPr/>
                </p:nvSpPr>
                <p:spPr>
                  <a:xfrm>
                    <a:off x="5474520" y="1562400"/>
                    <a:ext cx="83880" cy="429840"/>
                  </a:xfrm>
                  <a:prstGeom prst="rect">
                    <a:avLst/>
                  </a:prstGeom>
                  <a:solidFill>
                    <a:srgbClr val="bbe0e3"/>
                  </a:solidFill>
                  <a:ln w="9360">
                    <a:solidFill>
                      <a:srgbClr val="000000"/>
                    </a:solidFill>
                    <a:miter/>
                  </a:ln>
                </p:spPr>
                <p:style>
                  <a:lnRef idx="0"/>
                  <a:fillRef idx="0"/>
                  <a:effectRef idx="0"/>
                  <a:fontRef idx="minor"/>
                </p:style>
              </p:sp>
              <p:sp>
                <p:nvSpPr>
                  <p:cNvPr id="672" name="CustomShape 22"/>
                  <p:cNvSpPr/>
                  <p:nvPr/>
                </p:nvSpPr>
                <p:spPr>
                  <a:xfrm>
                    <a:off x="5028840" y="141192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673" name="Group 23"/>
                <p:cNvGrpSpPr/>
                <p:nvPr/>
              </p:nvGrpSpPr>
              <p:grpSpPr>
                <a:xfrm>
                  <a:off x="4456800" y="1600200"/>
                  <a:ext cx="964800" cy="619920"/>
                  <a:chOff x="4456800" y="1600200"/>
                  <a:chExt cx="964800" cy="619920"/>
                </a:xfrm>
              </p:grpSpPr>
              <p:sp>
                <p:nvSpPr>
                  <p:cNvPr id="674" name="CustomShape 24"/>
                  <p:cNvSpPr/>
                  <p:nvPr/>
                </p:nvSpPr>
                <p:spPr>
                  <a:xfrm>
                    <a:off x="4456800" y="1700640"/>
                    <a:ext cx="964800" cy="519480"/>
                  </a:xfrm>
                  <a:prstGeom prst="rect">
                    <a:avLst/>
                  </a:prstGeom>
                  <a:solidFill>
                    <a:srgbClr val="ffffff"/>
                  </a:solidFill>
                  <a:ln w="9360">
                    <a:solidFill>
                      <a:srgbClr val="000000"/>
                    </a:solidFill>
                    <a:miter/>
                  </a:ln>
                </p:spPr>
                <p:style>
                  <a:lnRef idx="0"/>
                  <a:fillRef idx="0"/>
                  <a:effectRef idx="0"/>
                  <a:fontRef idx="minor"/>
                </p:style>
              </p:sp>
              <p:sp>
                <p:nvSpPr>
                  <p:cNvPr id="675" name="CustomShape 25"/>
                  <p:cNvSpPr/>
                  <p:nvPr/>
                </p:nvSpPr>
                <p:spPr>
                  <a:xfrm>
                    <a:off x="4502520" y="1750680"/>
                    <a:ext cx="83880" cy="429840"/>
                  </a:xfrm>
                  <a:prstGeom prst="rect">
                    <a:avLst/>
                  </a:prstGeom>
                  <a:solidFill>
                    <a:srgbClr val="bbe0e3"/>
                  </a:solidFill>
                  <a:ln w="9360">
                    <a:solidFill>
                      <a:srgbClr val="000000"/>
                    </a:solidFill>
                    <a:miter/>
                  </a:ln>
                </p:spPr>
                <p:style>
                  <a:lnRef idx="0"/>
                  <a:fillRef idx="0"/>
                  <a:effectRef idx="0"/>
                  <a:fontRef idx="minor"/>
                </p:style>
              </p:sp>
              <p:sp>
                <p:nvSpPr>
                  <p:cNvPr id="676" name="CustomShape 26"/>
                  <p:cNvSpPr/>
                  <p:nvPr/>
                </p:nvSpPr>
                <p:spPr>
                  <a:xfrm>
                    <a:off x="4671000" y="1750680"/>
                    <a:ext cx="83880" cy="429840"/>
                  </a:xfrm>
                  <a:prstGeom prst="rect">
                    <a:avLst/>
                  </a:prstGeom>
                  <a:solidFill>
                    <a:srgbClr val="bbe0e3"/>
                  </a:solidFill>
                  <a:ln w="9360">
                    <a:solidFill>
                      <a:srgbClr val="000000"/>
                    </a:solidFill>
                    <a:miter/>
                  </a:ln>
                </p:spPr>
                <p:style>
                  <a:lnRef idx="0"/>
                  <a:fillRef idx="0"/>
                  <a:effectRef idx="0"/>
                  <a:fontRef idx="minor"/>
                </p:style>
              </p:sp>
              <p:sp>
                <p:nvSpPr>
                  <p:cNvPr id="677" name="CustomShape 27"/>
                  <p:cNvSpPr/>
                  <p:nvPr/>
                </p:nvSpPr>
                <p:spPr>
                  <a:xfrm>
                    <a:off x="4839480" y="1750680"/>
                    <a:ext cx="83880" cy="429840"/>
                  </a:xfrm>
                  <a:prstGeom prst="rect">
                    <a:avLst/>
                  </a:prstGeom>
                  <a:solidFill>
                    <a:srgbClr val="bbe0e3"/>
                  </a:solidFill>
                  <a:ln w="9360">
                    <a:solidFill>
                      <a:srgbClr val="000000"/>
                    </a:solidFill>
                    <a:miter/>
                  </a:ln>
                </p:spPr>
                <p:style>
                  <a:lnRef idx="0"/>
                  <a:fillRef idx="0"/>
                  <a:effectRef idx="0"/>
                  <a:fontRef idx="minor"/>
                </p:style>
              </p:sp>
              <p:sp>
                <p:nvSpPr>
                  <p:cNvPr id="678" name="CustomShape 28"/>
                  <p:cNvSpPr/>
                  <p:nvPr/>
                </p:nvSpPr>
                <p:spPr>
                  <a:xfrm>
                    <a:off x="5277960" y="1750680"/>
                    <a:ext cx="83880" cy="429840"/>
                  </a:xfrm>
                  <a:prstGeom prst="rect">
                    <a:avLst/>
                  </a:prstGeom>
                  <a:solidFill>
                    <a:srgbClr val="bbe0e3"/>
                  </a:solidFill>
                  <a:ln w="9360">
                    <a:solidFill>
                      <a:srgbClr val="000000"/>
                    </a:solidFill>
                    <a:miter/>
                  </a:ln>
                </p:spPr>
                <p:style>
                  <a:lnRef idx="0"/>
                  <a:fillRef idx="0"/>
                  <a:effectRef idx="0"/>
                  <a:fontRef idx="minor"/>
                </p:style>
              </p:sp>
              <p:sp>
                <p:nvSpPr>
                  <p:cNvPr id="679" name="CustomShape 29"/>
                  <p:cNvSpPr/>
                  <p:nvPr/>
                </p:nvSpPr>
                <p:spPr>
                  <a:xfrm>
                    <a:off x="4832280" y="160020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sp>
            <p:nvSpPr>
              <p:cNvPr id="680" name="Line 30"/>
              <p:cNvSpPr/>
              <p:nvPr/>
            </p:nvSpPr>
            <p:spPr>
              <a:xfrm>
                <a:off x="5933880" y="1780920"/>
                <a:ext cx="168480" cy="360"/>
              </a:xfrm>
              <a:prstGeom prst="line">
                <a:avLst/>
              </a:prstGeom>
              <a:ln w="38160">
                <a:solidFill>
                  <a:srgbClr val="000000"/>
                </a:solidFill>
                <a:round/>
              </a:ln>
            </p:spPr>
            <p:style>
              <a:lnRef idx="0"/>
              <a:fillRef idx="0"/>
              <a:effectRef idx="0"/>
              <a:fontRef idx="minor"/>
            </p:style>
          </p:sp>
          <p:grpSp>
            <p:nvGrpSpPr>
              <p:cNvPr id="681" name="Group 31"/>
              <p:cNvGrpSpPr/>
              <p:nvPr/>
            </p:nvGrpSpPr>
            <p:grpSpPr>
              <a:xfrm>
                <a:off x="3819960" y="1852920"/>
                <a:ext cx="1729800" cy="1054080"/>
                <a:chOff x="3819960" y="1852920"/>
                <a:chExt cx="1729800" cy="1054080"/>
              </a:xfrm>
            </p:grpSpPr>
            <p:grpSp>
              <p:nvGrpSpPr>
                <p:cNvPr id="682" name="Group 32"/>
                <p:cNvGrpSpPr/>
                <p:nvPr/>
              </p:nvGrpSpPr>
              <p:grpSpPr>
                <a:xfrm>
                  <a:off x="3988440" y="2215080"/>
                  <a:ext cx="964800" cy="619920"/>
                  <a:chOff x="3988440" y="2215080"/>
                  <a:chExt cx="964800" cy="619920"/>
                </a:xfrm>
              </p:grpSpPr>
              <p:sp>
                <p:nvSpPr>
                  <p:cNvPr id="683" name="CustomShape 33"/>
                  <p:cNvSpPr/>
                  <p:nvPr/>
                </p:nvSpPr>
                <p:spPr>
                  <a:xfrm>
                    <a:off x="3988440" y="2315520"/>
                    <a:ext cx="964800" cy="519480"/>
                  </a:xfrm>
                  <a:prstGeom prst="rect">
                    <a:avLst/>
                  </a:prstGeom>
                  <a:solidFill>
                    <a:srgbClr val="ffffff"/>
                  </a:solidFill>
                  <a:ln w="9360">
                    <a:solidFill>
                      <a:srgbClr val="000000"/>
                    </a:solidFill>
                    <a:miter/>
                  </a:ln>
                </p:spPr>
                <p:style>
                  <a:lnRef idx="0"/>
                  <a:fillRef idx="0"/>
                  <a:effectRef idx="0"/>
                  <a:fontRef idx="minor"/>
                </p:style>
              </p:sp>
              <p:sp>
                <p:nvSpPr>
                  <p:cNvPr id="684" name="CustomShape 34"/>
                  <p:cNvSpPr/>
                  <p:nvPr/>
                </p:nvSpPr>
                <p:spPr>
                  <a:xfrm>
                    <a:off x="4033800" y="2365920"/>
                    <a:ext cx="83880" cy="429840"/>
                  </a:xfrm>
                  <a:prstGeom prst="rect">
                    <a:avLst/>
                  </a:prstGeom>
                  <a:solidFill>
                    <a:srgbClr val="bbe0e3"/>
                  </a:solidFill>
                  <a:ln w="9360">
                    <a:solidFill>
                      <a:srgbClr val="000000"/>
                    </a:solidFill>
                    <a:miter/>
                  </a:ln>
                </p:spPr>
                <p:style>
                  <a:lnRef idx="0"/>
                  <a:fillRef idx="0"/>
                  <a:effectRef idx="0"/>
                  <a:fontRef idx="minor"/>
                </p:style>
              </p:sp>
              <p:sp>
                <p:nvSpPr>
                  <p:cNvPr id="685" name="CustomShape 35"/>
                  <p:cNvSpPr/>
                  <p:nvPr/>
                </p:nvSpPr>
                <p:spPr>
                  <a:xfrm>
                    <a:off x="4202280" y="2365920"/>
                    <a:ext cx="83880" cy="429840"/>
                  </a:xfrm>
                  <a:prstGeom prst="rect">
                    <a:avLst/>
                  </a:prstGeom>
                  <a:solidFill>
                    <a:srgbClr val="bbe0e3"/>
                  </a:solidFill>
                  <a:ln w="9360">
                    <a:solidFill>
                      <a:srgbClr val="000000"/>
                    </a:solidFill>
                    <a:miter/>
                  </a:ln>
                </p:spPr>
                <p:style>
                  <a:lnRef idx="0"/>
                  <a:fillRef idx="0"/>
                  <a:effectRef idx="0"/>
                  <a:fontRef idx="minor"/>
                </p:style>
              </p:sp>
              <p:sp>
                <p:nvSpPr>
                  <p:cNvPr id="686" name="CustomShape 36"/>
                  <p:cNvSpPr/>
                  <p:nvPr/>
                </p:nvSpPr>
                <p:spPr>
                  <a:xfrm>
                    <a:off x="4370760" y="2365920"/>
                    <a:ext cx="83880" cy="429840"/>
                  </a:xfrm>
                  <a:prstGeom prst="rect">
                    <a:avLst/>
                  </a:prstGeom>
                  <a:solidFill>
                    <a:srgbClr val="bbe0e3"/>
                  </a:solidFill>
                  <a:ln w="9360">
                    <a:solidFill>
                      <a:srgbClr val="000000"/>
                    </a:solidFill>
                    <a:miter/>
                  </a:ln>
                </p:spPr>
                <p:style>
                  <a:lnRef idx="0"/>
                  <a:fillRef idx="0"/>
                  <a:effectRef idx="0"/>
                  <a:fontRef idx="minor"/>
                </p:style>
              </p:sp>
              <p:sp>
                <p:nvSpPr>
                  <p:cNvPr id="687" name="CustomShape 37"/>
                  <p:cNvSpPr/>
                  <p:nvPr/>
                </p:nvSpPr>
                <p:spPr>
                  <a:xfrm>
                    <a:off x="4809600" y="2365920"/>
                    <a:ext cx="83880" cy="429840"/>
                  </a:xfrm>
                  <a:prstGeom prst="rect">
                    <a:avLst/>
                  </a:prstGeom>
                  <a:solidFill>
                    <a:srgbClr val="bbe0e3"/>
                  </a:solidFill>
                  <a:ln w="9360">
                    <a:solidFill>
                      <a:srgbClr val="000000"/>
                    </a:solidFill>
                    <a:miter/>
                  </a:ln>
                </p:spPr>
                <p:style>
                  <a:lnRef idx="0"/>
                  <a:fillRef idx="0"/>
                  <a:effectRef idx="0"/>
                  <a:fontRef idx="minor"/>
                </p:style>
              </p:sp>
              <p:sp>
                <p:nvSpPr>
                  <p:cNvPr id="688" name="CustomShape 38"/>
                  <p:cNvSpPr/>
                  <p:nvPr/>
                </p:nvSpPr>
                <p:spPr>
                  <a:xfrm>
                    <a:off x="4363920" y="221508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689" name="Line 39"/>
                <p:cNvSpPr/>
                <p:nvPr/>
              </p:nvSpPr>
              <p:spPr>
                <a:xfrm>
                  <a:off x="5044320" y="2778120"/>
                  <a:ext cx="168480" cy="360"/>
                </a:xfrm>
                <a:prstGeom prst="line">
                  <a:avLst/>
                </a:prstGeom>
                <a:ln w="38160">
                  <a:solidFill>
                    <a:srgbClr val="000000"/>
                  </a:solidFill>
                  <a:round/>
                </a:ln>
              </p:spPr>
              <p:style>
                <a:lnRef idx="0"/>
                <a:fillRef idx="0"/>
                <a:effectRef idx="0"/>
                <a:fontRef idx="minor"/>
              </p:style>
            </p:sp>
            <p:sp>
              <p:nvSpPr>
                <p:cNvPr id="690" name="CustomShape 40"/>
                <p:cNvSpPr/>
                <p:nvPr/>
              </p:nvSpPr>
              <p:spPr>
                <a:xfrm>
                  <a:off x="3819960" y="1852920"/>
                  <a:ext cx="1564920" cy="1054080"/>
                </a:xfrm>
                <a:prstGeom prst="rect">
                  <a:avLst/>
                </a:prstGeom>
                <a:solidFill>
                  <a:srgbClr val="ffffff"/>
                </a:solidFill>
                <a:ln w="9360">
                  <a:solidFill>
                    <a:srgbClr val="000000"/>
                  </a:solidFill>
                  <a:miter/>
                </a:ln>
              </p:spPr>
              <p:style>
                <a:lnRef idx="0"/>
                <a:fillRef idx="0"/>
                <a:effectRef idx="0"/>
                <a:fontRef idx="minor"/>
              </p:style>
            </p:sp>
            <p:grpSp>
              <p:nvGrpSpPr>
                <p:cNvPr id="691" name="Group 41"/>
                <p:cNvGrpSpPr/>
                <p:nvPr/>
              </p:nvGrpSpPr>
              <p:grpSpPr>
                <a:xfrm>
                  <a:off x="4325040" y="1870920"/>
                  <a:ext cx="964800" cy="619920"/>
                  <a:chOff x="4325040" y="1870920"/>
                  <a:chExt cx="964800" cy="619920"/>
                </a:xfrm>
              </p:grpSpPr>
              <p:sp>
                <p:nvSpPr>
                  <p:cNvPr id="692" name="CustomShape 42"/>
                  <p:cNvSpPr/>
                  <p:nvPr/>
                </p:nvSpPr>
                <p:spPr>
                  <a:xfrm>
                    <a:off x="4325040" y="1971360"/>
                    <a:ext cx="964800" cy="519480"/>
                  </a:xfrm>
                  <a:prstGeom prst="rect">
                    <a:avLst/>
                  </a:prstGeom>
                  <a:solidFill>
                    <a:srgbClr val="ffffff"/>
                  </a:solidFill>
                  <a:ln w="9360">
                    <a:solidFill>
                      <a:srgbClr val="000000"/>
                    </a:solidFill>
                    <a:miter/>
                  </a:ln>
                </p:spPr>
                <p:style>
                  <a:lnRef idx="0"/>
                  <a:fillRef idx="0"/>
                  <a:effectRef idx="0"/>
                  <a:fontRef idx="minor"/>
                </p:style>
              </p:sp>
              <p:sp>
                <p:nvSpPr>
                  <p:cNvPr id="693" name="CustomShape 43"/>
                  <p:cNvSpPr/>
                  <p:nvPr/>
                </p:nvSpPr>
                <p:spPr>
                  <a:xfrm>
                    <a:off x="4370760" y="2021400"/>
                    <a:ext cx="83880" cy="429840"/>
                  </a:xfrm>
                  <a:prstGeom prst="rect">
                    <a:avLst/>
                  </a:prstGeom>
                  <a:solidFill>
                    <a:srgbClr val="bbe0e3"/>
                  </a:solidFill>
                  <a:ln w="9360">
                    <a:solidFill>
                      <a:srgbClr val="000000"/>
                    </a:solidFill>
                    <a:miter/>
                  </a:ln>
                </p:spPr>
                <p:style>
                  <a:lnRef idx="0"/>
                  <a:fillRef idx="0"/>
                  <a:effectRef idx="0"/>
                  <a:fontRef idx="minor"/>
                </p:style>
              </p:sp>
              <p:sp>
                <p:nvSpPr>
                  <p:cNvPr id="694" name="CustomShape 44"/>
                  <p:cNvSpPr/>
                  <p:nvPr/>
                </p:nvSpPr>
                <p:spPr>
                  <a:xfrm>
                    <a:off x="4539240" y="2021400"/>
                    <a:ext cx="83880" cy="429840"/>
                  </a:xfrm>
                  <a:prstGeom prst="rect">
                    <a:avLst/>
                  </a:prstGeom>
                  <a:solidFill>
                    <a:srgbClr val="bbe0e3"/>
                  </a:solidFill>
                  <a:ln w="9360">
                    <a:solidFill>
                      <a:srgbClr val="000000"/>
                    </a:solidFill>
                    <a:miter/>
                  </a:ln>
                </p:spPr>
                <p:style>
                  <a:lnRef idx="0"/>
                  <a:fillRef idx="0"/>
                  <a:effectRef idx="0"/>
                  <a:fontRef idx="minor"/>
                </p:style>
              </p:sp>
              <p:sp>
                <p:nvSpPr>
                  <p:cNvPr id="695" name="CustomShape 45"/>
                  <p:cNvSpPr/>
                  <p:nvPr/>
                </p:nvSpPr>
                <p:spPr>
                  <a:xfrm>
                    <a:off x="4707720" y="2021400"/>
                    <a:ext cx="83880" cy="429840"/>
                  </a:xfrm>
                  <a:prstGeom prst="rect">
                    <a:avLst/>
                  </a:prstGeom>
                  <a:solidFill>
                    <a:srgbClr val="bbe0e3"/>
                  </a:solidFill>
                  <a:ln w="9360">
                    <a:solidFill>
                      <a:srgbClr val="000000"/>
                    </a:solidFill>
                    <a:miter/>
                  </a:ln>
                </p:spPr>
                <p:style>
                  <a:lnRef idx="0"/>
                  <a:fillRef idx="0"/>
                  <a:effectRef idx="0"/>
                  <a:fontRef idx="minor"/>
                </p:style>
              </p:sp>
              <p:sp>
                <p:nvSpPr>
                  <p:cNvPr id="696" name="CustomShape 46"/>
                  <p:cNvSpPr/>
                  <p:nvPr/>
                </p:nvSpPr>
                <p:spPr>
                  <a:xfrm>
                    <a:off x="5146560" y="2021400"/>
                    <a:ext cx="83880" cy="429840"/>
                  </a:xfrm>
                  <a:prstGeom prst="rect">
                    <a:avLst/>
                  </a:prstGeom>
                  <a:solidFill>
                    <a:srgbClr val="bbe0e3"/>
                  </a:solidFill>
                  <a:ln w="9360">
                    <a:solidFill>
                      <a:srgbClr val="000000"/>
                    </a:solidFill>
                    <a:miter/>
                  </a:ln>
                </p:spPr>
                <p:style>
                  <a:lnRef idx="0"/>
                  <a:fillRef idx="0"/>
                  <a:effectRef idx="0"/>
                  <a:fontRef idx="minor"/>
                </p:style>
              </p:sp>
              <p:sp>
                <p:nvSpPr>
                  <p:cNvPr id="697" name="CustomShape 47"/>
                  <p:cNvSpPr/>
                  <p:nvPr/>
                </p:nvSpPr>
                <p:spPr>
                  <a:xfrm>
                    <a:off x="4700520" y="187092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698" name="Group 48"/>
                <p:cNvGrpSpPr/>
                <p:nvPr/>
              </p:nvGrpSpPr>
              <p:grpSpPr>
                <a:xfrm>
                  <a:off x="4111200" y="2010600"/>
                  <a:ext cx="964800" cy="619920"/>
                  <a:chOff x="4111200" y="2010600"/>
                  <a:chExt cx="964800" cy="619920"/>
                </a:xfrm>
              </p:grpSpPr>
              <p:sp>
                <p:nvSpPr>
                  <p:cNvPr id="699" name="CustomShape 49"/>
                  <p:cNvSpPr/>
                  <p:nvPr/>
                </p:nvSpPr>
                <p:spPr>
                  <a:xfrm>
                    <a:off x="4111200" y="2111040"/>
                    <a:ext cx="964800" cy="519480"/>
                  </a:xfrm>
                  <a:prstGeom prst="rect">
                    <a:avLst/>
                  </a:prstGeom>
                  <a:solidFill>
                    <a:srgbClr val="ffffff"/>
                  </a:solidFill>
                  <a:ln w="9360">
                    <a:solidFill>
                      <a:srgbClr val="000000"/>
                    </a:solidFill>
                    <a:miter/>
                  </a:ln>
                </p:spPr>
                <p:style>
                  <a:lnRef idx="0"/>
                  <a:fillRef idx="0"/>
                  <a:effectRef idx="0"/>
                  <a:fontRef idx="minor"/>
                </p:style>
              </p:sp>
              <p:sp>
                <p:nvSpPr>
                  <p:cNvPr id="700" name="CustomShape 50"/>
                  <p:cNvSpPr/>
                  <p:nvPr/>
                </p:nvSpPr>
                <p:spPr>
                  <a:xfrm>
                    <a:off x="4156920" y="2161440"/>
                    <a:ext cx="83880" cy="429840"/>
                  </a:xfrm>
                  <a:prstGeom prst="rect">
                    <a:avLst/>
                  </a:prstGeom>
                  <a:solidFill>
                    <a:srgbClr val="bbe0e3"/>
                  </a:solidFill>
                  <a:ln w="9360">
                    <a:solidFill>
                      <a:srgbClr val="000000"/>
                    </a:solidFill>
                    <a:miter/>
                  </a:ln>
                </p:spPr>
                <p:style>
                  <a:lnRef idx="0"/>
                  <a:fillRef idx="0"/>
                  <a:effectRef idx="0"/>
                  <a:fontRef idx="minor"/>
                </p:style>
              </p:sp>
              <p:sp>
                <p:nvSpPr>
                  <p:cNvPr id="701" name="CustomShape 51"/>
                  <p:cNvSpPr/>
                  <p:nvPr/>
                </p:nvSpPr>
                <p:spPr>
                  <a:xfrm>
                    <a:off x="4325040" y="2161440"/>
                    <a:ext cx="83880" cy="429840"/>
                  </a:xfrm>
                  <a:prstGeom prst="rect">
                    <a:avLst/>
                  </a:prstGeom>
                  <a:solidFill>
                    <a:srgbClr val="bbe0e3"/>
                  </a:solidFill>
                  <a:ln w="9360">
                    <a:solidFill>
                      <a:srgbClr val="000000"/>
                    </a:solidFill>
                    <a:miter/>
                  </a:ln>
                </p:spPr>
                <p:style>
                  <a:lnRef idx="0"/>
                  <a:fillRef idx="0"/>
                  <a:effectRef idx="0"/>
                  <a:fontRef idx="minor"/>
                </p:style>
              </p:sp>
              <p:sp>
                <p:nvSpPr>
                  <p:cNvPr id="702" name="CustomShape 52"/>
                  <p:cNvSpPr/>
                  <p:nvPr/>
                </p:nvSpPr>
                <p:spPr>
                  <a:xfrm>
                    <a:off x="4493520" y="2161440"/>
                    <a:ext cx="83880" cy="429840"/>
                  </a:xfrm>
                  <a:prstGeom prst="rect">
                    <a:avLst/>
                  </a:prstGeom>
                  <a:solidFill>
                    <a:srgbClr val="bbe0e3"/>
                  </a:solidFill>
                  <a:ln w="9360">
                    <a:solidFill>
                      <a:srgbClr val="000000"/>
                    </a:solidFill>
                    <a:miter/>
                  </a:ln>
                </p:spPr>
                <p:style>
                  <a:lnRef idx="0"/>
                  <a:fillRef idx="0"/>
                  <a:effectRef idx="0"/>
                  <a:fontRef idx="minor"/>
                </p:style>
              </p:sp>
              <p:sp>
                <p:nvSpPr>
                  <p:cNvPr id="703" name="CustomShape 53"/>
                  <p:cNvSpPr/>
                  <p:nvPr/>
                </p:nvSpPr>
                <p:spPr>
                  <a:xfrm>
                    <a:off x="4932360" y="2161440"/>
                    <a:ext cx="83880" cy="429840"/>
                  </a:xfrm>
                  <a:prstGeom prst="rect">
                    <a:avLst/>
                  </a:prstGeom>
                  <a:solidFill>
                    <a:srgbClr val="bbe0e3"/>
                  </a:solidFill>
                  <a:ln w="9360">
                    <a:solidFill>
                      <a:srgbClr val="000000"/>
                    </a:solidFill>
                    <a:miter/>
                  </a:ln>
                </p:spPr>
                <p:style>
                  <a:lnRef idx="0"/>
                  <a:fillRef idx="0"/>
                  <a:effectRef idx="0"/>
                  <a:fontRef idx="minor"/>
                </p:style>
              </p:sp>
              <p:sp>
                <p:nvSpPr>
                  <p:cNvPr id="704" name="CustomShape 54"/>
                  <p:cNvSpPr/>
                  <p:nvPr/>
                </p:nvSpPr>
                <p:spPr>
                  <a:xfrm>
                    <a:off x="4486680" y="201060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705" name="Group 55"/>
                <p:cNvGrpSpPr/>
                <p:nvPr/>
              </p:nvGrpSpPr>
              <p:grpSpPr>
                <a:xfrm>
                  <a:off x="3904200" y="2197080"/>
                  <a:ext cx="964800" cy="619920"/>
                  <a:chOff x="3904200" y="2197080"/>
                  <a:chExt cx="964800" cy="619920"/>
                </a:xfrm>
              </p:grpSpPr>
              <p:sp>
                <p:nvSpPr>
                  <p:cNvPr id="706" name="CustomShape 56"/>
                  <p:cNvSpPr/>
                  <p:nvPr/>
                </p:nvSpPr>
                <p:spPr>
                  <a:xfrm>
                    <a:off x="3904200" y="2297520"/>
                    <a:ext cx="964800" cy="519480"/>
                  </a:xfrm>
                  <a:prstGeom prst="rect">
                    <a:avLst/>
                  </a:prstGeom>
                  <a:solidFill>
                    <a:srgbClr val="ffffff"/>
                  </a:solidFill>
                  <a:ln w="9360">
                    <a:solidFill>
                      <a:srgbClr val="000000"/>
                    </a:solidFill>
                    <a:miter/>
                  </a:ln>
                </p:spPr>
                <p:style>
                  <a:lnRef idx="0"/>
                  <a:fillRef idx="0"/>
                  <a:effectRef idx="0"/>
                  <a:fontRef idx="minor"/>
                </p:style>
              </p:sp>
              <p:sp>
                <p:nvSpPr>
                  <p:cNvPr id="707" name="CustomShape 57"/>
                  <p:cNvSpPr/>
                  <p:nvPr/>
                </p:nvSpPr>
                <p:spPr>
                  <a:xfrm>
                    <a:off x="3949560" y="2347920"/>
                    <a:ext cx="83880" cy="429840"/>
                  </a:xfrm>
                  <a:prstGeom prst="rect">
                    <a:avLst/>
                  </a:prstGeom>
                  <a:solidFill>
                    <a:srgbClr val="bbe0e3"/>
                  </a:solidFill>
                  <a:ln w="9360">
                    <a:solidFill>
                      <a:srgbClr val="000000"/>
                    </a:solidFill>
                    <a:miter/>
                  </a:ln>
                </p:spPr>
                <p:style>
                  <a:lnRef idx="0"/>
                  <a:fillRef idx="0"/>
                  <a:effectRef idx="0"/>
                  <a:fontRef idx="minor"/>
                </p:style>
              </p:sp>
              <p:sp>
                <p:nvSpPr>
                  <p:cNvPr id="708" name="CustomShape 58"/>
                  <p:cNvSpPr/>
                  <p:nvPr/>
                </p:nvSpPr>
                <p:spPr>
                  <a:xfrm>
                    <a:off x="4118040" y="2347920"/>
                    <a:ext cx="83880" cy="429840"/>
                  </a:xfrm>
                  <a:prstGeom prst="rect">
                    <a:avLst/>
                  </a:prstGeom>
                  <a:solidFill>
                    <a:srgbClr val="bbe0e3"/>
                  </a:solidFill>
                  <a:ln w="9360">
                    <a:solidFill>
                      <a:srgbClr val="000000"/>
                    </a:solidFill>
                    <a:miter/>
                  </a:ln>
                </p:spPr>
                <p:style>
                  <a:lnRef idx="0"/>
                  <a:fillRef idx="0"/>
                  <a:effectRef idx="0"/>
                  <a:fontRef idx="minor"/>
                </p:style>
              </p:sp>
              <p:sp>
                <p:nvSpPr>
                  <p:cNvPr id="709" name="CustomShape 59"/>
                  <p:cNvSpPr/>
                  <p:nvPr/>
                </p:nvSpPr>
                <p:spPr>
                  <a:xfrm>
                    <a:off x="4286520" y="2347920"/>
                    <a:ext cx="83880" cy="429840"/>
                  </a:xfrm>
                  <a:prstGeom prst="rect">
                    <a:avLst/>
                  </a:prstGeom>
                  <a:solidFill>
                    <a:srgbClr val="bbe0e3"/>
                  </a:solidFill>
                  <a:ln w="9360">
                    <a:solidFill>
                      <a:srgbClr val="000000"/>
                    </a:solidFill>
                    <a:miter/>
                  </a:ln>
                </p:spPr>
                <p:style>
                  <a:lnRef idx="0"/>
                  <a:fillRef idx="0"/>
                  <a:effectRef idx="0"/>
                  <a:fontRef idx="minor"/>
                </p:style>
              </p:sp>
              <p:sp>
                <p:nvSpPr>
                  <p:cNvPr id="710" name="CustomShape 60"/>
                  <p:cNvSpPr/>
                  <p:nvPr/>
                </p:nvSpPr>
                <p:spPr>
                  <a:xfrm>
                    <a:off x="4725360" y="2347920"/>
                    <a:ext cx="83880" cy="429840"/>
                  </a:xfrm>
                  <a:prstGeom prst="rect">
                    <a:avLst/>
                  </a:prstGeom>
                  <a:solidFill>
                    <a:srgbClr val="bbe0e3"/>
                  </a:solidFill>
                  <a:ln w="9360">
                    <a:solidFill>
                      <a:srgbClr val="000000"/>
                    </a:solidFill>
                    <a:miter/>
                  </a:ln>
                </p:spPr>
                <p:style>
                  <a:lnRef idx="0"/>
                  <a:fillRef idx="0"/>
                  <a:effectRef idx="0"/>
                  <a:fontRef idx="minor"/>
                </p:style>
              </p:sp>
              <p:sp>
                <p:nvSpPr>
                  <p:cNvPr id="711" name="CustomShape 61"/>
                  <p:cNvSpPr/>
                  <p:nvPr/>
                </p:nvSpPr>
                <p:spPr>
                  <a:xfrm>
                    <a:off x="4279680" y="219708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712" name="Line 62"/>
                <p:cNvSpPr/>
                <p:nvPr/>
              </p:nvSpPr>
              <p:spPr>
                <a:xfrm>
                  <a:off x="5381280" y="2379960"/>
                  <a:ext cx="168480" cy="360"/>
                </a:xfrm>
                <a:prstGeom prst="line">
                  <a:avLst/>
                </a:prstGeom>
                <a:ln w="38160">
                  <a:solidFill>
                    <a:srgbClr val="000000"/>
                  </a:solidFill>
                  <a:round/>
                </a:ln>
              </p:spPr>
              <p:style>
                <a:lnRef idx="0"/>
                <a:fillRef idx="0"/>
                <a:effectRef idx="0"/>
                <a:fontRef idx="minor"/>
              </p:style>
            </p:sp>
          </p:grpSp>
          <p:grpSp>
            <p:nvGrpSpPr>
              <p:cNvPr id="713" name="Group 63"/>
              <p:cNvGrpSpPr/>
              <p:nvPr/>
            </p:nvGrpSpPr>
            <p:grpSpPr>
              <a:xfrm>
                <a:off x="3498840" y="2192040"/>
                <a:ext cx="1729800" cy="1054080"/>
                <a:chOff x="3498840" y="2192040"/>
                <a:chExt cx="1729800" cy="1054080"/>
              </a:xfrm>
            </p:grpSpPr>
            <p:grpSp>
              <p:nvGrpSpPr>
                <p:cNvPr id="714" name="Group 64"/>
                <p:cNvGrpSpPr/>
                <p:nvPr/>
              </p:nvGrpSpPr>
              <p:grpSpPr>
                <a:xfrm>
                  <a:off x="3667320" y="2554200"/>
                  <a:ext cx="964800" cy="619920"/>
                  <a:chOff x="3667320" y="2554200"/>
                  <a:chExt cx="964800" cy="619920"/>
                </a:xfrm>
              </p:grpSpPr>
              <p:sp>
                <p:nvSpPr>
                  <p:cNvPr id="715" name="CustomShape 65"/>
                  <p:cNvSpPr/>
                  <p:nvPr/>
                </p:nvSpPr>
                <p:spPr>
                  <a:xfrm>
                    <a:off x="3667320" y="2654640"/>
                    <a:ext cx="964800" cy="519480"/>
                  </a:xfrm>
                  <a:prstGeom prst="rect">
                    <a:avLst/>
                  </a:prstGeom>
                  <a:solidFill>
                    <a:srgbClr val="ffffff"/>
                  </a:solidFill>
                  <a:ln w="9360">
                    <a:solidFill>
                      <a:srgbClr val="000000"/>
                    </a:solidFill>
                    <a:miter/>
                  </a:ln>
                </p:spPr>
                <p:style>
                  <a:lnRef idx="0"/>
                  <a:fillRef idx="0"/>
                  <a:effectRef idx="0"/>
                  <a:fontRef idx="minor"/>
                </p:style>
              </p:sp>
              <p:sp>
                <p:nvSpPr>
                  <p:cNvPr id="716" name="CustomShape 66"/>
                  <p:cNvSpPr/>
                  <p:nvPr/>
                </p:nvSpPr>
                <p:spPr>
                  <a:xfrm>
                    <a:off x="3712680" y="2704680"/>
                    <a:ext cx="83880" cy="429840"/>
                  </a:xfrm>
                  <a:prstGeom prst="rect">
                    <a:avLst/>
                  </a:prstGeom>
                  <a:solidFill>
                    <a:srgbClr val="bbe0e3"/>
                  </a:solidFill>
                  <a:ln w="9360">
                    <a:solidFill>
                      <a:srgbClr val="000000"/>
                    </a:solidFill>
                    <a:miter/>
                  </a:ln>
                </p:spPr>
                <p:style>
                  <a:lnRef idx="0"/>
                  <a:fillRef idx="0"/>
                  <a:effectRef idx="0"/>
                  <a:fontRef idx="minor"/>
                </p:style>
              </p:sp>
              <p:sp>
                <p:nvSpPr>
                  <p:cNvPr id="717" name="CustomShape 67"/>
                  <p:cNvSpPr/>
                  <p:nvPr/>
                </p:nvSpPr>
                <p:spPr>
                  <a:xfrm>
                    <a:off x="3881160" y="2704680"/>
                    <a:ext cx="83880" cy="429840"/>
                  </a:xfrm>
                  <a:prstGeom prst="rect">
                    <a:avLst/>
                  </a:prstGeom>
                  <a:solidFill>
                    <a:srgbClr val="bbe0e3"/>
                  </a:solidFill>
                  <a:ln w="9360">
                    <a:solidFill>
                      <a:srgbClr val="000000"/>
                    </a:solidFill>
                    <a:miter/>
                  </a:ln>
                </p:spPr>
                <p:style>
                  <a:lnRef idx="0"/>
                  <a:fillRef idx="0"/>
                  <a:effectRef idx="0"/>
                  <a:fontRef idx="minor"/>
                </p:style>
              </p:sp>
              <p:sp>
                <p:nvSpPr>
                  <p:cNvPr id="718" name="CustomShape 68"/>
                  <p:cNvSpPr/>
                  <p:nvPr/>
                </p:nvSpPr>
                <p:spPr>
                  <a:xfrm>
                    <a:off x="4049640" y="2704680"/>
                    <a:ext cx="83880" cy="429840"/>
                  </a:xfrm>
                  <a:prstGeom prst="rect">
                    <a:avLst/>
                  </a:prstGeom>
                  <a:solidFill>
                    <a:srgbClr val="bbe0e3"/>
                  </a:solidFill>
                  <a:ln w="9360">
                    <a:solidFill>
                      <a:srgbClr val="000000"/>
                    </a:solidFill>
                    <a:miter/>
                  </a:ln>
                </p:spPr>
                <p:style>
                  <a:lnRef idx="0"/>
                  <a:fillRef idx="0"/>
                  <a:effectRef idx="0"/>
                  <a:fontRef idx="minor"/>
                </p:style>
              </p:sp>
              <p:sp>
                <p:nvSpPr>
                  <p:cNvPr id="719" name="CustomShape 69"/>
                  <p:cNvSpPr/>
                  <p:nvPr/>
                </p:nvSpPr>
                <p:spPr>
                  <a:xfrm>
                    <a:off x="4488480" y="2704680"/>
                    <a:ext cx="83880" cy="429840"/>
                  </a:xfrm>
                  <a:prstGeom prst="rect">
                    <a:avLst/>
                  </a:prstGeom>
                  <a:solidFill>
                    <a:srgbClr val="bbe0e3"/>
                  </a:solidFill>
                  <a:ln w="9360">
                    <a:solidFill>
                      <a:srgbClr val="000000"/>
                    </a:solidFill>
                    <a:miter/>
                  </a:ln>
                </p:spPr>
                <p:style>
                  <a:lnRef idx="0"/>
                  <a:fillRef idx="0"/>
                  <a:effectRef idx="0"/>
                  <a:fontRef idx="minor"/>
                </p:style>
              </p:sp>
              <p:sp>
                <p:nvSpPr>
                  <p:cNvPr id="720" name="CustomShape 70"/>
                  <p:cNvSpPr/>
                  <p:nvPr/>
                </p:nvSpPr>
                <p:spPr>
                  <a:xfrm>
                    <a:off x="4042800" y="255420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721" name="Line 71"/>
                <p:cNvSpPr/>
                <p:nvPr/>
              </p:nvSpPr>
              <p:spPr>
                <a:xfrm>
                  <a:off x="4723200" y="3116880"/>
                  <a:ext cx="168480" cy="360"/>
                </a:xfrm>
                <a:prstGeom prst="line">
                  <a:avLst/>
                </a:prstGeom>
                <a:ln w="38160">
                  <a:solidFill>
                    <a:srgbClr val="000000"/>
                  </a:solidFill>
                  <a:round/>
                </a:ln>
              </p:spPr>
              <p:style>
                <a:lnRef idx="0"/>
                <a:fillRef idx="0"/>
                <a:effectRef idx="0"/>
                <a:fontRef idx="minor"/>
              </p:style>
            </p:sp>
            <p:sp>
              <p:nvSpPr>
                <p:cNvPr id="722" name="CustomShape 72"/>
                <p:cNvSpPr/>
                <p:nvPr/>
              </p:nvSpPr>
              <p:spPr>
                <a:xfrm>
                  <a:off x="3498840" y="2192040"/>
                  <a:ext cx="1564920" cy="1054080"/>
                </a:xfrm>
                <a:prstGeom prst="rect">
                  <a:avLst/>
                </a:prstGeom>
                <a:solidFill>
                  <a:srgbClr val="ffffff"/>
                </a:solidFill>
                <a:ln w="9360">
                  <a:solidFill>
                    <a:srgbClr val="000000"/>
                  </a:solidFill>
                  <a:miter/>
                </a:ln>
              </p:spPr>
              <p:style>
                <a:lnRef idx="0"/>
                <a:fillRef idx="0"/>
                <a:effectRef idx="0"/>
                <a:fontRef idx="minor"/>
              </p:style>
            </p:sp>
            <p:grpSp>
              <p:nvGrpSpPr>
                <p:cNvPr id="723" name="Group 73"/>
                <p:cNvGrpSpPr/>
                <p:nvPr/>
              </p:nvGrpSpPr>
              <p:grpSpPr>
                <a:xfrm>
                  <a:off x="4003920" y="2209680"/>
                  <a:ext cx="965160" cy="619920"/>
                  <a:chOff x="4003920" y="2209680"/>
                  <a:chExt cx="965160" cy="619920"/>
                </a:xfrm>
              </p:grpSpPr>
              <p:sp>
                <p:nvSpPr>
                  <p:cNvPr id="724" name="CustomShape 74"/>
                  <p:cNvSpPr/>
                  <p:nvPr/>
                </p:nvSpPr>
                <p:spPr>
                  <a:xfrm>
                    <a:off x="4003920" y="2310120"/>
                    <a:ext cx="964800" cy="519480"/>
                  </a:xfrm>
                  <a:prstGeom prst="rect">
                    <a:avLst/>
                  </a:prstGeom>
                  <a:solidFill>
                    <a:srgbClr val="ffffff"/>
                  </a:solidFill>
                  <a:ln w="9360">
                    <a:solidFill>
                      <a:srgbClr val="000000"/>
                    </a:solidFill>
                    <a:miter/>
                  </a:ln>
                </p:spPr>
                <p:style>
                  <a:lnRef idx="0"/>
                  <a:fillRef idx="0"/>
                  <a:effectRef idx="0"/>
                  <a:fontRef idx="minor"/>
                </p:style>
              </p:sp>
              <p:sp>
                <p:nvSpPr>
                  <p:cNvPr id="725" name="CustomShape 75"/>
                  <p:cNvSpPr/>
                  <p:nvPr/>
                </p:nvSpPr>
                <p:spPr>
                  <a:xfrm>
                    <a:off x="4049640" y="2360520"/>
                    <a:ext cx="83880" cy="429840"/>
                  </a:xfrm>
                  <a:prstGeom prst="rect">
                    <a:avLst/>
                  </a:prstGeom>
                  <a:solidFill>
                    <a:srgbClr val="bbe0e3"/>
                  </a:solidFill>
                  <a:ln w="9360">
                    <a:solidFill>
                      <a:srgbClr val="000000"/>
                    </a:solidFill>
                    <a:miter/>
                  </a:ln>
                </p:spPr>
                <p:style>
                  <a:lnRef idx="0"/>
                  <a:fillRef idx="0"/>
                  <a:effectRef idx="0"/>
                  <a:fontRef idx="minor"/>
                </p:style>
              </p:sp>
              <p:sp>
                <p:nvSpPr>
                  <p:cNvPr id="726" name="CustomShape 76"/>
                  <p:cNvSpPr/>
                  <p:nvPr/>
                </p:nvSpPr>
                <p:spPr>
                  <a:xfrm>
                    <a:off x="4218120" y="2360520"/>
                    <a:ext cx="83880" cy="429840"/>
                  </a:xfrm>
                  <a:prstGeom prst="rect">
                    <a:avLst/>
                  </a:prstGeom>
                  <a:solidFill>
                    <a:srgbClr val="bbe0e3"/>
                  </a:solidFill>
                  <a:ln w="9360">
                    <a:solidFill>
                      <a:srgbClr val="000000"/>
                    </a:solidFill>
                    <a:miter/>
                  </a:ln>
                </p:spPr>
                <p:style>
                  <a:lnRef idx="0"/>
                  <a:fillRef idx="0"/>
                  <a:effectRef idx="0"/>
                  <a:fontRef idx="minor"/>
                </p:style>
              </p:sp>
              <p:sp>
                <p:nvSpPr>
                  <p:cNvPr id="727" name="CustomShape 77"/>
                  <p:cNvSpPr/>
                  <p:nvPr/>
                </p:nvSpPr>
                <p:spPr>
                  <a:xfrm>
                    <a:off x="4386600" y="2360520"/>
                    <a:ext cx="83880" cy="429840"/>
                  </a:xfrm>
                  <a:prstGeom prst="rect">
                    <a:avLst/>
                  </a:prstGeom>
                  <a:solidFill>
                    <a:srgbClr val="bbe0e3"/>
                  </a:solidFill>
                  <a:ln w="9360">
                    <a:solidFill>
                      <a:srgbClr val="000000"/>
                    </a:solidFill>
                    <a:miter/>
                  </a:ln>
                </p:spPr>
                <p:style>
                  <a:lnRef idx="0"/>
                  <a:fillRef idx="0"/>
                  <a:effectRef idx="0"/>
                  <a:fontRef idx="minor"/>
                </p:style>
              </p:sp>
              <p:sp>
                <p:nvSpPr>
                  <p:cNvPr id="728" name="CustomShape 78"/>
                  <p:cNvSpPr/>
                  <p:nvPr/>
                </p:nvSpPr>
                <p:spPr>
                  <a:xfrm>
                    <a:off x="4825440" y="2360520"/>
                    <a:ext cx="83880" cy="429840"/>
                  </a:xfrm>
                  <a:prstGeom prst="rect">
                    <a:avLst/>
                  </a:prstGeom>
                  <a:solidFill>
                    <a:srgbClr val="bbe0e3"/>
                  </a:solidFill>
                  <a:ln w="9360">
                    <a:solidFill>
                      <a:srgbClr val="000000"/>
                    </a:solidFill>
                    <a:miter/>
                  </a:ln>
                </p:spPr>
                <p:style>
                  <a:lnRef idx="0"/>
                  <a:fillRef idx="0"/>
                  <a:effectRef idx="0"/>
                  <a:fontRef idx="minor"/>
                </p:style>
              </p:sp>
              <p:sp>
                <p:nvSpPr>
                  <p:cNvPr id="729" name="CustomShape 79"/>
                  <p:cNvSpPr/>
                  <p:nvPr/>
                </p:nvSpPr>
                <p:spPr>
                  <a:xfrm>
                    <a:off x="4379760" y="220968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730" name="Group 80"/>
                <p:cNvGrpSpPr/>
                <p:nvPr/>
              </p:nvGrpSpPr>
              <p:grpSpPr>
                <a:xfrm>
                  <a:off x="3790080" y="2349720"/>
                  <a:ext cx="964800" cy="619920"/>
                  <a:chOff x="3790080" y="2349720"/>
                  <a:chExt cx="964800" cy="619920"/>
                </a:xfrm>
              </p:grpSpPr>
              <p:sp>
                <p:nvSpPr>
                  <p:cNvPr id="731" name="CustomShape 81"/>
                  <p:cNvSpPr/>
                  <p:nvPr/>
                </p:nvSpPr>
                <p:spPr>
                  <a:xfrm>
                    <a:off x="3790080" y="2450160"/>
                    <a:ext cx="964800" cy="519480"/>
                  </a:xfrm>
                  <a:prstGeom prst="rect">
                    <a:avLst/>
                  </a:prstGeom>
                  <a:solidFill>
                    <a:srgbClr val="ffffff"/>
                  </a:solidFill>
                  <a:ln w="9360">
                    <a:solidFill>
                      <a:srgbClr val="000000"/>
                    </a:solidFill>
                    <a:miter/>
                  </a:ln>
                </p:spPr>
                <p:style>
                  <a:lnRef idx="0"/>
                  <a:fillRef idx="0"/>
                  <a:effectRef idx="0"/>
                  <a:fontRef idx="minor"/>
                </p:style>
              </p:sp>
              <p:sp>
                <p:nvSpPr>
                  <p:cNvPr id="732" name="CustomShape 82"/>
                  <p:cNvSpPr/>
                  <p:nvPr/>
                </p:nvSpPr>
                <p:spPr>
                  <a:xfrm>
                    <a:off x="3835800" y="2500200"/>
                    <a:ext cx="83880" cy="429840"/>
                  </a:xfrm>
                  <a:prstGeom prst="rect">
                    <a:avLst/>
                  </a:prstGeom>
                  <a:solidFill>
                    <a:srgbClr val="bbe0e3"/>
                  </a:solidFill>
                  <a:ln w="9360">
                    <a:solidFill>
                      <a:srgbClr val="000000"/>
                    </a:solidFill>
                    <a:miter/>
                  </a:ln>
                </p:spPr>
                <p:style>
                  <a:lnRef idx="0"/>
                  <a:fillRef idx="0"/>
                  <a:effectRef idx="0"/>
                  <a:fontRef idx="minor"/>
                </p:style>
              </p:sp>
              <p:sp>
                <p:nvSpPr>
                  <p:cNvPr id="733" name="CustomShape 83"/>
                  <p:cNvSpPr/>
                  <p:nvPr/>
                </p:nvSpPr>
                <p:spPr>
                  <a:xfrm>
                    <a:off x="4003920" y="2500200"/>
                    <a:ext cx="83880" cy="429840"/>
                  </a:xfrm>
                  <a:prstGeom prst="rect">
                    <a:avLst/>
                  </a:prstGeom>
                  <a:solidFill>
                    <a:srgbClr val="bbe0e3"/>
                  </a:solidFill>
                  <a:ln w="9360">
                    <a:solidFill>
                      <a:srgbClr val="000000"/>
                    </a:solidFill>
                    <a:miter/>
                  </a:ln>
                </p:spPr>
                <p:style>
                  <a:lnRef idx="0"/>
                  <a:fillRef idx="0"/>
                  <a:effectRef idx="0"/>
                  <a:fontRef idx="minor"/>
                </p:style>
              </p:sp>
              <p:sp>
                <p:nvSpPr>
                  <p:cNvPr id="734" name="CustomShape 84"/>
                  <p:cNvSpPr/>
                  <p:nvPr/>
                </p:nvSpPr>
                <p:spPr>
                  <a:xfrm>
                    <a:off x="4172400" y="2500200"/>
                    <a:ext cx="83880" cy="429840"/>
                  </a:xfrm>
                  <a:prstGeom prst="rect">
                    <a:avLst/>
                  </a:prstGeom>
                  <a:solidFill>
                    <a:srgbClr val="bbe0e3"/>
                  </a:solidFill>
                  <a:ln w="9360">
                    <a:solidFill>
                      <a:srgbClr val="000000"/>
                    </a:solidFill>
                    <a:miter/>
                  </a:ln>
                </p:spPr>
                <p:style>
                  <a:lnRef idx="0"/>
                  <a:fillRef idx="0"/>
                  <a:effectRef idx="0"/>
                  <a:fontRef idx="minor"/>
                </p:style>
              </p:sp>
              <p:sp>
                <p:nvSpPr>
                  <p:cNvPr id="735" name="CustomShape 85"/>
                  <p:cNvSpPr/>
                  <p:nvPr/>
                </p:nvSpPr>
                <p:spPr>
                  <a:xfrm>
                    <a:off x="4611240" y="2500200"/>
                    <a:ext cx="83880" cy="429840"/>
                  </a:xfrm>
                  <a:prstGeom prst="rect">
                    <a:avLst/>
                  </a:prstGeom>
                  <a:solidFill>
                    <a:srgbClr val="bbe0e3"/>
                  </a:solidFill>
                  <a:ln w="9360">
                    <a:solidFill>
                      <a:srgbClr val="000000"/>
                    </a:solidFill>
                    <a:miter/>
                  </a:ln>
                </p:spPr>
                <p:style>
                  <a:lnRef idx="0"/>
                  <a:fillRef idx="0"/>
                  <a:effectRef idx="0"/>
                  <a:fontRef idx="minor"/>
                </p:style>
              </p:sp>
              <p:sp>
                <p:nvSpPr>
                  <p:cNvPr id="736" name="CustomShape 86"/>
                  <p:cNvSpPr/>
                  <p:nvPr/>
                </p:nvSpPr>
                <p:spPr>
                  <a:xfrm>
                    <a:off x="4165560" y="234972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737" name="Group 87"/>
                <p:cNvGrpSpPr/>
                <p:nvPr/>
              </p:nvGrpSpPr>
              <p:grpSpPr>
                <a:xfrm>
                  <a:off x="3583080" y="2536200"/>
                  <a:ext cx="964800" cy="619920"/>
                  <a:chOff x="3583080" y="2536200"/>
                  <a:chExt cx="964800" cy="619920"/>
                </a:xfrm>
              </p:grpSpPr>
              <p:sp>
                <p:nvSpPr>
                  <p:cNvPr id="738" name="CustomShape 88"/>
                  <p:cNvSpPr/>
                  <p:nvPr/>
                </p:nvSpPr>
                <p:spPr>
                  <a:xfrm>
                    <a:off x="3583080" y="2636640"/>
                    <a:ext cx="964800" cy="519480"/>
                  </a:xfrm>
                  <a:prstGeom prst="rect">
                    <a:avLst/>
                  </a:prstGeom>
                  <a:solidFill>
                    <a:srgbClr val="ffffff"/>
                  </a:solidFill>
                  <a:ln w="9360">
                    <a:solidFill>
                      <a:srgbClr val="000000"/>
                    </a:solidFill>
                    <a:miter/>
                  </a:ln>
                </p:spPr>
                <p:style>
                  <a:lnRef idx="0"/>
                  <a:fillRef idx="0"/>
                  <a:effectRef idx="0"/>
                  <a:fontRef idx="minor"/>
                </p:style>
              </p:sp>
              <p:sp>
                <p:nvSpPr>
                  <p:cNvPr id="739" name="CustomShape 89"/>
                  <p:cNvSpPr/>
                  <p:nvPr/>
                </p:nvSpPr>
                <p:spPr>
                  <a:xfrm>
                    <a:off x="3628440" y="2686680"/>
                    <a:ext cx="83880" cy="429840"/>
                  </a:xfrm>
                  <a:prstGeom prst="rect">
                    <a:avLst/>
                  </a:prstGeom>
                  <a:solidFill>
                    <a:srgbClr val="bbe0e3"/>
                  </a:solidFill>
                  <a:ln w="9360">
                    <a:solidFill>
                      <a:srgbClr val="000000"/>
                    </a:solidFill>
                    <a:miter/>
                  </a:ln>
                </p:spPr>
                <p:style>
                  <a:lnRef idx="0"/>
                  <a:fillRef idx="0"/>
                  <a:effectRef idx="0"/>
                  <a:fontRef idx="minor"/>
                </p:style>
              </p:sp>
              <p:sp>
                <p:nvSpPr>
                  <p:cNvPr id="740" name="CustomShape 90"/>
                  <p:cNvSpPr/>
                  <p:nvPr/>
                </p:nvSpPr>
                <p:spPr>
                  <a:xfrm>
                    <a:off x="3796920" y="2686680"/>
                    <a:ext cx="83880" cy="429840"/>
                  </a:xfrm>
                  <a:prstGeom prst="rect">
                    <a:avLst/>
                  </a:prstGeom>
                  <a:solidFill>
                    <a:srgbClr val="bbe0e3"/>
                  </a:solidFill>
                  <a:ln w="9360">
                    <a:solidFill>
                      <a:srgbClr val="000000"/>
                    </a:solidFill>
                    <a:miter/>
                  </a:ln>
                </p:spPr>
                <p:style>
                  <a:lnRef idx="0"/>
                  <a:fillRef idx="0"/>
                  <a:effectRef idx="0"/>
                  <a:fontRef idx="minor"/>
                </p:style>
              </p:sp>
              <p:sp>
                <p:nvSpPr>
                  <p:cNvPr id="741" name="CustomShape 91"/>
                  <p:cNvSpPr/>
                  <p:nvPr/>
                </p:nvSpPr>
                <p:spPr>
                  <a:xfrm>
                    <a:off x="3965400" y="2686680"/>
                    <a:ext cx="83880" cy="429840"/>
                  </a:xfrm>
                  <a:prstGeom prst="rect">
                    <a:avLst/>
                  </a:prstGeom>
                  <a:solidFill>
                    <a:srgbClr val="bbe0e3"/>
                  </a:solidFill>
                  <a:ln w="9360">
                    <a:solidFill>
                      <a:srgbClr val="000000"/>
                    </a:solidFill>
                    <a:miter/>
                  </a:ln>
                </p:spPr>
                <p:style>
                  <a:lnRef idx="0"/>
                  <a:fillRef idx="0"/>
                  <a:effectRef idx="0"/>
                  <a:fontRef idx="minor"/>
                </p:style>
              </p:sp>
              <p:sp>
                <p:nvSpPr>
                  <p:cNvPr id="742" name="CustomShape 92"/>
                  <p:cNvSpPr/>
                  <p:nvPr/>
                </p:nvSpPr>
                <p:spPr>
                  <a:xfrm>
                    <a:off x="4404240" y="2686680"/>
                    <a:ext cx="83880" cy="429840"/>
                  </a:xfrm>
                  <a:prstGeom prst="rect">
                    <a:avLst/>
                  </a:prstGeom>
                  <a:solidFill>
                    <a:srgbClr val="bbe0e3"/>
                  </a:solidFill>
                  <a:ln w="9360">
                    <a:solidFill>
                      <a:srgbClr val="000000"/>
                    </a:solidFill>
                    <a:miter/>
                  </a:ln>
                </p:spPr>
                <p:style>
                  <a:lnRef idx="0"/>
                  <a:fillRef idx="0"/>
                  <a:effectRef idx="0"/>
                  <a:fontRef idx="minor"/>
                </p:style>
              </p:sp>
              <p:sp>
                <p:nvSpPr>
                  <p:cNvPr id="743" name="CustomShape 93"/>
                  <p:cNvSpPr/>
                  <p:nvPr/>
                </p:nvSpPr>
                <p:spPr>
                  <a:xfrm>
                    <a:off x="3958560" y="253620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744" name="Line 94"/>
                <p:cNvSpPr/>
                <p:nvPr/>
              </p:nvSpPr>
              <p:spPr>
                <a:xfrm>
                  <a:off x="5060160" y="2718720"/>
                  <a:ext cx="168480" cy="360"/>
                </a:xfrm>
                <a:prstGeom prst="line">
                  <a:avLst/>
                </a:prstGeom>
                <a:ln w="38160">
                  <a:solidFill>
                    <a:srgbClr val="000000"/>
                  </a:solidFill>
                  <a:round/>
                </a:ln>
              </p:spPr>
              <p:style>
                <a:lnRef idx="0"/>
                <a:fillRef idx="0"/>
                <a:effectRef idx="0"/>
                <a:fontRef idx="minor"/>
              </p:style>
            </p:sp>
          </p:grpSp>
          <p:grpSp>
            <p:nvGrpSpPr>
              <p:cNvPr id="745" name="Group 95"/>
              <p:cNvGrpSpPr/>
              <p:nvPr/>
            </p:nvGrpSpPr>
            <p:grpSpPr>
              <a:xfrm>
                <a:off x="3125160" y="2579040"/>
                <a:ext cx="1729800" cy="1054080"/>
                <a:chOff x="3125160" y="2579040"/>
                <a:chExt cx="1729800" cy="1054080"/>
              </a:xfrm>
            </p:grpSpPr>
            <p:grpSp>
              <p:nvGrpSpPr>
                <p:cNvPr id="746" name="Group 96"/>
                <p:cNvGrpSpPr/>
                <p:nvPr/>
              </p:nvGrpSpPr>
              <p:grpSpPr>
                <a:xfrm>
                  <a:off x="3293280" y="2941560"/>
                  <a:ext cx="965160" cy="619560"/>
                  <a:chOff x="3293280" y="2941560"/>
                  <a:chExt cx="965160" cy="619560"/>
                </a:xfrm>
              </p:grpSpPr>
              <p:sp>
                <p:nvSpPr>
                  <p:cNvPr id="747" name="CustomShape 97"/>
                  <p:cNvSpPr/>
                  <p:nvPr/>
                </p:nvSpPr>
                <p:spPr>
                  <a:xfrm>
                    <a:off x="3293280" y="3041640"/>
                    <a:ext cx="964800" cy="519480"/>
                  </a:xfrm>
                  <a:prstGeom prst="rect">
                    <a:avLst/>
                  </a:prstGeom>
                  <a:solidFill>
                    <a:srgbClr val="ffffff"/>
                  </a:solidFill>
                  <a:ln w="9360">
                    <a:solidFill>
                      <a:srgbClr val="000000"/>
                    </a:solidFill>
                    <a:miter/>
                  </a:ln>
                </p:spPr>
                <p:style>
                  <a:lnRef idx="0"/>
                  <a:fillRef idx="0"/>
                  <a:effectRef idx="0"/>
                  <a:fontRef idx="minor"/>
                </p:style>
              </p:sp>
              <p:sp>
                <p:nvSpPr>
                  <p:cNvPr id="748" name="CustomShape 98"/>
                  <p:cNvSpPr/>
                  <p:nvPr/>
                </p:nvSpPr>
                <p:spPr>
                  <a:xfrm>
                    <a:off x="3339000" y="3092040"/>
                    <a:ext cx="83880" cy="429840"/>
                  </a:xfrm>
                  <a:prstGeom prst="rect">
                    <a:avLst/>
                  </a:prstGeom>
                  <a:solidFill>
                    <a:srgbClr val="bbe0e3"/>
                  </a:solidFill>
                  <a:ln w="9360">
                    <a:solidFill>
                      <a:srgbClr val="000000"/>
                    </a:solidFill>
                    <a:miter/>
                  </a:ln>
                </p:spPr>
                <p:style>
                  <a:lnRef idx="0"/>
                  <a:fillRef idx="0"/>
                  <a:effectRef idx="0"/>
                  <a:fontRef idx="minor"/>
                </p:style>
              </p:sp>
              <p:sp>
                <p:nvSpPr>
                  <p:cNvPr id="749" name="CustomShape 99"/>
                  <p:cNvSpPr/>
                  <p:nvPr/>
                </p:nvSpPr>
                <p:spPr>
                  <a:xfrm>
                    <a:off x="3507480" y="3092040"/>
                    <a:ext cx="83880" cy="429840"/>
                  </a:xfrm>
                  <a:prstGeom prst="rect">
                    <a:avLst/>
                  </a:prstGeom>
                  <a:solidFill>
                    <a:srgbClr val="bbe0e3"/>
                  </a:solidFill>
                  <a:ln w="9360">
                    <a:solidFill>
                      <a:srgbClr val="000000"/>
                    </a:solidFill>
                    <a:miter/>
                  </a:ln>
                </p:spPr>
                <p:style>
                  <a:lnRef idx="0"/>
                  <a:fillRef idx="0"/>
                  <a:effectRef idx="0"/>
                  <a:fontRef idx="minor"/>
                </p:style>
              </p:sp>
              <p:sp>
                <p:nvSpPr>
                  <p:cNvPr id="750" name="CustomShape 100"/>
                  <p:cNvSpPr/>
                  <p:nvPr/>
                </p:nvSpPr>
                <p:spPr>
                  <a:xfrm>
                    <a:off x="3675960" y="3092040"/>
                    <a:ext cx="83880" cy="429840"/>
                  </a:xfrm>
                  <a:prstGeom prst="rect">
                    <a:avLst/>
                  </a:prstGeom>
                  <a:solidFill>
                    <a:srgbClr val="bbe0e3"/>
                  </a:solidFill>
                  <a:ln w="9360">
                    <a:solidFill>
                      <a:srgbClr val="000000"/>
                    </a:solidFill>
                    <a:miter/>
                  </a:ln>
                </p:spPr>
                <p:style>
                  <a:lnRef idx="0"/>
                  <a:fillRef idx="0"/>
                  <a:effectRef idx="0"/>
                  <a:fontRef idx="minor"/>
                </p:style>
              </p:sp>
              <p:sp>
                <p:nvSpPr>
                  <p:cNvPr id="751" name="CustomShape 101"/>
                  <p:cNvSpPr/>
                  <p:nvPr/>
                </p:nvSpPr>
                <p:spPr>
                  <a:xfrm>
                    <a:off x="4114800" y="3092040"/>
                    <a:ext cx="83880" cy="429840"/>
                  </a:xfrm>
                  <a:prstGeom prst="rect">
                    <a:avLst/>
                  </a:prstGeom>
                  <a:solidFill>
                    <a:srgbClr val="bbe0e3"/>
                  </a:solidFill>
                  <a:ln w="9360">
                    <a:solidFill>
                      <a:srgbClr val="000000"/>
                    </a:solidFill>
                    <a:miter/>
                  </a:ln>
                </p:spPr>
                <p:style>
                  <a:lnRef idx="0"/>
                  <a:fillRef idx="0"/>
                  <a:effectRef idx="0"/>
                  <a:fontRef idx="minor"/>
                </p:style>
              </p:sp>
              <p:sp>
                <p:nvSpPr>
                  <p:cNvPr id="752" name="CustomShape 102"/>
                  <p:cNvSpPr/>
                  <p:nvPr/>
                </p:nvSpPr>
                <p:spPr>
                  <a:xfrm>
                    <a:off x="3669120" y="294156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753" name="Line 103"/>
                <p:cNvSpPr/>
                <p:nvPr/>
              </p:nvSpPr>
              <p:spPr>
                <a:xfrm>
                  <a:off x="4349520" y="3504240"/>
                  <a:ext cx="168480" cy="360"/>
                </a:xfrm>
                <a:prstGeom prst="line">
                  <a:avLst/>
                </a:prstGeom>
                <a:ln w="38160">
                  <a:solidFill>
                    <a:srgbClr val="000000"/>
                  </a:solidFill>
                  <a:round/>
                </a:ln>
              </p:spPr>
              <p:style>
                <a:lnRef idx="0"/>
                <a:fillRef idx="0"/>
                <a:effectRef idx="0"/>
                <a:fontRef idx="minor"/>
              </p:style>
            </p:sp>
            <p:sp>
              <p:nvSpPr>
                <p:cNvPr id="754" name="CustomShape 104"/>
                <p:cNvSpPr/>
                <p:nvPr/>
              </p:nvSpPr>
              <p:spPr>
                <a:xfrm>
                  <a:off x="3125160" y="2579040"/>
                  <a:ext cx="1564920" cy="1054080"/>
                </a:xfrm>
                <a:prstGeom prst="rect">
                  <a:avLst/>
                </a:prstGeom>
                <a:solidFill>
                  <a:srgbClr val="ffffff"/>
                </a:solidFill>
                <a:ln w="9360">
                  <a:solidFill>
                    <a:srgbClr val="000000"/>
                  </a:solidFill>
                  <a:miter/>
                </a:ln>
              </p:spPr>
              <p:style>
                <a:lnRef idx="0"/>
                <a:fillRef idx="0"/>
                <a:effectRef idx="0"/>
                <a:fontRef idx="minor"/>
              </p:style>
            </p:sp>
            <p:grpSp>
              <p:nvGrpSpPr>
                <p:cNvPr id="755" name="Group 105"/>
                <p:cNvGrpSpPr/>
                <p:nvPr/>
              </p:nvGrpSpPr>
              <p:grpSpPr>
                <a:xfrm>
                  <a:off x="3630240" y="2597040"/>
                  <a:ext cx="964800" cy="619920"/>
                  <a:chOff x="3630240" y="2597040"/>
                  <a:chExt cx="964800" cy="619920"/>
                </a:xfrm>
              </p:grpSpPr>
              <p:sp>
                <p:nvSpPr>
                  <p:cNvPr id="756" name="CustomShape 106"/>
                  <p:cNvSpPr/>
                  <p:nvPr/>
                </p:nvSpPr>
                <p:spPr>
                  <a:xfrm>
                    <a:off x="3630240" y="2697480"/>
                    <a:ext cx="964800" cy="519480"/>
                  </a:xfrm>
                  <a:prstGeom prst="rect">
                    <a:avLst/>
                  </a:prstGeom>
                  <a:solidFill>
                    <a:srgbClr val="ffffff"/>
                  </a:solidFill>
                  <a:ln w="9360">
                    <a:solidFill>
                      <a:srgbClr val="000000"/>
                    </a:solidFill>
                    <a:miter/>
                  </a:ln>
                </p:spPr>
                <p:style>
                  <a:lnRef idx="0"/>
                  <a:fillRef idx="0"/>
                  <a:effectRef idx="0"/>
                  <a:fontRef idx="minor"/>
                </p:style>
              </p:sp>
              <p:sp>
                <p:nvSpPr>
                  <p:cNvPr id="757" name="CustomShape 107"/>
                  <p:cNvSpPr/>
                  <p:nvPr/>
                </p:nvSpPr>
                <p:spPr>
                  <a:xfrm>
                    <a:off x="3675960" y="2747880"/>
                    <a:ext cx="83880" cy="429840"/>
                  </a:xfrm>
                  <a:prstGeom prst="rect">
                    <a:avLst/>
                  </a:prstGeom>
                  <a:solidFill>
                    <a:srgbClr val="bbe0e3"/>
                  </a:solidFill>
                  <a:ln w="9360">
                    <a:solidFill>
                      <a:srgbClr val="000000"/>
                    </a:solidFill>
                    <a:miter/>
                  </a:ln>
                </p:spPr>
                <p:style>
                  <a:lnRef idx="0"/>
                  <a:fillRef idx="0"/>
                  <a:effectRef idx="0"/>
                  <a:fontRef idx="minor"/>
                </p:style>
              </p:sp>
              <p:sp>
                <p:nvSpPr>
                  <p:cNvPr id="758" name="CustomShape 108"/>
                  <p:cNvSpPr/>
                  <p:nvPr/>
                </p:nvSpPr>
                <p:spPr>
                  <a:xfrm>
                    <a:off x="3844440" y="2747880"/>
                    <a:ext cx="83880" cy="429840"/>
                  </a:xfrm>
                  <a:prstGeom prst="rect">
                    <a:avLst/>
                  </a:prstGeom>
                  <a:solidFill>
                    <a:srgbClr val="bbe0e3"/>
                  </a:solidFill>
                  <a:ln w="9360">
                    <a:solidFill>
                      <a:srgbClr val="000000"/>
                    </a:solidFill>
                    <a:miter/>
                  </a:ln>
                </p:spPr>
                <p:style>
                  <a:lnRef idx="0"/>
                  <a:fillRef idx="0"/>
                  <a:effectRef idx="0"/>
                  <a:fontRef idx="minor"/>
                </p:style>
              </p:sp>
              <p:sp>
                <p:nvSpPr>
                  <p:cNvPr id="759" name="CustomShape 109"/>
                  <p:cNvSpPr/>
                  <p:nvPr/>
                </p:nvSpPr>
                <p:spPr>
                  <a:xfrm>
                    <a:off x="4012920" y="2747880"/>
                    <a:ext cx="83880" cy="429840"/>
                  </a:xfrm>
                  <a:prstGeom prst="rect">
                    <a:avLst/>
                  </a:prstGeom>
                  <a:solidFill>
                    <a:srgbClr val="bbe0e3"/>
                  </a:solidFill>
                  <a:ln w="9360">
                    <a:solidFill>
                      <a:srgbClr val="000000"/>
                    </a:solidFill>
                    <a:miter/>
                  </a:ln>
                </p:spPr>
                <p:style>
                  <a:lnRef idx="0"/>
                  <a:fillRef idx="0"/>
                  <a:effectRef idx="0"/>
                  <a:fontRef idx="minor"/>
                </p:style>
              </p:sp>
              <p:sp>
                <p:nvSpPr>
                  <p:cNvPr id="760" name="CustomShape 110"/>
                  <p:cNvSpPr/>
                  <p:nvPr/>
                </p:nvSpPr>
                <p:spPr>
                  <a:xfrm>
                    <a:off x="4451400" y="2747880"/>
                    <a:ext cx="83880" cy="429840"/>
                  </a:xfrm>
                  <a:prstGeom prst="rect">
                    <a:avLst/>
                  </a:prstGeom>
                  <a:solidFill>
                    <a:srgbClr val="bbe0e3"/>
                  </a:solidFill>
                  <a:ln w="9360">
                    <a:solidFill>
                      <a:srgbClr val="000000"/>
                    </a:solidFill>
                    <a:miter/>
                  </a:ln>
                </p:spPr>
                <p:style>
                  <a:lnRef idx="0"/>
                  <a:fillRef idx="0"/>
                  <a:effectRef idx="0"/>
                  <a:fontRef idx="minor"/>
                </p:style>
              </p:sp>
              <p:sp>
                <p:nvSpPr>
                  <p:cNvPr id="761" name="CustomShape 111"/>
                  <p:cNvSpPr/>
                  <p:nvPr/>
                </p:nvSpPr>
                <p:spPr>
                  <a:xfrm>
                    <a:off x="4005720" y="259704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762" name="Group 112"/>
                <p:cNvGrpSpPr/>
                <p:nvPr/>
              </p:nvGrpSpPr>
              <p:grpSpPr>
                <a:xfrm>
                  <a:off x="3416400" y="2737080"/>
                  <a:ext cx="964800" cy="619920"/>
                  <a:chOff x="3416400" y="2737080"/>
                  <a:chExt cx="964800" cy="619920"/>
                </a:xfrm>
              </p:grpSpPr>
              <p:sp>
                <p:nvSpPr>
                  <p:cNvPr id="763" name="CustomShape 113"/>
                  <p:cNvSpPr/>
                  <p:nvPr/>
                </p:nvSpPr>
                <p:spPr>
                  <a:xfrm>
                    <a:off x="3416400" y="2837520"/>
                    <a:ext cx="964800" cy="519480"/>
                  </a:xfrm>
                  <a:prstGeom prst="rect">
                    <a:avLst/>
                  </a:prstGeom>
                  <a:solidFill>
                    <a:srgbClr val="ffffff"/>
                  </a:solidFill>
                  <a:ln w="9360">
                    <a:solidFill>
                      <a:srgbClr val="000000"/>
                    </a:solidFill>
                    <a:miter/>
                  </a:ln>
                </p:spPr>
                <p:style>
                  <a:lnRef idx="0"/>
                  <a:fillRef idx="0"/>
                  <a:effectRef idx="0"/>
                  <a:fontRef idx="minor"/>
                </p:style>
              </p:sp>
              <p:sp>
                <p:nvSpPr>
                  <p:cNvPr id="764" name="CustomShape 114"/>
                  <p:cNvSpPr/>
                  <p:nvPr/>
                </p:nvSpPr>
                <p:spPr>
                  <a:xfrm>
                    <a:off x="3461760" y="2887560"/>
                    <a:ext cx="83880" cy="429840"/>
                  </a:xfrm>
                  <a:prstGeom prst="rect">
                    <a:avLst/>
                  </a:prstGeom>
                  <a:solidFill>
                    <a:srgbClr val="bbe0e3"/>
                  </a:solidFill>
                  <a:ln w="9360">
                    <a:solidFill>
                      <a:srgbClr val="000000"/>
                    </a:solidFill>
                    <a:miter/>
                  </a:ln>
                </p:spPr>
                <p:style>
                  <a:lnRef idx="0"/>
                  <a:fillRef idx="0"/>
                  <a:effectRef idx="0"/>
                  <a:fontRef idx="minor"/>
                </p:style>
              </p:sp>
              <p:sp>
                <p:nvSpPr>
                  <p:cNvPr id="765" name="CustomShape 115"/>
                  <p:cNvSpPr/>
                  <p:nvPr/>
                </p:nvSpPr>
                <p:spPr>
                  <a:xfrm>
                    <a:off x="3630240" y="2887560"/>
                    <a:ext cx="83880" cy="429840"/>
                  </a:xfrm>
                  <a:prstGeom prst="rect">
                    <a:avLst/>
                  </a:prstGeom>
                  <a:solidFill>
                    <a:srgbClr val="bbe0e3"/>
                  </a:solidFill>
                  <a:ln w="9360">
                    <a:solidFill>
                      <a:srgbClr val="000000"/>
                    </a:solidFill>
                    <a:miter/>
                  </a:ln>
                </p:spPr>
                <p:style>
                  <a:lnRef idx="0"/>
                  <a:fillRef idx="0"/>
                  <a:effectRef idx="0"/>
                  <a:fontRef idx="minor"/>
                </p:style>
              </p:sp>
              <p:sp>
                <p:nvSpPr>
                  <p:cNvPr id="766" name="CustomShape 116"/>
                  <p:cNvSpPr/>
                  <p:nvPr/>
                </p:nvSpPr>
                <p:spPr>
                  <a:xfrm>
                    <a:off x="3798720" y="2887560"/>
                    <a:ext cx="83880" cy="429840"/>
                  </a:xfrm>
                  <a:prstGeom prst="rect">
                    <a:avLst/>
                  </a:prstGeom>
                  <a:solidFill>
                    <a:srgbClr val="bbe0e3"/>
                  </a:solidFill>
                  <a:ln w="9360">
                    <a:solidFill>
                      <a:srgbClr val="000000"/>
                    </a:solidFill>
                    <a:miter/>
                  </a:ln>
                </p:spPr>
                <p:style>
                  <a:lnRef idx="0"/>
                  <a:fillRef idx="0"/>
                  <a:effectRef idx="0"/>
                  <a:fontRef idx="minor"/>
                </p:style>
              </p:sp>
              <p:sp>
                <p:nvSpPr>
                  <p:cNvPr id="767" name="CustomShape 117"/>
                  <p:cNvSpPr/>
                  <p:nvPr/>
                </p:nvSpPr>
                <p:spPr>
                  <a:xfrm>
                    <a:off x="4237560" y="2887560"/>
                    <a:ext cx="83880" cy="429840"/>
                  </a:xfrm>
                  <a:prstGeom prst="rect">
                    <a:avLst/>
                  </a:prstGeom>
                  <a:solidFill>
                    <a:srgbClr val="bbe0e3"/>
                  </a:solidFill>
                  <a:ln w="9360">
                    <a:solidFill>
                      <a:srgbClr val="000000"/>
                    </a:solidFill>
                    <a:miter/>
                  </a:ln>
                </p:spPr>
                <p:style>
                  <a:lnRef idx="0"/>
                  <a:fillRef idx="0"/>
                  <a:effectRef idx="0"/>
                  <a:fontRef idx="minor"/>
                </p:style>
              </p:sp>
              <p:sp>
                <p:nvSpPr>
                  <p:cNvPr id="768" name="CustomShape 118"/>
                  <p:cNvSpPr/>
                  <p:nvPr/>
                </p:nvSpPr>
                <p:spPr>
                  <a:xfrm>
                    <a:off x="3791880" y="273708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769" name="Group 119"/>
                <p:cNvGrpSpPr/>
                <p:nvPr/>
              </p:nvGrpSpPr>
              <p:grpSpPr>
                <a:xfrm>
                  <a:off x="3209040" y="2923560"/>
                  <a:ext cx="965160" cy="619920"/>
                  <a:chOff x="3209040" y="2923560"/>
                  <a:chExt cx="965160" cy="619920"/>
                </a:xfrm>
              </p:grpSpPr>
              <p:sp>
                <p:nvSpPr>
                  <p:cNvPr id="770" name="CustomShape 120"/>
                  <p:cNvSpPr/>
                  <p:nvPr/>
                </p:nvSpPr>
                <p:spPr>
                  <a:xfrm>
                    <a:off x="3209040" y="3024000"/>
                    <a:ext cx="964800" cy="519480"/>
                  </a:xfrm>
                  <a:prstGeom prst="rect">
                    <a:avLst/>
                  </a:prstGeom>
                  <a:solidFill>
                    <a:srgbClr val="ffffff"/>
                  </a:solidFill>
                  <a:ln w="9360">
                    <a:solidFill>
                      <a:srgbClr val="000000"/>
                    </a:solidFill>
                    <a:miter/>
                  </a:ln>
                </p:spPr>
                <p:style>
                  <a:lnRef idx="0"/>
                  <a:fillRef idx="0"/>
                  <a:effectRef idx="0"/>
                  <a:fontRef idx="minor"/>
                </p:style>
              </p:sp>
              <p:sp>
                <p:nvSpPr>
                  <p:cNvPr id="771" name="CustomShape 121"/>
                  <p:cNvSpPr/>
                  <p:nvPr/>
                </p:nvSpPr>
                <p:spPr>
                  <a:xfrm>
                    <a:off x="3254760" y="3074040"/>
                    <a:ext cx="83880" cy="429840"/>
                  </a:xfrm>
                  <a:prstGeom prst="rect">
                    <a:avLst/>
                  </a:prstGeom>
                  <a:solidFill>
                    <a:srgbClr val="bbe0e3"/>
                  </a:solidFill>
                  <a:ln w="9360">
                    <a:solidFill>
                      <a:srgbClr val="000000"/>
                    </a:solidFill>
                    <a:miter/>
                  </a:ln>
                </p:spPr>
                <p:style>
                  <a:lnRef idx="0"/>
                  <a:fillRef idx="0"/>
                  <a:effectRef idx="0"/>
                  <a:fontRef idx="minor"/>
                </p:style>
              </p:sp>
              <p:sp>
                <p:nvSpPr>
                  <p:cNvPr id="772" name="CustomShape 122"/>
                  <p:cNvSpPr/>
                  <p:nvPr/>
                </p:nvSpPr>
                <p:spPr>
                  <a:xfrm>
                    <a:off x="3423240" y="3074040"/>
                    <a:ext cx="83880" cy="429840"/>
                  </a:xfrm>
                  <a:prstGeom prst="rect">
                    <a:avLst/>
                  </a:prstGeom>
                  <a:solidFill>
                    <a:srgbClr val="bbe0e3"/>
                  </a:solidFill>
                  <a:ln w="9360">
                    <a:solidFill>
                      <a:srgbClr val="000000"/>
                    </a:solidFill>
                    <a:miter/>
                  </a:ln>
                </p:spPr>
                <p:style>
                  <a:lnRef idx="0"/>
                  <a:fillRef idx="0"/>
                  <a:effectRef idx="0"/>
                  <a:fontRef idx="minor"/>
                </p:style>
              </p:sp>
              <p:sp>
                <p:nvSpPr>
                  <p:cNvPr id="773" name="CustomShape 123"/>
                  <p:cNvSpPr/>
                  <p:nvPr/>
                </p:nvSpPr>
                <p:spPr>
                  <a:xfrm>
                    <a:off x="3591720" y="3074040"/>
                    <a:ext cx="83880" cy="429840"/>
                  </a:xfrm>
                  <a:prstGeom prst="rect">
                    <a:avLst/>
                  </a:prstGeom>
                  <a:solidFill>
                    <a:srgbClr val="bbe0e3"/>
                  </a:solidFill>
                  <a:ln w="9360">
                    <a:solidFill>
                      <a:srgbClr val="000000"/>
                    </a:solidFill>
                    <a:miter/>
                  </a:ln>
                </p:spPr>
                <p:style>
                  <a:lnRef idx="0"/>
                  <a:fillRef idx="0"/>
                  <a:effectRef idx="0"/>
                  <a:fontRef idx="minor"/>
                </p:style>
              </p:sp>
              <p:sp>
                <p:nvSpPr>
                  <p:cNvPr id="774" name="CustomShape 124"/>
                  <p:cNvSpPr/>
                  <p:nvPr/>
                </p:nvSpPr>
                <p:spPr>
                  <a:xfrm>
                    <a:off x="4030560" y="3074040"/>
                    <a:ext cx="83880" cy="429840"/>
                  </a:xfrm>
                  <a:prstGeom prst="rect">
                    <a:avLst/>
                  </a:prstGeom>
                  <a:solidFill>
                    <a:srgbClr val="bbe0e3"/>
                  </a:solidFill>
                  <a:ln w="9360">
                    <a:solidFill>
                      <a:srgbClr val="000000"/>
                    </a:solidFill>
                    <a:miter/>
                  </a:ln>
                </p:spPr>
                <p:style>
                  <a:lnRef idx="0"/>
                  <a:fillRef idx="0"/>
                  <a:effectRef idx="0"/>
                  <a:fontRef idx="minor"/>
                </p:style>
              </p:sp>
              <p:sp>
                <p:nvSpPr>
                  <p:cNvPr id="775" name="CustomShape 125"/>
                  <p:cNvSpPr/>
                  <p:nvPr/>
                </p:nvSpPr>
                <p:spPr>
                  <a:xfrm>
                    <a:off x="3584880" y="292356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776" name="Line 126"/>
                <p:cNvSpPr/>
                <p:nvPr/>
              </p:nvSpPr>
              <p:spPr>
                <a:xfrm>
                  <a:off x="4686480" y="3106080"/>
                  <a:ext cx="168480" cy="360"/>
                </a:xfrm>
                <a:prstGeom prst="line">
                  <a:avLst/>
                </a:prstGeom>
                <a:ln w="38160">
                  <a:solidFill>
                    <a:srgbClr val="000000"/>
                  </a:solidFill>
                  <a:round/>
                </a:ln>
              </p:spPr>
              <p:style>
                <a:lnRef idx="0"/>
                <a:fillRef idx="0"/>
                <a:effectRef idx="0"/>
                <a:fontRef idx="minor"/>
              </p:style>
            </p:sp>
          </p:grpSp>
          <p:sp>
            <p:nvSpPr>
              <p:cNvPr id="777" name="Line 127"/>
              <p:cNvSpPr/>
              <p:nvPr/>
            </p:nvSpPr>
            <p:spPr>
              <a:xfrm flipV="1">
                <a:off x="4846320" y="1772280"/>
                <a:ext cx="1263240" cy="1344600"/>
              </a:xfrm>
              <a:prstGeom prst="line">
                <a:avLst/>
              </a:prstGeom>
              <a:ln w="38160">
                <a:solidFill>
                  <a:srgbClr val="000000"/>
                </a:solidFill>
                <a:round/>
              </a:ln>
            </p:spPr>
            <p:style>
              <a:lnRef idx="0"/>
              <a:fillRef idx="0"/>
              <a:effectRef idx="0"/>
              <a:fontRef idx="minor"/>
            </p:style>
          </p:sp>
          <p:sp>
            <p:nvSpPr>
              <p:cNvPr id="778" name="CustomShape 128"/>
              <p:cNvSpPr/>
              <p:nvPr/>
            </p:nvSpPr>
            <p:spPr>
              <a:xfrm>
                <a:off x="6099120" y="2293920"/>
                <a:ext cx="1094400" cy="849600"/>
              </a:xfrm>
              <a:prstGeom prst="rect">
                <a:avLst/>
              </a:prstGeom>
              <a:solidFill>
                <a:srgbClr val="ffffff"/>
              </a:solidFill>
              <a:ln w="19080">
                <a:solidFill>
                  <a:srgbClr val="000000"/>
                </a:solidFill>
                <a:miter/>
              </a:ln>
            </p:spPr>
            <p:style>
              <a:lnRef idx="0"/>
              <a:fillRef idx="0"/>
              <a:effectRef idx="0"/>
              <a:fontRef idx="minor"/>
            </p:style>
          </p:sp>
          <p:sp>
            <p:nvSpPr>
              <p:cNvPr id="779" name="CustomShape 129"/>
              <p:cNvSpPr/>
              <p:nvPr/>
            </p:nvSpPr>
            <p:spPr>
              <a:xfrm>
                <a:off x="6162480" y="2466360"/>
                <a:ext cx="957600" cy="821160"/>
              </a:xfrm>
              <a:prstGeom prst="rect">
                <a:avLst/>
              </a:prstGeom>
              <a:noFill/>
              <a:ln w="38160">
                <a:noFill/>
              </a:ln>
            </p:spPr>
            <p:style>
              <a:lnRef idx="0"/>
              <a:fillRef idx="0"/>
              <a:effectRef idx="0"/>
              <a:fontRef idx="minor"/>
            </p:style>
            <p:txBody>
              <a:bodyPr lIns="90000" rIns="90000" tIns="45000" bIns="45000"/>
              <a:p>
                <a:pPr algn="ctr">
                  <a:lnSpc>
                    <a:spcPct val="100000"/>
                  </a:lnSpc>
                  <a:spcBef>
                    <a:spcPts val="1199"/>
                  </a:spcBef>
                </a:pPr>
                <a:r>
                  <a:rPr b="1" lang="en-US" sz="2400" spc="-1" strike="noStrike">
                    <a:latin typeface="Trebuchet MS"/>
                  </a:rPr>
                  <a:t>Host</a:t>
                </a:r>
                <a:endParaRPr b="0" lang="en-US" sz="2400" spc="-1" strike="noStrike">
                  <a:latin typeface="Arial"/>
                </a:endParaRPr>
              </a:p>
            </p:txBody>
          </p:sp>
          <p:sp>
            <p:nvSpPr>
              <p:cNvPr id="780" name="Line 130"/>
              <p:cNvSpPr/>
              <p:nvPr/>
            </p:nvSpPr>
            <p:spPr>
              <a:xfrm>
                <a:off x="5362200" y="2557440"/>
                <a:ext cx="747360" cy="360"/>
              </a:xfrm>
              <a:prstGeom prst="line">
                <a:avLst/>
              </a:prstGeom>
              <a:ln w="38160">
                <a:solidFill>
                  <a:srgbClr val="000000"/>
                </a:solidFill>
                <a:round/>
              </a:ln>
            </p:spPr>
            <p:style>
              <a:lnRef idx="0"/>
              <a:fillRef idx="0"/>
              <a:effectRef idx="0"/>
              <a:fontRef idx="minor"/>
            </p:style>
          </p:sp>
        </p:grpSp>
        <p:sp>
          <p:nvSpPr>
            <p:cNvPr id="781" name="CustomShape 131"/>
            <p:cNvSpPr/>
            <p:nvPr/>
          </p:nvSpPr>
          <p:spPr>
            <a:xfrm>
              <a:off x="2194920" y="3913200"/>
              <a:ext cx="1917360" cy="69948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latin typeface="Trebuchet MS"/>
                </a:rPr>
                <a:t>Compute Unit</a:t>
              </a:r>
              <a:endParaRPr b="0" lang="en-US" sz="2000" spc="-1" strike="noStrike">
                <a:latin typeface="Arial"/>
              </a:endParaRPr>
            </a:p>
          </p:txBody>
        </p:sp>
        <p:sp>
          <p:nvSpPr>
            <p:cNvPr id="782" name="Line 132"/>
            <p:cNvSpPr/>
            <p:nvPr/>
          </p:nvSpPr>
          <p:spPr>
            <a:xfrm flipV="1">
              <a:off x="3245760" y="3515040"/>
              <a:ext cx="589680" cy="451800"/>
            </a:xfrm>
            <a:prstGeom prst="line">
              <a:avLst/>
            </a:prstGeom>
            <a:ln w="9360">
              <a:solidFill>
                <a:srgbClr val="000000"/>
              </a:solidFill>
              <a:round/>
            </a:ln>
          </p:spPr>
          <p:style>
            <a:lnRef idx="0"/>
            <a:fillRef idx="0"/>
            <a:effectRef idx="0"/>
            <a:fontRef idx="minor"/>
          </p:style>
        </p:sp>
        <p:sp>
          <p:nvSpPr>
            <p:cNvPr id="783" name="Line 133"/>
            <p:cNvSpPr/>
            <p:nvPr/>
          </p:nvSpPr>
          <p:spPr>
            <a:xfrm flipH="1" flipV="1">
              <a:off x="4677840" y="3547440"/>
              <a:ext cx="757800" cy="268920"/>
            </a:xfrm>
            <a:prstGeom prst="line">
              <a:avLst/>
            </a:prstGeom>
            <a:ln w="9360">
              <a:solidFill>
                <a:srgbClr val="000000"/>
              </a:solidFill>
              <a:round/>
            </a:ln>
          </p:spPr>
          <p:style>
            <a:lnRef idx="0"/>
            <a:fillRef idx="0"/>
            <a:effectRef idx="0"/>
            <a:fontRef idx="minor"/>
          </p:style>
        </p:sp>
        <p:sp>
          <p:nvSpPr>
            <p:cNvPr id="784" name="Line 134"/>
            <p:cNvSpPr/>
            <p:nvPr/>
          </p:nvSpPr>
          <p:spPr>
            <a:xfrm>
              <a:off x="2761560" y="2718720"/>
              <a:ext cx="515880" cy="635040"/>
            </a:xfrm>
            <a:prstGeom prst="line">
              <a:avLst/>
            </a:prstGeom>
            <a:ln w="9360">
              <a:solidFill>
                <a:srgbClr val="000000"/>
              </a:solidFill>
              <a:round/>
            </a:ln>
          </p:spPr>
          <p:style>
            <a:lnRef idx="0"/>
            <a:fillRef idx="0"/>
            <a:effectRef idx="0"/>
            <a:fontRef idx="minor"/>
          </p:style>
        </p:sp>
      </p:grpSp>
    </p:spTree>
  </p:cSld>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Function objects</a:t>
            </a:r>
            <a:endParaRPr b="0" lang="en-US" sz="4400" spc="-1" strike="noStrike">
              <a:solidFill>
                <a:srgbClr val="000000"/>
              </a:solidFill>
              <a:latin typeface="Trebuchet MS"/>
            </a:endParaRPr>
          </a:p>
        </p:txBody>
      </p:sp>
      <p:sp>
        <p:nvSpPr>
          <p:cNvPr id="2425"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Function application operator can be overloaded to define functor classes</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a:lnSpc>
                <a:spcPct val="100000"/>
              </a:lnSpc>
              <a:spcBef>
                <a:spcPts val="439"/>
              </a:spcBef>
            </a:pPr>
            <a:r>
              <a:rPr b="0" lang="en-US" sz="2200" spc="-1" strike="noStrike">
                <a:solidFill>
                  <a:srgbClr val="000000"/>
                </a:solidFill>
                <a:latin typeface="Letter Gothic Std"/>
              </a:rPr>
              <a:t>   </a:t>
            </a:r>
            <a:r>
              <a:rPr b="1" lang="en-US" sz="2200" spc="-1" strike="noStrike">
                <a:solidFill>
                  <a:srgbClr val="c0504d"/>
                </a:solidFill>
                <a:latin typeface="Courier New Bold"/>
              </a:rPr>
              <a:t>struct </a:t>
            </a:r>
            <a:r>
              <a:rPr b="1" lang="en-US" sz="2200" spc="-1" strike="noStrike">
                <a:solidFill>
                  <a:srgbClr val="000000"/>
                </a:solidFill>
                <a:latin typeface="Courier New Bold"/>
              </a:rPr>
              <a:t>Functor</a:t>
            </a:r>
            <a:endParaRPr b="0" lang="en-US" sz="2200" spc="-1" strike="noStrike">
              <a:solidFill>
                <a:srgbClr val="000000"/>
              </a:solidFill>
              <a:latin typeface="Trebuchet MS"/>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000000"/>
                </a:solidFill>
                <a:latin typeface="Courier New Bold"/>
              </a:rPr>
              <a:t>{</a:t>
            </a:r>
            <a:endParaRPr b="0" lang="en-US" sz="2200" spc="-1" strike="noStrike">
              <a:solidFill>
                <a:srgbClr val="000000"/>
              </a:solidFill>
              <a:latin typeface="Trebuchet MS"/>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17375e"/>
                </a:solidFill>
                <a:latin typeface="Courier New Bold"/>
              </a:rPr>
              <a:t>int </a:t>
            </a:r>
            <a:r>
              <a:rPr b="1" lang="en-US" sz="2200" spc="-1" strike="noStrike">
                <a:solidFill>
                  <a:srgbClr val="4f81bd"/>
                </a:solidFill>
                <a:latin typeface="Courier New Bold"/>
              </a:rPr>
              <a:t>operator</a:t>
            </a:r>
            <a:r>
              <a:rPr b="1" lang="en-US" sz="2200" spc="-1" strike="noStrike">
                <a:solidFill>
                  <a:srgbClr val="000000"/>
                </a:solidFill>
                <a:latin typeface="Courier New Bold"/>
              </a:rPr>
              <a:t>() (</a:t>
            </a:r>
            <a:r>
              <a:rPr b="1" lang="en-US" sz="2200" spc="-1" strike="noStrike">
                <a:solidFill>
                  <a:srgbClr val="17375e"/>
                </a:solidFill>
                <a:latin typeface="Courier New Bold"/>
              </a:rPr>
              <a:t>int </a:t>
            </a:r>
            <a:r>
              <a:rPr b="1" lang="en-US" sz="2200" spc="-1" strike="noStrike">
                <a:solidFill>
                  <a:srgbClr val="000000"/>
                </a:solidFill>
                <a:latin typeface="Courier New Bold"/>
              </a:rPr>
              <a:t>x) { </a:t>
            </a:r>
            <a:r>
              <a:rPr b="1" lang="en-US" sz="2200" spc="-1" strike="noStrike">
                <a:solidFill>
                  <a:srgbClr val="c0504d"/>
                </a:solidFill>
                <a:latin typeface="Courier New Bold"/>
              </a:rPr>
              <a:t>return</a:t>
            </a:r>
            <a:r>
              <a:rPr b="1" lang="en-US" sz="2200" spc="-1" strike="noStrike">
                <a:solidFill>
                  <a:srgbClr val="000000"/>
                </a:solidFill>
                <a:latin typeface="Courier New Bold"/>
              </a:rPr>
              <a:t> x*x; }</a:t>
            </a:r>
            <a:endParaRPr b="0" lang="en-US" sz="2200" spc="-1" strike="noStrike">
              <a:solidFill>
                <a:srgbClr val="000000"/>
              </a:solidFill>
              <a:latin typeface="Trebuchet MS"/>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000000"/>
                </a:solidFill>
                <a:latin typeface="Courier New Bold"/>
              </a:rPr>
              <a:t>};</a:t>
            </a:r>
            <a:endParaRPr b="0" lang="en-US" sz="2200" spc="-1" strike="noStrike">
              <a:solidFill>
                <a:srgbClr val="000000"/>
              </a:solidFill>
              <a:latin typeface="Trebuchet MS"/>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000000"/>
                </a:solidFill>
                <a:latin typeface="Courier New Bold"/>
              </a:rPr>
              <a:t>// create an object of type Functor</a:t>
            </a:r>
            <a:endParaRPr b="0" lang="en-US" sz="2200" spc="-1" strike="noStrike">
              <a:solidFill>
                <a:srgbClr val="000000"/>
              </a:solidFill>
              <a:latin typeface="Trebuchet MS"/>
            </a:endParaRPr>
          </a:p>
          <a:p>
            <a:pPr>
              <a:lnSpc>
                <a:spcPct val="100000"/>
              </a:lnSpc>
              <a:spcBef>
                <a:spcPts val="439"/>
              </a:spcBef>
            </a:pPr>
            <a:r>
              <a:rPr b="1" lang="en-US" sz="2200" spc="-1" strike="noStrike">
                <a:solidFill>
                  <a:srgbClr val="000000"/>
                </a:solidFill>
                <a:latin typeface="Courier New Bold"/>
              </a:rPr>
              <a:t>   </a:t>
            </a:r>
            <a:r>
              <a:rPr b="1" lang="en-US" sz="2200" spc="-1" strike="noStrike">
                <a:solidFill>
                  <a:srgbClr val="000000"/>
                </a:solidFill>
                <a:latin typeface="Courier New Bold"/>
              </a:rPr>
              <a:t>Functor f();</a:t>
            </a:r>
            <a:endParaRPr b="0" lang="en-US" sz="2200" spc="-1" strike="noStrike">
              <a:solidFill>
                <a:srgbClr val="000000"/>
              </a:solidFill>
              <a:latin typeface="Trebuchet MS"/>
            </a:endParaRPr>
          </a:p>
          <a:p>
            <a:pPr>
              <a:lnSpc>
                <a:spcPct val="100000"/>
              </a:lnSpc>
              <a:spcBef>
                <a:spcPts val="439"/>
              </a:spcBef>
            </a:pPr>
            <a:r>
              <a:rPr b="1" lang="en-US" sz="2200" spc="-1" strike="noStrike">
                <a:solidFill>
                  <a:srgbClr val="17375e"/>
                </a:solidFill>
                <a:latin typeface="Courier New Bold"/>
              </a:rPr>
              <a:t>   </a:t>
            </a:r>
            <a:r>
              <a:rPr b="1" lang="en-US" sz="2200" spc="-1" strike="noStrike">
                <a:solidFill>
                  <a:srgbClr val="17375e"/>
                </a:solidFill>
                <a:latin typeface="Courier New Bold"/>
              </a:rPr>
              <a:t>int </a:t>
            </a:r>
            <a:r>
              <a:rPr b="1" lang="en-US" sz="2200" spc="-1" strike="noStrike">
                <a:solidFill>
                  <a:srgbClr val="000000"/>
                </a:solidFill>
                <a:latin typeface="Courier New Bold"/>
              </a:rPr>
              <a:t>value = f(10); // call the operator()</a:t>
            </a:r>
            <a:endParaRPr b="0" lang="en-US" sz="2200" spc="-1" strike="noStrike">
              <a:solidFill>
                <a:srgbClr val="000000"/>
              </a:solidFill>
              <a:latin typeface="Trebuchet MS"/>
            </a:endParaRPr>
          </a:p>
          <a:p>
            <a:pPr>
              <a:lnSpc>
                <a:spcPct val="100000"/>
              </a:lnSpc>
              <a:spcBef>
                <a:spcPts val="641"/>
              </a:spcBef>
            </a:pPr>
            <a:endParaRPr b="0" lang="en-US" sz="2200" spc="-1" strike="noStrike">
              <a:solidFill>
                <a:srgbClr val="000000"/>
              </a:solidFill>
              <a:latin typeface="Trebuchet MS"/>
            </a:endParaRPr>
          </a:p>
        </p:txBody>
      </p:sp>
    </p:spTree>
  </p:cSld>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6"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Template functions</a:t>
            </a:r>
            <a:endParaRPr b="0" lang="en-US" sz="4400" spc="-1" strike="noStrike">
              <a:solidFill>
                <a:srgbClr val="000000"/>
              </a:solidFill>
              <a:latin typeface="Trebuchet MS"/>
            </a:endParaRPr>
          </a:p>
        </p:txBody>
      </p:sp>
      <p:sp>
        <p:nvSpPr>
          <p:cNvPr id="2427" name="TextShape 2"/>
          <p:cNvSpPr txBox="1"/>
          <p:nvPr/>
        </p:nvSpPr>
        <p:spPr>
          <a:xfrm>
            <a:off x="179640" y="1600200"/>
            <a:ext cx="878472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Don’t want to write the same function many times for different types?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Templates allow functions to be parameterized with a type(s).</a:t>
            </a:r>
            <a:endParaRPr b="0" lang="en-US" sz="3200" spc="-1" strike="noStrike">
              <a:solidFill>
                <a:srgbClr val="000000"/>
              </a:solidFill>
              <a:latin typeface="Trebuchet MS"/>
            </a:endParaRPr>
          </a:p>
          <a:p>
            <a:pPr>
              <a:lnSpc>
                <a:spcPct val="100000"/>
              </a:lnSpc>
              <a:spcBef>
                <a:spcPts val="479"/>
              </a:spcBef>
            </a:pPr>
            <a:r>
              <a:rPr b="0" lang="en-US" sz="2400" spc="-1" strike="noStrike">
                <a:solidFill>
                  <a:srgbClr val="000000"/>
                </a:solidFill>
                <a:latin typeface="Letter Gothic Std"/>
              </a:rPr>
              <a:t> </a:t>
            </a:r>
            <a:endParaRPr b="0" lang="en-US" sz="2400" spc="-1" strike="noStrike">
              <a:solidFill>
                <a:srgbClr val="000000"/>
              </a:solidFill>
              <a:latin typeface="Trebuchet MS"/>
            </a:endParaRPr>
          </a:p>
          <a:p>
            <a:pPr>
              <a:lnSpc>
                <a:spcPct val="100000"/>
              </a:lnSpc>
              <a:spcBef>
                <a:spcPts val="479"/>
              </a:spcBef>
            </a:pPr>
            <a:r>
              <a:rPr b="1" lang="en-US" sz="2400" spc="-1" strike="noStrike">
                <a:solidFill>
                  <a:srgbClr val="17375e"/>
                </a:solidFill>
                <a:latin typeface="Courier New Bold"/>
              </a:rPr>
              <a:t>template</a:t>
            </a:r>
            <a:r>
              <a:rPr b="1" lang="en-US" sz="2400" spc="-1" strike="noStrike">
                <a:solidFill>
                  <a:srgbClr val="000000"/>
                </a:solidFill>
                <a:latin typeface="Courier New Bold"/>
              </a:rPr>
              <a:t>&lt;</a:t>
            </a:r>
            <a:r>
              <a:rPr b="1" lang="en-US" sz="2400" spc="-1" strike="noStrike">
                <a:solidFill>
                  <a:srgbClr val="c0504d"/>
                </a:solidFill>
                <a:latin typeface="Courier New Bold"/>
              </a:rPr>
              <a:t>typename </a:t>
            </a:r>
            <a:r>
              <a:rPr b="1" lang="en-US" sz="2400" spc="-1" strike="noStrike">
                <a:solidFill>
                  <a:srgbClr val="000000"/>
                </a:solidFill>
                <a:latin typeface="Courier New Bold"/>
              </a:rPr>
              <a:t>T&gt;</a:t>
            </a:r>
            <a:endParaRPr b="0" lang="en-US" sz="2400" spc="-1" strike="noStrike">
              <a:solidFill>
                <a:srgbClr val="000000"/>
              </a:solidFill>
              <a:latin typeface="Trebuchet MS"/>
            </a:endParaRPr>
          </a:p>
          <a:p>
            <a:pPr>
              <a:lnSpc>
                <a:spcPct val="100000"/>
              </a:lnSpc>
              <a:spcBef>
                <a:spcPts val="479"/>
              </a:spcBef>
            </a:pPr>
            <a:r>
              <a:rPr b="1" lang="en-US" sz="2400" spc="-1" strike="noStrike">
                <a:solidFill>
                  <a:srgbClr val="000000"/>
                </a:solidFill>
                <a:latin typeface="Courier New Bold"/>
              </a:rPr>
              <a:t>    </a:t>
            </a:r>
            <a:r>
              <a:rPr b="1" lang="en-US" sz="2400" spc="-1" strike="noStrike">
                <a:solidFill>
                  <a:srgbClr val="000000"/>
                </a:solidFill>
                <a:latin typeface="Courier New Bold"/>
              </a:rPr>
              <a:t>T </a:t>
            </a:r>
            <a:r>
              <a:rPr b="1" lang="en-US" sz="2400" spc="-1" strike="noStrike">
                <a:solidFill>
                  <a:srgbClr val="4f81bd"/>
                </a:solidFill>
                <a:latin typeface="Courier New Bold"/>
              </a:rPr>
              <a:t>add</a:t>
            </a:r>
            <a:r>
              <a:rPr b="1" lang="en-US" sz="2400" spc="-1" strike="noStrike">
                <a:solidFill>
                  <a:srgbClr val="000000"/>
                </a:solidFill>
                <a:latin typeface="Courier New Bold"/>
              </a:rPr>
              <a:t>(T x, T y) { </a:t>
            </a:r>
            <a:r>
              <a:rPr b="1" lang="en-US" sz="2400" spc="-1" strike="noStrike">
                <a:solidFill>
                  <a:srgbClr val="c0504d"/>
                </a:solidFill>
                <a:latin typeface="Courier New Bold"/>
              </a:rPr>
              <a:t>return</a:t>
            </a:r>
            <a:r>
              <a:rPr b="1" lang="en-US" sz="2400" spc="-1" strike="noStrike">
                <a:solidFill>
                  <a:srgbClr val="000000"/>
                </a:solidFill>
                <a:latin typeface="Courier New Bold"/>
              </a:rPr>
              <a:t> x+y; }</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a:lnSpc>
                <a:spcPct val="100000"/>
              </a:lnSpc>
              <a:spcBef>
                <a:spcPts val="479"/>
              </a:spcBef>
            </a:pPr>
            <a:r>
              <a:rPr b="1" lang="en-US" sz="2400" spc="-1" strike="noStrike">
                <a:solidFill>
                  <a:srgbClr val="000000"/>
                </a:solidFill>
                <a:latin typeface="Courier New Bold"/>
              </a:rPr>
              <a:t>    </a:t>
            </a:r>
            <a:r>
              <a:rPr b="1" lang="en-US" sz="2400" spc="-1" strike="noStrike">
                <a:solidFill>
                  <a:srgbClr val="17375e"/>
                </a:solidFill>
                <a:latin typeface="Courier New Bold"/>
              </a:rPr>
              <a:t>float</a:t>
            </a:r>
            <a:r>
              <a:rPr b="1" lang="en-US" sz="2400" spc="-1" strike="noStrike">
                <a:solidFill>
                  <a:srgbClr val="000000"/>
                </a:solidFill>
                <a:latin typeface="Courier New Bold"/>
              </a:rPr>
              <a:t>  f = </a:t>
            </a:r>
            <a:r>
              <a:rPr b="1" lang="en-US" sz="2400" spc="-1" strike="noStrike">
                <a:solidFill>
                  <a:srgbClr val="4f81bd"/>
                </a:solidFill>
                <a:latin typeface="Courier New Bold"/>
              </a:rPr>
              <a:t>add</a:t>
            </a:r>
            <a:r>
              <a:rPr b="1" lang="en-US" sz="2400" spc="-1" strike="noStrike">
                <a:solidFill>
                  <a:srgbClr val="000000"/>
                </a:solidFill>
                <a:latin typeface="Courier New Bold"/>
              </a:rPr>
              <a:t>&lt;</a:t>
            </a:r>
            <a:r>
              <a:rPr b="1" lang="en-US" sz="2400" spc="-1" strike="noStrike">
                <a:solidFill>
                  <a:srgbClr val="17375e"/>
                </a:solidFill>
                <a:latin typeface="Courier New Bold"/>
              </a:rPr>
              <a:t>float</a:t>
            </a:r>
            <a:r>
              <a:rPr b="1" lang="en-US" sz="2400" spc="-1" strike="noStrike">
                <a:solidFill>
                  <a:srgbClr val="000000"/>
                </a:solidFill>
                <a:latin typeface="Courier New Bold"/>
              </a:rPr>
              <a:t>&gt;(10.4f, 5.0f); // float version</a:t>
            </a:r>
            <a:endParaRPr b="0" lang="en-US" sz="2400" spc="-1" strike="noStrike">
              <a:solidFill>
                <a:srgbClr val="000000"/>
              </a:solidFill>
              <a:latin typeface="Trebuchet MS"/>
            </a:endParaRPr>
          </a:p>
          <a:p>
            <a:pPr>
              <a:lnSpc>
                <a:spcPct val="100000"/>
              </a:lnSpc>
              <a:spcBef>
                <a:spcPts val="479"/>
              </a:spcBef>
            </a:pPr>
            <a:r>
              <a:rPr b="1" lang="en-US" sz="2400" spc="-1" strike="noStrike">
                <a:solidFill>
                  <a:srgbClr val="000000"/>
                </a:solidFill>
                <a:latin typeface="Courier New Bold"/>
              </a:rPr>
              <a:t>    </a:t>
            </a:r>
            <a:r>
              <a:rPr b="1" lang="en-US" sz="2400" spc="-1" strike="noStrike">
                <a:solidFill>
                  <a:srgbClr val="17375e"/>
                </a:solidFill>
                <a:latin typeface="Courier New Bold"/>
              </a:rPr>
              <a:t>int </a:t>
            </a:r>
            <a:r>
              <a:rPr b="1" lang="en-US" sz="2400" spc="-1" strike="noStrike">
                <a:solidFill>
                  <a:srgbClr val="000000"/>
                </a:solidFill>
                <a:latin typeface="Courier New Bold"/>
              </a:rPr>
              <a:t>i = </a:t>
            </a:r>
            <a:r>
              <a:rPr b="1" lang="en-US" sz="2400" spc="-1" strike="noStrike">
                <a:solidFill>
                  <a:srgbClr val="4f81bd"/>
                </a:solidFill>
                <a:latin typeface="Courier New Bold"/>
              </a:rPr>
              <a:t>add</a:t>
            </a:r>
            <a:r>
              <a:rPr b="1" lang="en-US" sz="2400" spc="-1" strike="noStrike">
                <a:solidFill>
                  <a:srgbClr val="000000"/>
                </a:solidFill>
                <a:latin typeface="Courier New Bold"/>
              </a:rPr>
              <a:t>&lt;</a:t>
            </a:r>
            <a:r>
              <a:rPr b="1" lang="en-US" sz="2400" spc="-1" strike="noStrike">
                <a:solidFill>
                  <a:srgbClr val="17375e"/>
                </a:solidFill>
                <a:latin typeface="Courier New Bold"/>
              </a:rPr>
              <a:t>int</a:t>
            </a:r>
            <a:r>
              <a:rPr b="1" lang="en-US" sz="2400" spc="-1" strike="noStrike">
                <a:solidFill>
                  <a:srgbClr val="000000"/>
                </a:solidFill>
                <a:latin typeface="Courier New Bold"/>
              </a:rPr>
              <a:t>&gt;(100,20);           // int version</a:t>
            </a:r>
            <a:endParaRPr b="0" lang="en-US" sz="2400" spc="-1" strike="noStrike">
              <a:solidFill>
                <a:srgbClr val="000000"/>
              </a:solidFill>
              <a:latin typeface="Trebuchet MS"/>
            </a:endParaRPr>
          </a:p>
          <a:p>
            <a:pPr>
              <a:lnSpc>
                <a:spcPct val="100000"/>
              </a:lnSpc>
              <a:spcBef>
                <a:spcPts val="641"/>
              </a:spcBef>
            </a:pPr>
            <a:endParaRPr b="0" lang="en-US" sz="24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You can use the templatized type, T, inside the template function</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Tree>
  </p:cSld>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8"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Template classes</a:t>
            </a:r>
            <a:endParaRPr b="0" lang="en-US" sz="4400" spc="-1" strike="noStrike">
              <a:solidFill>
                <a:srgbClr val="000000"/>
              </a:solidFill>
              <a:latin typeface="Trebuchet MS"/>
            </a:endParaRPr>
          </a:p>
        </p:txBody>
      </p:sp>
      <p:sp>
        <p:nvSpPr>
          <p:cNvPr id="2429" name="TextShape 2"/>
          <p:cNvSpPr txBox="1"/>
          <p:nvPr/>
        </p:nvSpPr>
        <p:spPr>
          <a:xfrm>
            <a:off x="251640" y="1600200"/>
            <a:ext cx="8640720" cy="5212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Don’t want to write the same class many times for different types?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Templates allow class to be parameterized with a type(s) too.</a:t>
            </a:r>
            <a:endParaRPr b="0" lang="en-US" sz="3200" spc="-1" strike="noStrike">
              <a:solidFill>
                <a:srgbClr val="000000"/>
              </a:solidFill>
              <a:latin typeface="Trebuchet MS"/>
            </a:endParaRPr>
          </a:p>
          <a:p>
            <a:pPr marL="399960">
              <a:lnSpc>
                <a:spcPct val="100000"/>
              </a:lnSpc>
              <a:spcBef>
                <a:spcPts val="519"/>
              </a:spcBef>
            </a:pPr>
            <a:br/>
            <a:r>
              <a:rPr b="1" lang="en-US" sz="2600" spc="-1" strike="noStrike">
                <a:solidFill>
                  <a:srgbClr val="17375e"/>
                </a:solidFill>
                <a:latin typeface="Courier New Bold"/>
              </a:rPr>
              <a:t>template</a:t>
            </a:r>
            <a:r>
              <a:rPr b="1" lang="en-US" sz="2600" spc="-1" strike="noStrike">
                <a:solidFill>
                  <a:srgbClr val="000000"/>
                </a:solidFill>
                <a:latin typeface="Courier New Bold"/>
              </a:rPr>
              <a:t> &lt;</a:t>
            </a:r>
            <a:r>
              <a:rPr b="1" lang="en-US" sz="2600" spc="-1" strike="noStrike">
                <a:solidFill>
                  <a:srgbClr val="c0504d"/>
                </a:solidFill>
                <a:latin typeface="Courier New Bold"/>
              </a:rPr>
              <a:t>typename </a:t>
            </a:r>
            <a:r>
              <a:rPr b="1" lang="en-US" sz="2600" spc="-1" strike="noStrike">
                <a:solidFill>
                  <a:srgbClr val="000000"/>
                </a:solidFill>
                <a:latin typeface="Courier New Bold"/>
              </a:rPr>
              <a:t>T&gt;</a:t>
            </a:r>
            <a:endParaRPr b="0" lang="en-US" sz="2600" spc="-1" strike="noStrike">
              <a:solidFill>
                <a:srgbClr val="000000"/>
              </a:solidFill>
              <a:latin typeface="Trebuchet MS"/>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17375e"/>
                </a:solidFill>
                <a:latin typeface="Courier New Bold"/>
              </a:rPr>
              <a:t>class</a:t>
            </a:r>
            <a:r>
              <a:rPr b="1" lang="en-US" sz="2600" spc="-1" strike="noStrike">
                <a:solidFill>
                  <a:srgbClr val="000000"/>
                </a:solidFill>
                <a:latin typeface="Courier New Bold"/>
              </a:rPr>
              <a:t> Square</a:t>
            </a:r>
            <a:endParaRPr b="0" lang="en-US" sz="2600" spc="-1" strike="noStrike">
              <a:solidFill>
                <a:srgbClr val="000000"/>
              </a:solidFill>
              <a:latin typeface="Trebuchet MS"/>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a:t>
            </a:r>
            <a:endParaRPr b="0" lang="en-US" sz="2600" spc="-1" strike="noStrike">
              <a:solidFill>
                <a:srgbClr val="000000"/>
              </a:solidFill>
              <a:latin typeface="Trebuchet MS"/>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T </a:t>
            </a:r>
            <a:r>
              <a:rPr b="1" lang="en-US" sz="2600" spc="-1" strike="noStrike">
                <a:solidFill>
                  <a:srgbClr val="4f81bd"/>
                </a:solidFill>
                <a:latin typeface="Courier New Bold"/>
              </a:rPr>
              <a:t>operator</a:t>
            </a:r>
            <a:r>
              <a:rPr b="1" lang="en-US" sz="2600" spc="-1" strike="noStrike">
                <a:solidFill>
                  <a:srgbClr val="000000"/>
                </a:solidFill>
                <a:latin typeface="Courier New Bold"/>
              </a:rPr>
              <a:t>() (T x) { </a:t>
            </a:r>
            <a:r>
              <a:rPr b="1" lang="en-US" sz="2600" spc="-1" strike="noStrike">
                <a:solidFill>
                  <a:srgbClr val="c0504d"/>
                </a:solidFill>
                <a:latin typeface="Courier New Bold"/>
              </a:rPr>
              <a:t>return </a:t>
            </a:r>
            <a:r>
              <a:rPr b="1" lang="en-US" sz="2600" spc="-1" strike="noStrike">
                <a:solidFill>
                  <a:srgbClr val="000000"/>
                </a:solidFill>
                <a:latin typeface="Courier New Bold"/>
              </a:rPr>
              <a:t>x*x; }</a:t>
            </a:r>
            <a:endParaRPr b="0" lang="en-US" sz="2600" spc="-1" strike="noStrike">
              <a:solidFill>
                <a:srgbClr val="000000"/>
              </a:solidFill>
              <a:latin typeface="Trebuchet MS"/>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a:t>
            </a:r>
            <a:endParaRPr b="0" lang="en-US" sz="2600" spc="-1" strike="noStrike">
              <a:solidFill>
                <a:srgbClr val="000000"/>
              </a:solidFill>
              <a:latin typeface="Trebuchet MS"/>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Square&lt;</a:t>
            </a:r>
            <a:r>
              <a:rPr b="1" lang="en-US" sz="2600" spc="-1" strike="noStrike">
                <a:solidFill>
                  <a:srgbClr val="17375e"/>
                </a:solidFill>
                <a:latin typeface="Courier New Bold"/>
              </a:rPr>
              <a:t>int</a:t>
            </a:r>
            <a:r>
              <a:rPr b="1" lang="en-US" sz="2600" spc="-1" strike="noStrike">
                <a:solidFill>
                  <a:srgbClr val="000000"/>
                </a:solidFill>
                <a:latin typeface="Courier New Bold"/>
              </a:rPr>
              <a:t>&gt; f_int(); </a:t>
            </a:r>
            <a:endParaRPr b="0" lang="en-US" sz="2600" spc="-1" strike="noStrike">
              <a:solidFill>
                <a:srgbClr val="000000"/>
              </a:solidFill>
              <a:latin typeface="Trebuchet MS"/>
            </a:endParaRPr>
          </a:p>
          <a:p>
            <a:pPr marL="399960">
              <a:lnSpc>
                <a:spcPct val="100000"/>
              </a:lnSpc>
              <a:spcBef>
                <a:spcPts val="519"/>
              </a:spcBef>
            </a:pPr>
            <a:r>
              <a:rPr b="1" lang="en-US" sz="2600" spc="-1" strike="noStrike">
                <a:solidFill>
                  <a:srgbClr val="000000"/>
                </a:solidFill>
                <a:latin typeface="Courier New Bold"/>
              </a:rPr>
              <a:t>    </a:t>
            </a:r>
            <a:r>
              <a:rPr b="1" lang="en-US" sz="2600" spc="-1" strike="noStrike">
                <a:solidFill>
                  <a:srgbClr val="17375e"/>
                </a:solidFill>
                <a:latin typeface="Courier New Bold"/>
              </a:rPr>
              <a:t>int </a:t>
            </a:r>
            <a:r>
              <a:rPr b="1" lang="en-US" sz="2600" spc="-1" strike="noStrike">
                <a:solidFill>
                  <a:srgbClr val="000000"/>
                </a:solidFill>
                <a:latin typeface="Courier New Bold"/>
              </a:rPr>
              <a:t>value = </a:t>
            </a:r>
            <a:r>
              <a:rPr b="1" lang="en-US" sz="2600" spc="-1" strike="noStrike">
                <a:solidFill>
                  <a:srgbClr val="4f81bd"/>
                </a:solidFill>
                <a:latin typeface="Courier New Bold"/>
              </a:rPr>
              <a:t>f_int</a:t>
            </a:r>
            <a:r>
              <a:rPr b="1" lang="en-US" sz="2600" spc="-1" strike="noStrike">
                <a:solidFill>
                  <a:srgbClr val="000000"/>
                </a:solidFill>
                <a:latin typeface="Courier New Bold"/>
              </a:rPr>
              <a:t>(10); </a:t>
            </a:r>
            <a:endParaRPr b="0" lang="en-US" sz="2600" spc="-1" strike="noStrike">
              <a:solidFill>
                <a:srgbClr val="000000"/>
              </a:solidFill>
              <a:latin typeface="Trebuchet MS"/>
            </a:endParaRPr>
          </a:p>
          <a:p>
            <a:pPr>
              <a:lnSpc>
                <a:spcPct val="100000"/>
              </a:lnSpc>
              <a:spcBef>
                <a:spcPts val="641"/>
              </a:spcBef>
            </a:pPr>
            <a:endParaRPr b="0" lang="en-US" sz="2600" spc="-1" strike="noStrike">
              <a:solidFill>
                <a:srgbClr val="000000"/>
              </a:solidFill>
              <a:latin typeface="Trebuchet MS"/>
            </a:endParaRPr>
          </a:p>
          <a:p>
            <a:pPr>
              <a:lnSpc>
                <a:spcPct val="100000"/>
              </a:lnSpc>
              <a:spcBef>
                <a:spcPts val="641"/>
              </a:spcBef>
            </a:pPr>
            <a:endParaRPr b="0" lang="en-US" sz="2600" spc="-1" strike="noStrike">
              <a:solidFill>
                <a:srgbClr val="000000"/>
              </a:solidFill>
              <a:latin typeface="Trebuchet MS"/>
            </a:endParaRPr>
          </a:p>
          <a:p>
            <a:pPr>
              <a:lnSpc>
                <a:spcPct val="100000"/>
              </a:lnSpc>
              <a:spcBef>
                <a:spcPts val="641"/>
              </a:spcBef>
            </a:pPr>
            <a:endParaRPr b="0" lang="en-US" sz="2600" spc="-1" strike="noStrike">
              <a:solidFill>
                <a:srgbClr val="000000"/>
              </a:solidFill>
              <a:latin typeface="Trebuchet MS"/>
            </a:endParaRPr>
          </a:p>
          <a:p>
            <a:pPr>
              <a:lnSpc>
                <a:spcPct val="100000"/>
              </a:lnSpc>
              <a:spcBef>
                <a:spcPts val="641"/>
              </a:spcBef>
            </a:pPr>
            <a:endParaRPr b="0" lang="en-US" sz="2600" spc="-1" strike="noStrike">
              <a:solidFill>
                <a:srgbClr val="000000"/>
              </a:solidFill>
              <a:latin typeface="Trebuchet MS"/>
            </a:endParaRPr>
          </a:p>
          <a:p>
            <a:pPr>
              <a:lnSpc>
                <a:spcPct val="100000"/>
              </a:lnSpc>
              <a:spcBef>
                <a:spcPts val="641"/>
              </a:spcBef>
            </a:pPr>
            <a:endParaRPr b="0" lang="en-US" sz="2600" spc="-1" strike="noStrike">
              <a:solidFill>
                <a:srgbClr val="000000"/>
              </a:solidFill>
              <a:latin typeface="Trebuchet MS"/>
            </a:endParaRPr>
          </a:p>
        </p:txBody>
      </p:sp>
    </p:spTree>
  </p:cSld>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0"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C++11 defines a function template</a:t>
            </a:r>
            <a:endParaRPr b="0" lang="en-US" sz="4400" spc="-1" strike="noStrike">
              <a:solidFill>
                <a:srgbClr val="000000"/>
              </a:solidFill>
              <a:latin typeface="Trebuchet MS"/>
            </a:endParaRPr>
          </a:p>
        </p:txBody>
      </p:sp>
      <p:sp>
        <p:nvSpPr>
          <p:cNvPr id="2431" name="TextShape 2"/>
          <p:cNvSpPr txBox="1"/>
          <p:nvPr/>
        </p:nvSpPr>
        <p:spPr>
          <a:xfrm>
            <a:off x="179640" y="1600200"/>
            <a:ext cx="878472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 function objects can be stored in the templated class std::function.    The following header defines the class std::function</a:t>
            </a:r>
            <a:br/>
            <a:r>
              <a:rPr b="0" lang="en-US" sz="3200" spc="-1" strike="noStrike">
                <a:solidFill>
                  <a:srgbClr val="000000"/>
                </a:solidFill>
                <a:latin typeface="Trebuchet MS"/>
              </a:rPr>
              <a:t> </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Trebuchet MS"/>
              </a:rPr>
              <a:t>	</a:t>
            </a:r>
            <a:r>
              <a:rPr b="1" lang="en-US" sz="3200" spc="-1" strike="noStrike">
                <a:solidFill>
                  <a:srgbClr val="000000"/>
                </a:solidFill>
                <a:latin typeface="Courier New Bold"/>
              </a:rPr>
              <a:t>#</a:t>
            </a:r>
            <a:r>
              <a:rPr b="1" lang="en-US" sz="3200" spc="-1" strike="noStrike">
                <a:solidFill>
                  <a:srgbClr val="c0504d"/>
                </a:solidFill>
                <a:latin typeface="Courier New Bold"/>
              </a:rPr>
              <a:t>include</a:t>
            </a:r>
            <a:r>
              <a:rPr b="1" lang="en-US" sz="3200" spc="-1" strike="noStrike">
                <a:solidFill>
                  <a:srgbClr val="000000"/>
                </a:solidFill>
                <a:latin typeface="Courier New Bold"/>
              </a:rPr>
              <a:t> </a:t>
            </a:r>
            <a:r>
              <a:rPr b="1" lang="en-US" sz="3200" spc="-1" strike="noStrike">
                <a:solidFill>
                  <a:srgbClr val="8064a2"/>
                </a:solidFill>
                <a:latin typeface="Courier New Bold"/>
              </a:rPr>
              <a:t>&lt;functional&gt;</a:t>
            </a:r>
            <a:b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We can define a C++ function object (e.g. functor) and then store it in the tempated class std::function</a:t>
            </a:r>
            <a:endParaRPr b="0" lang="en-US" sz="3200" spc="-1" strike="noStrike">
              <a:solidFill>
                <a:srgbClr val="000000"/>
              </a:solidFill>
              <a:latin typeface="Trebuchet MS"/>
            </a:endParaRPr>
          </a:p>
          <a:p>
            <a:pPr marL="399960">
              <a:lnSpc>
                <a:spcPct val="100000"/>
              </a:lnSpc>
              <a:spcBef>
                <a:spcPts val="561"/>
              </a:spcBef>
            </a:pPr>
            <a:br/>
            <a:r>
              <a:rPr b="1" lang="en-US" sz="2800" spc="-1" strike="noStrike">
                <a:solidFill>
                  <a:srgbClr val="17375e"/>
                </a:solidFill>
                <a:latin typeface="Courier New Bold"/>
              </a:rPr>
              <a:t>struct </a:t>
            </a:r>
            <a:r>
              <a:rPr b="1" lang="en-US" sz="2800" spc="-1" strike="noStrike">
                <a:solidFill>
                  <a:srgbClr val="000000"/>
                </a:solidFill>
                <a:latin typeface="Courier New Bold"/>
              </a:rPr>
              <a:t>Functor</a:t>
            </a:r>
            <a:endParaRPr b="0" lang="en-US" sz="2800" spc="-1" strike="noStrike">
              <a:solidFill>
                <a:srgbClr val="000000"/>
              </a:solidFill>
              <a:latin typeface="Trebuchet MS"/>
            </a:endParaRPr>
          </a:p>
          <a:p>
            <a:pPr marL="399960">
              <a:lnSpc>
                <a:spcPct val="10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a:t>
            </a:r>
            <a:endParaRPr b="0" lang="en-US" sz="2800" spc="-1" strike="noStrike">
              <a:solidFill>
                <a:srgbClr val="000000"/>
              </a:solidFill>
              <a:latin typeface="Trebuchet MS"/>
            </a:endParaRPr>
          </a:p>
          <a:p>
            <a:pPr marL="399960">
              <a:lnSpc>
                <a:spcPct val="100000"/>
              </a:lnSpc>
              <a:spcBef>
                <a:spcPts val="561"/>
              </a:spcBef>
            </a:pPr>
            <a:r>
              <a:rPr b="1" lang="en-US" sz="2800" spc="-1" strike="noStrike">
                <a:solidFill>
                  <a:srgbClr val="000000"/>
                </a:solidFill>
                <a:latin typeface="Courier New Bold"/>
              </a:rPr>
              <a:t>       </a:t>
            </a:r>
            <a:r>
              <a:rPr b="1" lang="en-US" sz="2800" spc="-1" strike="noStrike">
                <a:solidFill>
                  <a:srgbClr val="17375e"/>
                </a:solidFill>
                <a:latin typeface="Courier New Bold"/>
              </a:rPr>
              <a:t>int </a:t>
            </a:r>
            <a:r>
              <a:rPr b="1" lang="en-US" sz="2800" spc="-1" strike="noStrike">
                <a:solidFill>
                  <a:srgbClr val="4f81bd"/>
                </a:solidFill>
                <a:latin typeface="Courier New Bold"/>
              </a:rPr>
              <a:t>operator</a:t>
            </a:r>
            <a:r>
              <a:rPr b="1" lang="en-US" sz="2800" spc="-1" strike="noStrike">
                <a:solidFill>
                  <a:srgbClr val="000000"/>
                </a:solidFill>
                <a:latin typeface="Courier New Bold"/>
              </a:rPr>
              <a:t>() (</a:t>
            </a:r>
            <a:r>
              <a:rPr b="1" lang="en-US" sz="2800" spc="-1" strike="noStrike">
                <a:solidFill>
                  <a:srgbClr val="17375e"/>
                </a:solidFill>
                <a:latin typeface="Courier New Bold"/>
              </a:rPr>
              <a:t>int </a:t>
            </a:r>
            <a:r>
              <a:rPr b="1" lang="en-US" sz="2800" spc="-1" strike="noStrike">
                <a:solidFill>
                  <a:srgbClr val="000000"/>
                </a:solidFill>
                <a:latin typeface="Courier New Bold"/>
              </a:rPr>
              <a:t>x) { </a:t>
            </a:r>
            <a:r>
              <a:rPr b="1" lang="en-US" sz="2800" spc="-1" strike="noStrike">
                <a:solidFill>
                  <a:srgbClr val="c0504d"/>
                </a:solidFill>
                <a:latin typeface="Courier New Bold"/>
              </a:rPr>
              <a:t>return</a:t>
            </a:r>
            <a:r>
              <a:rPr b="1" lang="en-US" sz="2800" spc="-1" strike="noStrike">
                <a:solidFill>
                  <a:srgbClr val="000000"/>
                </a:solidFill>
                <a:latin typeface="Courier New Bold"/>
              </a:rPr>
              <a:t> x*x; }</a:t>
            </a:r>
            <a:endParaRPr b="0" lang="en-US" sz="2800" spc="-1" strike="noStrike">
              <a:solidFill>
                <a:srgbClr val="000000"/>
              </a:solidFill>
              <a:latin typeface="Trebuchet MS"/>
            </a:endParaRPr>
          </a:p>
          <a:p>
            <a:pPr marL="399960">
              <a:lnSpc>
                <a:spcPct val="10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a:t>
            </a:r>
            <a:endParaRPr b="0" lang="en-US" sz="2800" spc="-1" strike="noStrike">
              <a:solidFill>
                <a:srgbClr val="000000"/>
              </a:solidFill>
              <a:latin typeface="Trebuchet MS"/>
            </a:endParaRPr>
          </a:p>
          <a:p>
            <a:pPr marL="399960">
              <a:lnSpc>
                <a:spcPct val="100000"/>
              </a:lnSpc>
              <a:spcBef>
                <a:spcPts val="561"/>
              </a:spcBef>
            </a:pPr>
            <a:r>
              <a:rPr b="1" lang="en-US" sz="2800" spc="-1" strike="noStrike">
                <a:solidFill>
                  <a:srgbClr val="000000"/>
                </a:solidFill>
                <a:latin typeface="Courier New Bold"/>
              </a:rPr>
              <a:t>   </a:t>
            </a:r>
            <a:r>
              <a:rPr b="1" lang="en-US" sz="2800" spc="-1" strike="noStrike">
                <a:solidFill>
                  <a:srgbClr val="000000"/>
                </a:solidFill>
                <a:latin typeface="Courier New Bold"/>
              </a:rPr>
              <a:t>std::function&lt;</a:t>
            </a:r>
            <a:r>
              <a:rPr b="1" lang="en-US" sz="2800" spc="-1" strike="noStrike">
                <a:solidFill>
                  <a:srgbClr val="17375e"/>
                </a:solidFill>
                <a:latin typeface="Courier New Bold"/>
              </a:rPr>
              <a:t>int</a:t>
            </a:r>
            <a:r>
              <a:rPr b="1" lang="en-US" sz="2800" spc="-1" strike="noStrike">
                <a:solidFill>
                  <a:srgbClr val="000000"/>
                </a:solidFill>
                <a:latin typeface="Courier New Bold"/>
              </a:rPr>
              <a:t> (</a:t>
            </a:r>
            <a:r>
              <a:rPr b="1" lang="en-US" sz="2800" spc="-1" strike="noStrike">
                <a:solidFill>
                  <a:srgbClr val="17375e"/>
                </a:solidFill>
                <a:latin typeface="Courier New Bold"/>
              </a:rPr>
              <a:t>int</a:t>
            </a:r>
            <a:r>
              <a:rPr b="1" lang="en-US" sz="2800" spc="-1" strike="noStrike">
                <a:solidFill>
                  <a:srgbClr val="000000"/>
                </a:solidFill>
                <a:latin typeface="Courier New Bold"/>
              </a:rPr>
              <a:t>)&gt; square(Functor());</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Tree>
  </p:cSld>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2"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 function template: example 1</a:t>
            </a:r>
            <a:endParaRPr b="0" lang="en-US" sz="4400" spc="-1" strike="noStrike">
              <a:solidFill>
                <a:srgbClr val="000000"/>
              </a:solidFill>
              <a:latin typeface="Letter Gothic Std"/>
            </a:endParaRPr>
          </a:p>
        </p:txBody>
      </p:sp>
      <p:sp>
        <p:nvSpPr>
          <p:cNvPr id="2433" name="TextShape 2"/>
          <p:cNvSpPr txBox="1"/>
          <p:nvPr/>
        </p:nvSpPr>
        <p:spPr>
          <a:xfrm>
            <a:off x="457200" y="1535040"/>
            <a:ext cx="8218800" cy="639360"/>
          </a:xfrm>
          <a:prstGeom prst="rect">
            <a:avLst/>
          </a:prstGeom>
          <a:noFill/>
          <a:ln>
            <a:noFill/>
          </a:ln>
        </p:spPr>
        <p:txBody>
          <a:bodyPr anchor="b">
            <a:normAutofit/>
          </a:bodyPr>
          <a:p>
            <a:pPr>
              <a:lnSpc>
                <a:spcPct val="100000"/>
              </a:lnSpc>
              <a:spcBef>
                <a:spcPts val="479"/>
              </a:spcBef>
            </a:pPr>
            <a:r>
              <a:rPr b="1" lang="en-US" sz="2400" spc="-1" strike="noStrike">
                <a:solidFill>
                  <a:srgbClr val="000000"/>
                </a:solidFill>
                <a:latin typeface="Trebuchet MS"/>
              </a:rPr>
              <a:t>The header &lt;functional&gt; just defines the template std::function. This can be used to warp standard functions or function objects, e.g.:</a:t>
            </a:r>
            <a:endParaRPr b="0" lang="en-US" sz="2400" spc="-1" strike="noStrike">
              <a:solidFill>
                <a:srgbClr val="000000"/>
              </a:solidFill>
              <a:latin typeface="Letter Gothic Std"/>
            </a:endParaRPr>
          </a:p>
        </p:txBody>
      </p:sp>
      <p:sp>
        <p:nvSpPr>
          <p:cNvPr id="2434" name="TextShape 3"/>
          <p:cNvSpPr txBox="1"/>
          <p:nvPr/>
        </p:nvSpPr>
        <p:spPr>
          <a:xfrm>
            <a:off x="457200" y="2174760"/>
            <a:ext cx="8002800" cy="3951000"/>
          </a:xfrm>
          <a:prstGeom prst="rect">
            <a:avLst/>
          </a:prstGeom>
          <a:noFill/>
          <a:ln>
            <a:noFill/>
          </a:ln>
        </p:spPr>
        <p:txBody>
          <a:bodyPr>
            <a:normAutofit/>
          </a:bodyPr>
          <a:p>
            <a:pPr>
              <a:lnSpc>
                <a:spcPct val="100000"/>
              </a:lnSpc>
              <a:spcBef>
                <a:spcPts val="400"/>
              </a:spcBef>
            </a:pPr>
            <a:r>
              <a:rPr b="1" lang="en-US" sz="2000" spc="-1" strike="noStrike">
                <a:solidFill>
                  <a:srgbClr val="17375e"/>
                </a:solidFill>
                <a:latin typeface="Courier New Bold"/>
              </a:rPr>
              <a:t>int </a:t>
            </a:r>
            <a:r>
              <a:rPr b="1" lang="en-US" sz="2000" spc="-1" strike="noStrike">
                <a:solidFill>
                  <a:srgbClr val="000000"/>
                </a:solidFill>
                <a:latin typeface="Courier New Bold"/>
              </a:rPr>
              <a:t>foo(</a:t>
            </a:r>
            <a:r>
              <a:rPr b="1" lang="en-US" sz="2000" spc="-1" strike="noStrike">
                <a:solidFill>
                  <a:srgbClr val="17375e"/>
                </a:solidFill>
                <a:latin typeface="Courier New Bold"/>
              </a:rPr>
              <a:t>int</a:t>
            </a:r>
            <a:r>
              <a:rPr b="1" lang="en-US" sz="2000" spc="-1" strike="noStrike">
                <a:solidFill>
                  <a:srgbClr val="000000"/>
                </a:solidFill>
                <a:latin typeface="Courier New Bold"/>
              </a:rPr>
              <a:t> x)  { </a:t>
            </a:r>
            <a:r>
              <a:rPr b="1" lang="en-US" sz="2000" spc="-1" strike="noStrike">
                <a:solidFill>
                  <a:srgbClr val="c0504d"/>
                </a:solidFill>
                <a:latin typeface="Courier New Bold"/>
              </a:rPr>
              <a:t>return</a:t>
            </a:r>
            <a:r>
              <a:rPr b="1" lang="en-US" sz="2000" spc="-1" strike="noStrike">
                <a:solidFill>
                  <a:srgbClr val="000000"/>
                </a:solidFill>
                <a:latin typeface="Courier New Bold"/>
              </a:rPr>
              <a:t> x; }  // standard function</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std::function&lt;</a:t>
            </a:r>
            <a:r>
              <a:rPr b="1" lang="en-US" sz="2000" spc="-1" strike="noStrike">
                <a:solidFill>
                  <a:srgbClr val="17375e"/>
                </a:solidFill>
                <a:latin typeface="Courier New Bold"/>
              </a:rPr>
              <a:t>int</a:t>
            </a:r>
            <a:r>
              <a:rPr b="1" lang="en-US" sz="2000" spc="-1" strike="noStrike">
                <a:solidFill>
                  <a:srgbClr val="000000"/>
                </a:solidFill>
                <a:latin typeface="Courier New Bold"/>
              </a:rPr>
              <a:t> (</a:t>
            </a:r>
            <a:r>
              <a:rPr b="1" lang="en-US" sz="2000" spc="-1" strike="noStrike">
                <a:solidFill>
                  <a:srgbClr val="17375e"/>
                </a:solidFill>
                <a:latin typeface="Courier New Bold"/>
              </a:rPr>
              <a:t>int</a:t>
            </a:r>
            <a:r>
              <a:rPr b="1" lang="en-US" sz="2000" spc="-1" strike="noStrike">
                <a:solidFill>
                  <a:srgbClr val="000000"/>
                </a:solidFill>
                <a:latin typeface="Courier New Bold"/>
              </a:rPr>
              <a:t>)&gt; foo_wrapper(foo);</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17375e"/>
                </a:solidFill>
                <a:latin typeface="Courier New Bold"/>
              </a:rPr>
              <a:t>struct </a:t>
            </a:r>
            <a:r>
              <a:rPr b="1" lang="en-US" sz="2000" spc="-1" strike="noStrike">
                <a:solidFill>
                  <a:srgbClr val="000000"/>
                </a:solidFill>
                <a:latin typeface="Courier New Bold"/>
              </a:rPr>
              <a:t>Foo // function object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17375e"/>
                </a:solidFill>
                <a:latin typeface="Courier New Bold"/>
              </a:rPr>
              <a:t>void</a:t>
            </a:r>
            <a:r>
              <a:rPr b="1" lang="en-US" sz="2000" spc="-1" strike="noStrike">
                <a:solidFill>
                  <a:srgbClr val="000000"/>
                </a:solidFill>
                <a:latin typeface="Courier New Bold"/>
              </a:rPr>
              <a:t> operator()(</a:t>
            </a:r>
            <a:r>
              <a:rPr b="1" lang="en-US" sz="2000" spc="-1" strike="noStrike">
                <a:solidFill>
                  <a:srgbClr val="17375e"/>
                </a:solidFill>
                <a:latin typeface="Courier New Bold"/>
              </a:rPr>
              <a:t>int </a:t>
            </a:r>
            <a:r>
              <a:rPr b="1" lang="en-US" sz="2000" spc="-1" strike="noStrike">
                <a:solidFill>
                  <a:srgbClr val="000000"/>
                </a:solidFill>
                <a:latin typeface="Courier New Bold"/>
              </a:rPr>
              <a:t>x)  {</a:t>
            </a:r>
            <a:r>
              <a:rPr b="1" lang="en-US" sz="2000" spc="-1" strike="noStrike">
                <a:solidFill>
                  <a:srgbClr val="c0504d"/>
                </a:solidFill>
                <a:latin typeface="Courier New Bold"/>
              </a:rPr>
              <a:t>return</a:t>
            </a:r>
            <a:r>
              <a:rPr b="1" lang="en-US" sz="2000" spc="-1" strike="noStrike">
                <a:solidFill>
                  <a:srgbClr val="000000"/>
                </a:solidFill>
                <a:latin typeface="Courier New Bold"/>
              </a:rPr>
              <a:t> x;}</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std::function&lt;</a:t>
            </a:r>
            <a:r>
              <a:rPr b="1" lang="en-US" sz="2000" spc="-1" strike="noStrike">
                <a:solidFill>
                  <a:srgbClr val="17375e"/>
                </a:solidFill>
                <a:latin typeface="Courier New Bold"/>
              </a:rPr>
              <a:t>int</a:t>
            </a:r>
            <a:r>
              <a:rPr b="1" lang="en-US" sz="2000" spc="-1" strike="noStrike">
                <a:solidFill>
                  <a:srgbClr val="000000"/>
                </a:solidFill>
                <a:latin typeface="Courier New Bold"/>
              </a:rPr>
              <a:t> (</a:t>
            </a:r>
            <a:r>
              <a:rPr b="1" lang="en-US" sz="2000" spc="-1" strike="noStrike">
                <a:solidFill>
                  <a:srgbClr val="17375e"/>
                </a:solidFill>
                <a:latin typeface="Courier New Bold"/>
              </a:rPr>
              <a:t>int</a:t>
            </a:r>
            <a:r>
              <a:rPr b="1" lang="en-US" sz="2000" spc="-1" strike="noStrike">
                <a:solidFill>
                  <a:srgbClr val="000000"/>
                </a:solidFill>
                <a:latin typeface="Courier New Bold"/>
              </a:rPr>
              <a:t>)&gt; foo_functor(Foo());</a:t>
            </a:r>
            <a:endParaRPr b="0" lang="en-US" sz="2000" spc="-1" strike="noStrike">
              <a:solidFill>
                <a:srgbClr val="000000"/>
              </a:solidFill>
              <a:latin typeface="Letter Gothic Std"/>
            </a:endParaRPr>
          </a:p>
          <a:p>
            <a:pPr>
              <a:lnSpc>
                <a:spcPct val="100000"/>
              </a:lnSpc>
              <a:spcBef>
                <a:spcPts val="400"/>
              </a:spcBef>
            </a:pPr>
            <a:endParaRPr b="0" lang="en-US" sz="2000" spc="-1" strike="noStrike">
              <a:solidFill>
                <a:srgbClr val="000000"/>
              </a:solidFill>
              <a:latin typeface="Letter Gothic Std"/>
            </a:endParaRPr>
          </a:p>
        </p:txBody>
      </p:sp>
      <p:sp>
        <p:nvSpPr>
          <p:cNvPr id="2435" name="TextShape 4"/>
          <p:cNvSpPr txBox="1"/>
          <p:nvPr/>
        </p:nvSpPr>
        <p:spPr>
          <a:xfrm>
            <a:off x="3780000" y="5373360"/>
            <a:ext cx="5219640" cy="1422360"/>
          </a:xfrm>
          <a:prstGeom prst="rect">
            <a:avLst/>
          </a:prstGeom>
          <a:noFill/>
          <a:ln>
            <a:noFill/>
          </a:ln>
        </p:spPr>
        <p:txBody>
          <a:bodyPr>
            <a:normAutofit/>
          </a:bodyPr>
          <a:p>
            <a:pPr>
              <a:lnSpc>
                <a:spcPct val="100000"/>
              </a:lnSpc>
              <a:spcBef>
                <a:spcPts val="400"/>
              </a:spcBef>
            </a:pPr>
            <a:r>
              <a:rPr b="0" lang="en-US" sz="2000" spc="-1" strike="noStrike">
                <a:solidFill>
                  <a:srgbClr val="9bbb59"/>
                </a:solidFill>
                <a:latin typeface="Trebuchet MS"/>
              </a:rPr>
              <a:t>foo_functor and foo_wrapper are basically the same but one is using a standard C like function, while the other is using a function object</a:t>
            </a:r>
            <a:endParaRPr b="0" lang="en-US" sz="2000" spc="-1" strike="noStrike">
              <a:solidFill>
                <a:srgbClr val="000000"/>
              </a:solidFill>
              <a:latin typeface="Letter Gothic Std"/>
            </a:endParaRPr>
          </a:p>
        </p:txBody>
      </p:sp>
    </p:spTree>
  </p:cSld>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6"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 function template: example 2</a:t>
            </a:r>
            <a:endParaRPr b="0" lang="en-US" sz="4400" spc="-1" strike="noStrike">
              <a:solidFill>
                <a:srgbClr val="000000"/>
              </a:solidFill>
              <a:latin typeface="Letter Gothic Std"/>
            </a:endParaRPr>
          </a:p>
        </p:txBody>
      </p:sp>
      <p:sp>
        <p:nvSpPr>
          <p:cNvPr id="2437" name="TextShape 2"/>
          <p:cNvSpPr txBox="1"/>
          <p:nvPr/>
        </p:nvSpPr>
        <p:spPr>
          <a:xfrm>
            <a:off x="457200" y="1268640"/>
            <a:ext cx="8290800" cy="905760"/>
          </a:xfrm>
          <a:prstGeom prst="rect">
            <a:avLst/>
          </a:prstGeom>
          <a:noFill/>
          <a:ln>
            <a:noFill/>
          </a:ln>
        </p:spPr>
        <p:txBody>
          <a:bodyPr anchor="b">
            <a:normAutofit/>
          </a:bodyPr>
          <a:p>
            <a:pPr>
              <a:lnSpc>
                <a:spcPct val="100000"/>
              </a:lnSpc>
              <a:spcBef>
                <a:spcPts val="479"/>
              </a:spcBef>
            </a:pPr>
            <a:r>
              <a:rPr b="1" lang="en-US" sz="2400" spc="-1" strike="noStrike">
                <a:solidFill>
                  <a:srgbClr val="000000"/>
                </a:solidFill>
                <a:latin typeface="Trebuchet MS"/>
              </a:rPr>
              <a:t>What is the point of function objects?  Well they can of course contain local state, which functions cannot, they can also contain member functions and so on. A silly example might be:</a:t>
            </a:r>
            <a:endParaRPr b="0" lang="en-US" sz="2400" spc="-1" strike="noStrike">
              <a:solidFill>
                <a:srgbClr val="000000"/>
              </a:solidFill>
              <a:latin typeface="Letter Gothic Std"/>
            </a:endParaRPr>
          </a:p>
        </p:txBody>
      </p:sp>
      <p:sp>
        <p:nvSpPr>
          <p:cNvPr id="2438" name="TextShape 3"/>
          <p:cNvSpPr txBox="1"/>
          <p:nvPr/>
        </p:nvSpPr>
        <p:spPr>
          <a:xfrm>
            <a:off x="457200" y="2174760"/>
            <a:ext cx="8290800" cy="3951000"/>
          </a:xfrm>
          <a:prstGeom prst="rect">
            <a:avLst/>
          </a:prstGeom>
          <a:noFill/>
          <a:ln>
            <a:noFill/>
          </a:ln>
        </p:spPr>
        <p:txBody>
          <a:bodyPr>
            <a:normAutofit/>
          </a:bodyPr>
          <a:p>
            <a:pPr>
              <a:lnSpc>
                <a:spcPct val="100000"/>
              </a:lnSpc>
              <a:spcBef>
                <a:spcPts val="400"/>
              </a:spcBef>
            </a:pPr>
            <a:endParaRPr b="0" lang="en-US" sz="3200" spc="-1" strike="noStrike">
              <a:solidFill>
                <a:srgbClr val="000000"/>
              </a:solidFill>
              <a:latin typeface="Letter Gothic Std"/>
            </a:endParaRPr>
          </a:p>
          <a:p>
            <a:pPr>
              <a:lnSpc>
                <a:spcPct val="100000"/>
              </a:lnSpc>
              <a:spcBef>
                <a:spcPts val="400"/>
              </a:spcBef>
            </a:pPr>
            <a:r>
              <a:rPr b="1" lang="en-US" sz="2000" spc="-1" strike="noStrike">
                <a:solidFill>
                  <a:srgbClr val="17375e"/>
                </a:solidFill>
                <a:latin typeface="Courier New Bold"/>
              </a:rPr>
              <a:t>struct </a:t>
            </a:r>
            <a:r>
              <a:rPr b="1" lang="en-US" sz="2000" spc="-1" strike="noStrike">
                <a:solidFill>
                  <a:srgbClr val="000000"/>
                </a:solidFill>
                <a:latin typeface="Courier New Bold"/>
              </a:rPr>
              <a:t>Foo // function object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17375e"/>
                </a:solidFill>
                <a:latin typeface="Courier New Bold"/>
              </a:rPr>
              <a:t>  </a:t>
            </a:r>
            <a:r>
              <a:rPr b="1" lang="en-US" sz="2000" spc="-1" strike="noStrike">
                <a:solidFill>
                  <a:srgbClr val="17375e"/>
                </a:solidFill>
                <a:latin typeface="Courier New Bold"/>
              </a:rPr>
              <a:t>int </a:t>
            </a:r>
            <a:r>
              <a:rPr b="1" lang="en-US" sz="2000" spc="-1" strike="noStrike">
                <a:solidFill>
                  <a:srgbClr val="000000"/>
                </a:solidFill>
                <a:latin typeface="Courier New Bold"/>
              </a:rPr>
              <a:t>y_;</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Foo() : y_(100)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17375e"/>
                </a:solidFill>
                <a:latin typeface="Courier New Bold"/>
              </a:rPr>
              <a:t>  </a:t>
            </a:r>
            <a:r>
              <a:rPr b="1" lang="en-US" sz="2000" spc="-1" strike="noStrike">
                <a:solidFill>
                  <a:srgbClr val="17375e"/>
                </a:solidFill>
                <a:latin typeface="Courier New Bold"/>
              </a:rPr>
              <a:t>void </a:t>
            </a:r>
            <a:r>
              <a:rPr b="1" lang="en-US" sz="2000" spc="-1" strike="noStrike">
                <a:solidFill>
                  <a:srgbClr val="000000"/>
                </a:solidFill>
                <a:latin typeface="Courier New Bold"/>
              </a:rPr>
              <a:t>operator()(</a:t>
            </a:r>
            <a:r>
              <a:rPr b="1" lang="en-US" sz="2000" spc="-1" strike="noStrike">
                <a:solidFill>
                  <a:srgbClr val="17375e"/>
                </a:solidFill>
                <a:latin typeface="Courier New Bold"/>
              </a:rPr>
              <a:t>int </a:t>
            </a:r>
            <a:r>
              <a:rPr b="1" lang="en-US" sz="2000" spc="-1" strike="noStrike">
                <a:solidFill>
                  <a:srgbClr val="000000"/>
                </a:solidFill>
                <a:latin typeface="Courier New Bold"/>
              </a:rPr>
              <a:t>x) { </a:t>
            </a:r>
            <a:r>
              <a:rPr b="1" lang="en-US" sz="2000" spc="-1" strike="noStrike">
                <a:solidFill>
                  <a:srgbClr val="c0504d"/>
                </a:solidFill>
                <a:latin typeface="Courier New Bold"/>
              </a:rPr>
              <a:t>return</a:t>
            </a:r>
            <a:r>
              <a:rPr b="1" lang="en-US" sz="2000" spc="-1" strike="noStrike">
                <a:solidFill>
                  <a:srgbClr val="000000"/>
                </a:solidFill>
                <a:latin typeface="Courier New Bold"/>
              </a:rPr>
              <a:t> x+100;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std::function&lt;</a:t>
            </a:r>
            <a:r>
              <a:rPr b="1" lang="en-US" sz="2000" spc="-1" strike="noStrike">
                <a:solidFill>
                  <a:srgbClr val="17375e"/>
                </a:solidFill>
                <a:latin typeface="Courier New Bold"/>
              </a:rPr>
              <a:t>int</a:t>
            </a:r>
            <a:r>
              <a:rPr b="1" lang="en-US" sz="2000" spc="-1" strike="noStrike">
                <a:solidFill>
                  <a:srgbClr val="000000"/>
                </a:solidFill>
                <a:latin typeface="Courier New Bold"/>
              </a:rPr>
              <a:t> (</a:t>
            </a:r>
            <a:r>
              <a:rPr b="1" lang="en-US" sz="2000" spc="-1" strike="noStrike">
                <a:solidFill>
                  <a:srgbClr val="17375e"/>
                </a:solidFill>
                <a:latin typeface="Courier New Bold"/>
              </a:rPr>
              <a:t>int</a:t>
            </a:r>
            <a:r>
              <a:rPr b="1" lang="en-US" sz="2000" spc="-1" strike="noStrike">
                <a:solidFill>
                  <a:srgbClr val="000000"/>
                </a:solidFill>
                <a:latin typeface="Courier New Bold"/>
              </a:rPr>
              <a:t>)&gt; add100(Foo());</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function that adds 100 to its argument</a:t>
            </a:r>
            <a:endParaRPr b="0" lang="en-US" sz="2000" spc="-1" strike="noStrike">
              <a:solidFill>
                <a:srgbClr val="000000"/>
              </a:solidFill>
              <a:latin typeface="Letter Gothic Std"/>
            </a:endParaRPr>
          </a:p>
          <a:p>
            <a:pPr>
              <a:lnSpc>
                <a:spcPct val="100000"/>
              </a:lnSpc>
              <a:spcBef>
                <a:spcPts val="400"/>
              </a:spcBef>
            </a:pPr>
            <a:endParaRPr b="0" lang="en-US" sz="2000" spc="-1" strike="noStrike">
              <a:solidFill>
                <a:srgbClr val="000000"/>
              </a:solidFill>
              <a:latin typeface="Letter Gothic Std"/>
            </a:endParaRPr>
          </a:p>
        </p:txBody>
      </p:sp>
    </p:spTree>
  </p:cSld>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9" name="TextShape 1"/>
          <p:cNvSpPr txBox="1"/>
          <p:nvPr/>
        </p:nvSpPr>
        <p:spPr>
          <a:xfrm>
            <a:off x="72216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Python for C programmers</a:t>
            </a:r>
            <a:endParaRPr b="0" lang="en-US" sz="4000" spc="-1" strike="noStrike">
              <a:solidFill>
                <a:srgbClr val="000000"/>
              </a:solidFill>
              <a:latin typeface="Trebuchet MS"/>
            </a:endParaRPr>
          </a:p>
        </p:txBody>
      </p:sp>
      <p:sp>
        <p:nvSpPr>
          <p:cNvPr id="2440"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Appendix E</a:t>
            </a:r>
            <a:endParaRPr b="0" lang="en-US" sz="2000" spc="-1" strike="noStrike">
              <a:solidFill>
                <a:srgbClr val="000000"/>
              </a:solidFill>
              <a:latin typeface="Trebuchet MS"/>
            </a:endParaRPr>
          </a:p>
        </p:txBody>
      </p:sp>
    </p:spTree>
  </p:cSld>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1" name="TextShape 1"/>
          <p:cNvSpPr txBox="1"/>
          <p:nvPr/>
        </p:nvSpPr>
        <p:spPr>
          <a:xfrm>
            <a:off x="457200" y="-171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Python 101</a:t>
            </a:r>
            <a:endParaRPr b="0" lang="en-US" sz="4400" spc="-1" strike="noStrike">
              <a:solidFill>
                <a:srgbClr val="000000"/>
              </a:solidFill>
              <a:latin typeface="Trebuchet MS"/>
            </a:endParaRPr>
          </a:p>
        </p:txBody>
      </p:sp>
      <p:sp>
        <p:nvSpPr>
          <p:cNvPr id="2442" name="TextShape 2"/>
          <p:cNvSpPr txBox="1"/>
          <p:nvPr/>
        </p:nvSpPr>
        <p:spPr>
          <a:xfrm>
            <a:off x="107640" y="836640"/>
            <a:ext cx="8856720" cy="5760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Python is an interpreted language, and so doesn’t need to be compiled</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Run your code as: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python file.py</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No curly braces – indent consistently to define blocks of code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Print to stdout with print – it will try it’s best to format variables:</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print ‘a =‘, a, ‘and b =‘, b</a:t>
            </a:r>
            <a:endParaRPr b="0" lang="en-US" sz="2800" spc="-1" strike="noStrike">
              <a:solidFill>
                <a:srgbClr val="000000"/>
              </a:solidFill>
              <a:latin typeface="Trebuchet MS"/>
            </a:endParaRPr>
          </a:p>
        </p:txBody>
      </p:sp>
    </p:spTree>
  </p:cSld>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3"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Comments, variables and includes</a:t>
            </a:r>
            <a:endParaRPr b="0" lang="en-US" sz="4400" spc="-1" strike="noStrike">
              <a:solidFill>
                <a:srgbClr val="000000"/>
              </a:solidFill>
              <a:latin typeface="Trebuchet MS"/>
            </a:endParaRPr>
          </a:p>
        </p:txBody>
      </p:sp>
      <p:sp>
        <p:nvSpPr>
          <p:cNvPr id="2444" name="TextShape 2"/>
          <p:cNvSpPr txBox="1"/>
          <p:nvPr/>
        </p:nvSpPr>
        <p:spPr>
          <a:xfrm>
            <a:off x="107640" y="1600200"/>
            <a:ext cx="8856720" cy="5140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 comment is prefixed with the hash</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 this is a comment</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Initilize variables as you go – no need for a type</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N = 1024</a:t>
            </a:r>
            <a:endParaRPr b="0" lang="en-US" sz="28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x = 5.23</a:t>
            </a:r>
            <a:endParaRPr b="0" lang="en-US" sz="28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my_string = 'hello world'</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Use single or double quotes for strings</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'this is the same'</a:t>
            </a:r>
            <a:endParaRPr b="0" lang="en-US" sz="28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"as this"</a:t>
            </a:r>
            <a:endParaRPr b="0" lang="en-US" sz="28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"no need to escape 'opposite' quotes!"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Also use three quotes </a:t>
            </a:r>
            <a:r>
              <a:rPr b="0" lang="en-US" sz="3200" spc="-1" strike="noStrike">
                <a:solidFill>
                  <a:srgbClr val="000000"/>
                </a:solidFill>
                <a:latin typeface="Courier New Bold"/>
              </a:rPr>
              <a:t>'''</a:t>
            </a:r>
            <a:r>
              <a:rPr b="0" lang="en-US" sz="3200" spc="-1" strike="noStrike">
                <a:solidFill>
                  <a:srgbClr val="000000"/>
                </a:solidFill>
                <a:latin typeface="Trebuchet MS"/>
              </a:rPr>
              <a:t> or """ for multiline strings without escaping anything!</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Include additional modules and libraries with</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c0504d"/>
                </a:solidFill>
                <a:latin typeface="Courier New Bold"/>
              </a:rPr>
              <a:t>import</a:t>
            </a:r>
            <a:r>
              <a:rPr b="1" lang="en-US" sz="2800" spc="-1" strike="noStrike">
                <a:solidFill>
                  <a:srgbClr val="000000"/>
                </a:solidFill>
                <a:latin typeface="Courier New Bold"/>
              </a:rPr>
              <a:t> sys</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Tree>
  </p:cSld>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Conditionals</a:t>
            </a:r>
            <a:endParaRPr b="0" lang="en-US" sz="4400" spc="-1" strike="noStrike">
              <a:solidFill>
                <a:srgbClr val="000000"/>
              </a:solidFill>
              <a:latin typeface="Letter Gothic Std"/>
            </a:endParaRPr>
          </a:p>
        </p:txBody>
      </p:sp>
      <p:sp>
        <p:nvSpPr>
          <p:cNvPr id="2446" name="TextShape 2"/>
          <p:cNvSpPr txBox="1"/>
          <p:nvPr/>
        </p:nvSpPr>
        <p:spPr>
          <a:xfrm>
            <a:off x="457200" y="1600200"/>
            <a:ext cx="8229240" cy="4525560"/>
          </a:xfrm>
          <a:prstGeom prst="rect">
            <a:avLst/>
          </a:prstGeom>
          <a:noFill/>
          <a:ln>
            <a:noFill/>
          </a:ln>
        </p:spPr>
        <p:txBody>
          <a:bodyPr/>
          <a:p>
            <a:pPr marL="457200">
              <a:lnSpc>
                <a:spcPct val="100000"/>
              </a:lnSpc>
              <a:spcBef>
                <a:spcPts val="641"/>
              </a:spcBef>
            </a:pPr>
            <a:r>
              <a:rPr b="1" lang="en-US" sz="3200" spc="-1" strike="noStrike">
                <a:solidFill>
                  <a:srgbClr val="4f81bd"/>
                </a:solidFill>
                <a:latin typeface="Courier New Bold"/>
              </a:rPr>
              <a:t>if</a:t>
            </a:r>
            <a:r>
              <a:rPr b="1" lang="en-US" sz="3200" spc="-1" strike="noStrike">
                <a:solidFill>
                  <a:srgbClr val="000000"/>
                </a:solidFill>
                <a:latin typeface="Courier New Bold"/>
              </a:rPr>
              <a:t> n == 1:</a:t>
            </a:r>
            <a:endParaRPr b="0" lang="en-US" sz="3200" spc="-1" strike="noStrike">
              <a:solidFill>
                <a:srgbClr val="000000"/>
              </a:solidFill>
              <a:latin typeface="Letter Gothic Std"/>
            </a:endParaRPr>
          </a:p>
          <a:p>
            <a:pPr marL="914400">
              <a:lnSpc>
                <a:spcPct val="100000"/>
              </a:lnSpc>
              <a:spcBef>
                <a:spcPts val="641"/>
              </a:spcBef>
            </a:pPr>
            <a:r>
              <a:rPr b="1" lang="en-US" sz="3200" spc="-1" strike="noStrike">
                <a:solidFill>
                  <a:srgbClr val="c0504d"/>
                </a:solidFill>
                <a:latin typeface="Courier New Bold"/>
              </a:rPr>
              <a:t>print</a:t>
            </a:r>
            <a:r>
              <a:rPr b="1" lang="en-US" sz="3200" spc="-1" strike="noStrike">
                <a:solidFill>
                  <a:srgbClr val="000000"/>
                </a:solidFill>
                <a:latin typeface="Courier New Bold"/>
              </a:rPr>
              <a:t> ‘n was 1’</a:t>
            </a:r>
            <a:endParaRPr b="0" lang="en-US" sz="3200" spc="-1" strike="noStrike">
              <a:solidFill>
                <a:srgbClr val="000000"/>
              </a:solidFill>
              <a:latin typeface="Letter Gothic Std"/>
            </a:endParaRPr>
          </a:p>
          <a:p>
            <a:pPr marL="457200">
              <a:lnSpc>
                <a:spcPct val="100000"/>
              </a:lnSpc>
              <a:spcBef>
                <a:spcPts val="641"/>
              </a:spcBef>
            </a:pPr>
            <a:r>
              <a:rPr b="1" lang="en-US" sz="3200" spc="-1" strike="noStrike">
                <a:solidFill>
                  <a:srgbClr val="4f81bd"/>
                </a:solidFill>
                <a:latin typeface="Courier New Bold"/>
              </a:rPr>
              <a:t>elif</a:t>
            </a:r>
            <a:r>
              <a:rPr b="1" lang="en-US" sz="3200" spc="-1" strike="noStrike">
                <a:solidFill>
                  <a:srgbClr val="000000"/>
                </a:solidFill>
                <a:latin typeface="Courier New Bold"/>
              </a:rPr>
              <a:t> n == 2 </a:t>
            </a:r>
            <a:r>
              <a:rPr b="1" lang="en-US" sz="3200" spc="-1" strike="noStrike">
                <a:solidFill>
                  <a:srgbClr val="9bbb59"/>
                </a:solidFill>
                <a:latin typeface="Courier New Bold"/>
              </a:rPr>
              <a:t>or</a:t>
            </a:r>
            <a:r>
              <a:rPr b="1" lang="en-US" sz="3200" spc="-1" strike="noStrike">
                <a:solidFill>
                  <a:srgbClr val="000000"/>
                </a:solidFill>
                <a:latin typeface="Courier New Bold"/>
              </a:rPr>
              <a:t> n == 3:</a:t>
            </a:r>
            <a:endParaRPr b="0" lang="en-US" sz="3200" spc="-1" strike="noStrike">
              <a:solidFill>
                <a:srgbClr val="000000"/>
              </a:solidFill>
              <a:latin typeface="Letter Gothic Std"/>
            </a:endParaRPr>
          </a:p>
          <a:p>
            <a:pPr marL="914400">
              <a:lnSpc>
                <a:spcPct val="100000"/>
              </a:lnSpc>
              <a:spcBef>
                <a:spcPts val="641"/>
              </a:spcBef>
            </a:pPr>
            <a:r>
              <a:rPr b="1" lang="en-US" sz="3200" spc="-1" strike="noStrike">
                <a:solidFill>
                  <a:srgbClr val="c0504d"/>
                </a:solidFill>
                <a:latin typeface="Courier New Bold"/>
              </a:rPr>
              <a:t>print</a:t>
            </a:r>
            <a:r>
              <a:rPr b="1" lang="en-US" sz="3200" spc="-1" strike="noStrike">
                <a:solidFill>
                  <a:srgbClr val="000000"/>
                </a:solidFill>
                <a:latin typeface="Courier New Bold"/>
              </a:rPr>
              <a:t> ‘n was 2 or 3’</a:t>
            </a:r>
            <a:endParaRPr b="0" lang="en-US" sz="3200" spc="-1" strike="noStrike">
              <a:solidFill>
                <a:srgbClr val="000000"/>
              </a:solidFill>
              <a:latin typeface="Letter Gothic Std"/>
            </a:endParaRPr>
          </a:p>
          <a:p>
            <a:pPr marL="514440">
              <a:lnSpc>
                <a:spcPct val="100000"/>
              </a:lnSpc>
              <a:spcBef>
                <a:spcPts val="641"/>
              </a:spcBef>
            </a:pPr>
            <a:r>
              <a:rPr b="1" lang="en-US" sz="3200" spc="-1" strike="noStrike">
                <a:solidFill>
                  <a:srgbClr val="4f81bd"/>
                </a:solidFill>
                <a:latin typeface="Courier New Bold"/>
              </a:rPr>
              <a:t>else</a:t>
            </a:r>
            <a:r>
              <a:rPr b="1" lang="en-US" sz="3200" spc="-1" strike="noStrike">
                <a:solidFill>
                  <a:srgbClr val="000000"/>
                </a:solidFill>
                <a:latin typeface="Courier New Bold"/>
              </a:rPr>
              <a:t>:</a:t>
            </a:r>
            <a:endParaRPr b="0" lang="en-US" sz="3200" spc="-1" strike="noStrike">
              <a:solidFill>
                <a:srgbClr val="000000"/>
              </a:solidFill>
              <a:latin typeface="Letter Gothic Std"/>
            </a:endParaRPr>
          </a:p>
          <a:p>
            <a:pPr marL="514440">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print</a:t>
            </a:r>
            <a:r>
              <a:rPr b="1" lang="en-US" sz="3200" spc="-1" strike="noStrike">
                <a:solidFill>
                  <a:srgbClr val="000000"/>
                </a:solidFill>
                <a:latin typeface="Courier New Bold"/>
              </a:rPr>
              <a:t> ‘n was’, n</a:t>
            </a:r>
            <a:endParaRPr b="0" lang="en-US" sz="3200" spc="-1" strike="noStrike">
              <a:solidFill>
                <a:srgbClr val="000000"/>
              </a:solidFill>
              <a:latin typeface="Letter Gothic Std"/>
            </a:endParaRPr>
          </a:p>
          <a:p>
            <a:endParaRPr b="0" lang="en-US" sz="3200" spc="-1" strike="noStrike">
              <a:solidFill>
                <a:srgbClr val="000000"/>
              </a:solidFill>
              <a:latin typeface="Letter Gothic Std"/>
            </a:endParaRPr>
          </a:p>
          <a:p>
            <a:endParaRPr b="0" lang="en-US" sz="3200" spc="-1" strike="noStrike">
              <a:solidFill>
                <a:srgbClr val="000000"/>
              </a:solidFill>
              <a:latin typeface="Letter Gothic Std"/>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TextShape 1"/>
          <p:cNvSpPr txBox="1"/>
          <p:nvPr/>
        </p:nvSpPr>
        <p:spPr>
          <a:xfrm>
            <a:off x="0" y="274680"/>
            <a:ext cx="9143640" cy="1142640"/>
          </a:xfrm>
          <a:prstGeom prst="rect">
            <a:avLst/>
          </a:prstGeom>
          <a:noFill/>
          <a:ln>
            <a:noFill/>
          </a:ln>
        </p:spPr>
        <p:txBody>
          <a:bodyPr anchor="ctr"/>
          <a:p>
            <a:pPr algn="ctr">
              <a:lnSpc>
                <a:spcPct val="100000"/>
              </a:lnSpc>
            </a:pPr>
            <a:r>
              <a:rPr b="0" lang="en-US" sz="3600" spc="-1" strike="noStrike">
                <a:solidFill>
                  <a:srgbClr val="000000"/>
                </a:solidFill>
                <a:latin typeface="Trebuchet MS"/>
              </a:rPr>
              <a:t>OpenCL Platform Example</a:t>
            </a:r>
            <a:br/>
            <a:r>
              <a:rPr b="0" lang="en-US" sz="3600" spc="-1" strike="noStrike">
                <a:solidFill>
                  <a:srgbClr val="000000"/>
                </a:solidFill>
                <a:latin typeface="Trebuchet MS"/>
              </a:rPr>
              <a:t>(One node, two CPU sockets, two GPUs)</a:t>
            </a:r>
            <a:endParaRPr b="0" lang="en-US" sz="3600" spc="-1" strike="noStrike">
              <a:solidFill>
                <a:srgbClr val="000000"/>
              </a:solidFill>
              <a:latin typeface="Trebuchet MS"/>
            </a:endParaRPr>
          </a:p>
        </p:txBody>
      </p:sp>
      <p:sp>
        <p:nvSpPr>
          <p:cNvPr id="786" name="TextShape 2"/>
          <p:cNvSpPr txBox="1"/>
          <p:nvPr/>
        </p:nvSpPr>
        <p:spPr>
          <a:xfrm>
            <a:off x="457200" y="1628640"/>
            <a:ext cx="4039920" cy="639360"/>
          </a:xfrm>
          <a:prstGeom prst="rect">
            <a:avLst/>
          </a:prstGeom>
          <a:noFill/>
          <a:ln>
            <a:noFill/>
          </a:ln>
        </p:spPr>
        <p:txBody>
          <a:bodyPr anchor="b">
            <a:normAutofit/>
          </a:bodyPr>
          <a:p>
            <a:pPr>
              <a:lnSpc>
                <a:spcPct val="100000"/>
              </a:lnSpc>
              <a:spcBef>
                <a:spcPts val="561"/>
              </a:spcBef>
            </a:pPr>
            <a:r>
              <a:rPr b="1" lang="en-US" sz="2800" spc="-1" strike="noStrike">
                <a:solidFill>
                  <a:srgbClr val="c0504d"/>
                </a:solidFill>
                <a:latin typeface="Trebuchet MS"/>
              </a:rPr>
              <a:t>CPUs:</a:t>
            </a:r>
            <a:endParaRPr b="0" lang="en-US" sz="2800" spc="-1" strike="noStrike">
              <a:solidFill>
                <a:srgbClr val="000000"/>
              </a:solidFill>
              <a:latin typeface="Trebuchet MS"/>
            </a:endParaRPr>
          </a:p>
        </p:txBody>
      </p:sp>
      <p:sp>
        <p:nvSpPr>
          <p:cNvPr id="787" name="TextShape 3"/>
          <p:cNvSpPr txBox="1"/>
          <p:nvPr/>
        </p:nvSpPr>
        <p:spPr>
          <a:xfrm>
            <a:off x="107640" y="2268720"/>
            <a:ext cx="4389480" cy="3951000"/>
          </a:xfrm>
          <a:prstGeom prst="rect">
            <a:avLst/>
          </a:prstGeom>
          <a:noFill/>
          <a:ln>
            <a:noFill/>
          </a:ln>
        </p:spPr>
        <p:txBody>
          <a:bodyPr>
            <a:normAutofit/>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Treated as one OpenCL device</a:t>
            </a:r>
            <a:endParaRPr b="0" lang="en-US" sz="2400" spc="-1" strike="noStrike">
              <a:solidFill>
                <a:srgbClr val="000000"/>
              </a:solidFill>
              <a:latin typeface="Trebuchet MS"/>
            </a:endParaRPr>
          </a:p>
          <a:p>
            <a:pPr lvl="1" marL="743040" indent="-285480">
              <a:lnSpc>
                <a:spcPct val="100000"/>
              </a:lnSpc>
              <a:spcBef>
                <a:spcPts val="400"/>
              </a:spcBef>
              <a:buClr>
                <a:srgbClr val="000000"/>
              </a:buClr>
              <a:buFont typeface="Arial"/>
              <a:buChar char="–"/>
            </a:pPr>
            <a:r>
              <a:rPr b="0" lang="en-US" sz="2000" spc="-1" strike="noStrike">
                <a:solidFill>
                  <a:srgbClr val="000000"/>
                </a:solidFill>
                <a:latin typeface="Trebuchet MS"/>
              </a:rPr>
              <a:t>One CU per core</a:t>
            </a:r>
            <a:endParaRPr b="0" lang="en-US" sz="2000" spc="-1" strike="noStrike">
              <a:solidFill>
                <a:srgbClr val="000000"/>
              </a:solidFill>
              <a:latin typeface="Trebuchet MS"/>
            </a:endParaRPr>
          </a:p>
          <a:p>
            <a:pPr lvl="1" marL="743040" indent="-285480">
              <a:lnSpc>
                <a:spcPct val="100000"/>
              </a:lnSpc>
              <a:spcBef>
                <a:spcPts val="400"/>
              </a:spcBef>
              <a:buClr>
                <a:srgbClr val="000000"/>
              </a:buClr>
              <a:buFont typeface="Arial"/>
              <a:buChar char="–"/>
            </a:pPr>
            <a:r>
              <a:rPr b="0" lang="en-US" sz="2000" spc="-1" strike="noStrike">
                <a:solidFill>
                  <a:srgbClr val="000000"/>
                </a:solidFill>
                <a:latin typeface="Trebuchet MS"/>
              </a:rPr>
              <a:t>1 PE per CU, or if PEs mapped to SIMD lanes, </a:t>
            </a:r>
            <a:r>
              <a:rPr b="0" i="1" lang="en-US" sz="2000" spc="-1" strike="noStrike">
                <a:solidFill>
                  <a:srgbClr val="000000"/>
                </a:solidFill>
                <a:latin typeface="Trebuchet MS"/>
              </a:rPr>
              <a:t>n</a:t>
            </a:r>
            <a:r>
              <a:rPr b="0" lang="en-US" sz="2000" spc="-1" strike="noStrike">
                <a:solidFill>
                  <a:srgbClr val="000000"/>
                </a:solidFill>
                <a:latin typeface="Trebuchet MS"/>
              </a:rPr>
              <a:t> PEs per CU, where </a:t>
            </a:r>
            <a:r>
              <a:rPr b="0" i="1" lang="en-US" sz="2000" spc="-1" strike="noStrike">
                <a:solidFill>
                  <a:srgbClr val="000000"/>
                </a:solidFill>
                <a:latin typeface="Trebuchet MS"/>
              </a:rPr>
              <a:t>n</a:t>
            </a:r>
            <a:r>
              <a:rPr b="0" lang="en-US" sz="2000" spc="-1" strike="noStrike">
                <a:solidFill>
                  <a:srgbClr val="000000"/>
                </a:solidFill>
                <a:latin typeface="Trebuchet MS"/>
              </a:rPr>
              <a:t> matches the SIMD width</a:t>
            </a:r>
            <a:endParaRPr b="0" lang="en-US" sz="20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Remember:</a:t>
            </a:r>
            <a:endParaRPr b="0" lang="en-US" sz="2400" spc="-1" strike="noStrike">
              <a:solidFill>
                <a:srgbClr val="000000"/>
              </a:solidFill>
              <a:latin typeface="Trebuchet MS"/>
            </a:endParaRPr>
          </a:p>
          <a:p>
            <a:pPr lvl="1" marL="743040" indent="-285480">
              <a:lnSpc>
                <a:spcPct val="100000"/>
              </a:lnSpc>
              <a:spcBef>
                <a:spcPts val="400"/>
              </a:spcBef>
              <a:buClr>
                <a:srgbClr val="000000"/>
              </a:buClr>
              <a:buFont typeface="Arial"/>
              <a:buChar char="–"/>
            </a:pPr>
            <a:r>
              <a:rPr b="0" lang="en-US" sz="2000" spc="-1" strike="noStrike">
                <a:solidFill>
                  <a:srgbClr val="000000"/>
                </a:solidFill>
                <a:latin typeface="Trebuchet MS"/>
              </a:rPr>
              <a:t>the CPU will also have to be its own host!</a:t>
            </a:r>
            <a:endParaRPr b="0" lang="en-US" sz="2000" spc="-1" strike="noStrike">
              <a:solidFill>
                <a:srgbClr val="000000"/>
              </a:solidFill>
              <a:latin typeface="Trebuchet MS"/>
            </a:endParaRPr>
          </a:p>
        </p:txBody>
      </p:sp>
      <p:sp>
        <p:nvSpPr>
          <p:cNvPr id="788" name="TextShape 4"/>
          <p:cNvSpPr txBox="1"/>
          <p:nvPr/>
        </p:nvSpPr>
        <p:spPr>
          <a:xfrm>
            <a:off x="4645080" y="1628640"/>
            <a:ext cx="4041360" cy="639360"/>
          </a:xfrm>
          <a:prstGeom prst="rect">
            <a:avLst/>
          </a:prstGeom>
          <a:noFill/>
          <a:ln>
            <a:noFill/>
          </a:ln>
        </p:spPr>
        <p:txBody>
          <a:bodyPr anchor="b">
            <a:normAutofit/>
          </a:bodyPr>
          <a:p>
            <a:pPr>
              <a:lnSpc>
                <a:spcPct val="100000"/>
              </a:lnSpc>
              <a:spcBef>
                <a:spcPts val="561"/>
              </a:spcBef>
            </a:pPr>
            <a:r>
              <a:rPr b="1" lang="en-US" sz="2800" spc="-1" strike="noStrike">
                <a:solidFill>
                  <a:srgbClr val="c0504d"/>
                </a:solidFill>
                <a:latin typeface="Trebuchet MS"/>
              </a:rPr>
              <a:t>GPUs:</a:t>
            </a:r>
            <a:endParaRPr b="0" lang="en-US" sz="2800" spc="-1" strike="noStrike">
              <a:solidFill>
                <a:srgbClr val="000000"/>
              </a:solidFill>
              <a:latin typeface="Trebuchet MS"/>
            </a:endParaRPr>
          </a:p>
        </p:txBody>
      </p:sp>
      <p:sp>
        <p:nvSpPr>
          <p:cNvPr id="789" name="TextShape 5"/>
          <p:cNvSpPr txBox="1"/>
          <p:nvPr/>
        </p:nvSpPr>
        <p:spPr>
          <a:xfrm>
            <a:off x="4645080" y="2268720"/>
            <a:ext cx="4391280" cy="3951000"/>
          </a:xfrm>
          <a:prstGeom prst="rect">
            <a:avLst/>
          </a:prstGeom>
          <a:noFill/>
          <a:ln>
            <a:noFill/>
          </a:ln>
        </p:spPr>
        <p:txBody>
          <a:bodyPr>
            <a:normAutofit/>
          </a:bodyPr>
          <a:p>
            <a:pPr marL="343080" indent="-342720">
              <a:lnSpc>
                <a:spcPct val="100000"/>
              </a:lnSpc>
              <a:spcBef>
                <a:spcPts val="439"/>
              </a:spcBef>
              <a:buClr>
                <a:srgbClr val="000000"/>
              </a:buClr>
              <a:buFont typeface="Arial"/>
              <a:buChar char="•"/>
            </a:pPr>
            <a:r>
              <a:rPr b="0" lang="en-US" sz="2200" spc="-1" strike="noStrike">
                <a:solidFill>
                  <a:srgbClr val="000000"/>
                </a:solidFill>
                <a:latin typeface="Trebuchet MS"/>
              </a:rPr>
              <a:t>Each GPU is a separate OpenCL device</a:t>
            </a:r>
            <a:endParaRPr b="0" lang="en-US" sz="2200" spc="-1" strike="noStrike">
              <a:solidFill>
                <a:srgbClr val="000000"/>
              </a:solidFill>
              <a:latin typeface="Trebuchet MS"/>
            </a:endParaRPr>
          </a:p>
          <a:p>
            <a:pPr marL="343080" indent="-342720">
              <a:lnSpc>
                <a:spcPct val="100000"/>
              </a:lnSpc>
              <a:spcBef>
                <a:spcPts val="439"/>
              </a:spcBef>
              <a:buClr>
                <a:srgbClr val="000000"/>
              </a:buClr>
              <a:buFont typeface="Arial"/>
              <a:buChar char="•"/>
            </a:pPr>
            <a:r>
              <a:rPr b="0" lang="en-US" sz="2200" spc="-1" strike="noStrike">
                <a:solidFill>
                  <a:srgbClr val="000000"/>
                </a:solidFill>
                <a:latin typeface="Trebuchet MS"/>
              </a:rPr>
              <a:t>Can use CPU and all GPU devices concurrently through OpenCL</a:t>
            </a:r>
            <a:endParaRPr b="0" lang="en-US" sz="2200" spc="-1" strike="noStrike">
              <a:solidFill>
                <a:srgbClr val="000000"/>
              </a:solidFill>
              <a:latin typeface="Trebuchet MS"/>
            </a:endParaRPr>
          </a:p>
          <a:p>
            <a:pPr>
              <a:lnSpc>
                <a:spcPct val="100000"/>
              </a:lnSpc>
              <a:spcBef>
                <a:spcPts val="400"/>
              </a:spcBef>
            </a:pPr>
            <a:endParaRPr b="0" lang="en-US" sz="2200" spc="-1" strike="noStrike">
              <a:solidFill>
                <a:srgbClr val="000000"/>
              </a:solidFill>
              <a:latin typeface="Trebuchet MS"/>
            </a:endParaRPr>
          </a:p>
        </p:txBody>
      </p:sp>
      <p:sp>
        <p:nvSpPr>
          <p:cNvPr id="790" name="CustomShape 6"/>
          <p:cNvSpPr/>
          <p:nvPr/>
        </p:nvSpPr>
        <p:spPr>
          <a:xfrm>
            <a:off x="630360" y="5949360"/>
            <a:ext cx="799920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4f81bd"/>
                </a:solidFill>
                <a:latin typeface="Trebuchet MS"/>
              </a:rPr>
              <a:t>CU = Compute Unit; PE = Processing Element</a:t>
            </a:r>
            <a:endParaRPr b="0" lang="en-US" sz="2400" spc="-1" strike="noStrike">
              <a:latin typeface="Arial"/>
            </a:endParaRPr>
          </a:p>
        </p:txBody>
      </p:sp>
    </p:spTree>
  </p:cSld>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Loops</a:t>
            </a:r>
            <a:endParaRPr b="0" lang="en-US" sz="4400" spc="-1" strike="noStrike">
              <a:solidFill>
                <a:srgbClr val="000000"/>
              </a:solidFill>
              <a:latin typeface="Letter Gothic Std"/>
            </a:endParaRPr>
          </a:p>
        </p:txBody>
      </p:sp>
      <p:sp>
        <p:nvSpPr>
          <p:cNvPr id="2448" name="TextShape 2"/>
          <p:cNvSpPr txBox="1"/>
          <p:nvPr/>
        </p:nvSpPr>
        <p:spPr>
          <a:xfrm>
            <a:off x="1691640" y="1556640"/>
            <a:ext cx="6552360" cy="5068800"/>
          </a:xfrm>
          <a:prstGeom prst="rect">
            <a:avLst/>
          </a:prstGeom>
          <a:noFill/>
          <a:ln>
            <a:noFill/>
          </a:ln>
        </p:spPr>
        <p:txBody>
          <a:bodyPr>
            <a:normAutofit/>
          </a:bodyPr>
          <a:p>
            <a:pPr>
              <a:lnSpc>
                <a:spcPct val="100000"/>
              </a:lnSpc>
              <a:spcBef>
                <a:spcPts val="641"/>
              </a:spcBef>
            </a:pPr>
            <a:r>
              <a:rPr b="1" lang="en-US" sz="3200" spc="-1" strike="noStrike">
                <a:solidFill>
                  <a:srgbClr val="000000"/>
                </a:solidFill>
                <a:latin typeface="Courier New Bold"/>
              </a:rPr>
              <a:t># loop from 0 to 1023</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4f81bd"/>
                </a:solidFill>
                <a:latin typeface="Courier New Bold"/>
              </a:rPr>
              <a:t>for</a:t>
            </a:r>
            <a:r>
              <a:rPr b="1" lang="en-US" sz="3200" spc="-1" strike="noStrike">
                <a:solidFill>
                  <a:srgbClr val="000000"/>
                </a:solidFill>
                <a:latin typeface="Courier New Bold"/>
              </a:rPr>
              <a:t> i </a:t>
            </a:r>
            <a:r>
              <a:rPr b="1" lang="en-US" sz="3200" spc="-1" strike="noStrike">
                <a:solidFill>
                  <a:srgbClr val="4f81bd"/>
                </a:solidFill>
                <a:latin typeface="Courier New Bold"/>
              </a:rPr>
              <a:t>in</a:t>
            </a:r>
            <a:r>
              <a:rPr b="1" lang="en-US" sz="3200" spc="-1" strike="noStrike">
                <a:solidFill>
                  <a:srgbClr val="000000"/>
                </a:solidFill>
                <a:latin typeface="Courier New Bold"/>
              </a:rPr>
              <a:t> range(1024):</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print i</a:t>
            </a:r>
            <a:endParaRPr b="0" lang="en-US" sz="3200" spc="-1" strike="noStrike">
              <a:solidFill>
                <a:srgbClr val="000000"/>
              </a:solidFill>
              <a:latin typeface="Letter Gothic Std"/>
            </a:endParaRPr>
          </a:p>
          <a:p>
            <a:pPr>
              <a:lnSpc>
                <a:spcPct val="100000"/>
              </a:lnSpc>
              <a:spcBef>
                <a:spcPts val="641"/>
              </a:spcBef>
            </a:pP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iterate through an array</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4f81bd"/>
                </a:solidFill>
                <a:latin typeface="Courier New Bold"/>
              </a:rPr>
              <a:t>for</a:t>
            </a:r>
            <a:r>
              <a:rPr b="1" lang="en-US" sz="3200" spc="-1" strike="noStrike">
                <a:solidFill>
                  <a:srgbClr val="000000"/>
                </a:solidFill>
                <a:latin typeface="Courier New Bold"/>
              </a:rPr>
              <a:t> x </a:t>
            </a:r>
            <a:r>
              <a:rPr b="1" lang="en-US" sz="3200" spc="-1" strike="noStrike">
                <a:solidFill>
                  <a:srgbClr val="4f81bd"/>
                </a:solidFill>
                <a:latin typeface="Courier New Bold"/>
              </a:rPr>
              <a:t>in</a:t>
            </a:r>
            <a:r>
              <a:rPr b="1" lang="en-US" sz="3200" spc="-1" strike="noStrike">
                <a:solidFill>
                  <a:srgbClr val="000000"/>
                </a:solidFill>
                <a:latin typeface="Courier New Bold"/>
              </a:rPr>
              <a:t> my_array:</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x += 1</a:t>
            </a:r>
            <a:endParaRPr b="0" lang="en-US" sz="3200" spc="-1" strike="noStrike">
              <a:solidFill>
                <a:srgbClr val="000000"/>
              </a:solidFill>
              <a:latin typeface="Letter Gothic Std"/>
            </a:endParaRPr>
          </a:p>
          <a:p>
            <a:pPr>
              <a:lnSpc>
                <a:spcPct val="100000"/>
              </a:lnSpc>
              <a:spcBef>
                <a:spcPts val="641"/>
              </a:spcBef>
            </a:pP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same as the first one</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4f81bd"/>
                </a:solidFill>
                <a:latin typeface="Courier New Bold"/>
              </a:rPr>
              <a:t>while</a:t>
            </a:r>
            <a:r>
              <a:rPr b="1" lang="en-US" sz="3200" spc="-1" strike="noStrike">
                <a:solidFill>
                  <a:srgbClr val="000000"/>
                </a:solidFill>
                <a:latin typeface="Courier New Bold"/>
              </a:rPr>
              <a:t> i &lt; 1024:</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print i</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i += 1</a:t>
            </a:r>
            <a:endParaRPr b="0" lang="en-US" sz="3200" spc="-1" strike="noStrike">
              <a:solidFill>
                <a:srgbClr val="000000"/>
              </a:solidFill>
              <a:latin typeface="Letter Gothic Std"/>
            </a:endParaRPr>
          </a:p>
        </p:txBody>
      </p:sp>
    </p:spTree>
  </p:cSld>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Functions and classes</a:t>
            </a:r>
            <a:endParaRPr b="0" lang="en-US" sz="4400" spc="-1" strike="noStrike">
              <a:solidFill>
                <a:srgbClr val="000000"/>
              </a:solidFill>
              <a:latin typeface="Trebuchet MS"/>
            </a:endParaRPr>
          </a:p>
        </p:txBody>
      </p:sp>
      <p:sp>
        <p:nvSpPr>
          <p:cNvPr id="2450" name="TextShape 2"/>
          <p:cNvSpPr txBox="1"/>
          <p:nvPr/>
        </p:nvSpPr>
        <p:spPr>
          <a:xfrm>
            <a:off x="457200" y="1600200"/>
            <a:ext cx="822924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Define a function with the </a:t>
            </a:r>
            <a:r>
              <a:rPr b="0" lang="en-US" sz="3200" spc="-1" strike="noStrike">
                <a:solidFill>
                  <a:srgbClr val="4f81bd"/>
                </a:solidFill>
                <a:latin typeface="Trebuchet MS"/>
              </a:rPr>
              <a:t>def </a:t>
            </a:r>
            <a:r>
              <a:rPr b="0" lang="en-US" sz="3200" spc="-1" strike="noStrike">
                <a:solidFill>
                  <a:srgbClr val="000000"/>
                </a:solidFill>
                <a:latin typeface="Trebuchet MS"/>
              </a:rPr>
              <a:t>keyword</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4f81bd"/>
                </a:solidFill>
                <a:latin typeface="Courier New Bold"/>
              </a:rPr>
              <a:t>def </a:t>
            </a:r>
            <a:r>
              <a:rPr b="1" lang="en-US" sz="2800" spc="-1" strike="noStrike">
                <a:solidFill>
                  <a:srgbClr val="000000"/>
                </a:solidFill>
                <a:latin typeface="Courier New Bold"/>
              </a:rPr>
              <a:t>func(arg):</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You don’t specify the types or return arguments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you just return what you like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Define a class with the </a:t>
            </a:r>
            <a:r>
              <a:rPr b="0" lang="en-US" sz="3200" spc="-1" strike="noStrike">
                <a:solidFill>
                  <a:srgbClr val="4f81bd"/>
                </a:solidFill>
                <a:latin typeface="Trebuchet MS"/>
              </a:rPr>
              <a:t>class</a:t>
            </a:r>
            <a:r>
              <a:rPr b="0" lang="en-US" sz="3200" spc="-1" strike="noStrike">
                <a:solidFill>
                  <a:srgbClr val="000000"/>
                </a:solidFill>
                <a:latin typeface="Trebuchet MS"/>
              </a:rPr>
              <a:t> keyword</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4f81bd"/>
                </a:solidFill>
                <a:latin typeface="Trebuchet MS"/>
              </a:rPr>
              <a:t>class</a:t>
            </a:r>
            <a:r>
              <a:rPr b="0" lang="en-US" sz="2800" spc="-1" strike="noStrike">
                <a:solidFill>
                  <a:srgbClr val="000000"/>
                </a:solidFill>
                <a:latin typeface="Trebuchet MS"/>
              </a:rPr>
              <a:t> name: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Classes contain function definitions and variables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These are both called attributes</a:t>
            </a:r>
            <a:endParaRPr b="0" lang="en-US" sz="2800" spc="-1" strike="noStrike">
              <a:solidFill>
                <a:srgbClr val="000000"/>
              </a:solidFill>
              <a:latin typeface="Trebuchet MS"/>
            </a:endParaRPr>
          </a:p>
        </p:txBody>
      </p:sp>
    </p:spTree>
  </p:cSld>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More about classes</a:t>
            </a:r>
            <a:endParaRPr b="0" lang="en-US" sz="4400" spc="-1" strike="noStrike">
              <a:solidFill>
                <a:srgbClr val="000000"/>
              </a:solidFill>
              <a:latin typeface="Trebuchet MS"/>
            </a:endParaRPr>
          </a:p>
        </p:txBody>
      </p:sp>
      <p:sp>
        <p:nvSpPr>
          <p:cNvPr id="2452" name="TextShape 2"/>
          <p:cNvSpPr txBox="1"/>
          <p:nvPr/>
        </p:nvSpPr>
        <p:spPr>
          <a:xfrm>
            <a:off x="457200" y="1600200"/>
            <a:ext cx="86864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There is a lot more about classes e.g. inheritance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Python is an object-oriented language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 small example from the python tutorial:</a:t>
            </a:r>
            <a:endParaRPr b="0" lang="en-US" sz="3200" spc="-1" strike="noStrike">
              <a:solidFill>
                <a:srgbClr val="000000"/>
              </a:solidFill>
              <a:latin typeface="Trebuchet MS"/>
            </a:endParaRPr>
          </a:p>
          <a:p>
            <a:pPr>
              <a:lnSpc>
                <a:spcPct val="100000"/>
              </a:lnSpc>
              <a:spcBef>
                <a:spcPts val="519"/>
              </a:spcBef>
            </a:pPr>
            <a:r>
              <a:rPr b="1" lang="en-US" sz="2600" spc="-1" strike="noStrike">
                <a:solidFill>
                  <a:srgbClr val="c0504d"/>
                </a:solidFill>
                <a:latin typeface="Courier New Bold"/>
              </a:rPr>
              <a:t>class</a:t>
            </a:r>
            <a:r>
              <a:rPr b="1" lang="en-US" sz="2600" spc="-1" strike="noStrike">
                <a:solidFill>
                  <a:srgbClr val="000000"/>
                </a:solidFill>
                <a:latin typeface="Courier New Bold"/>
              </a:rPr>
              <a:t> Complex:</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c0504d"/>
                </a:solidFill>
                <a:latin typeface="Courier New Bold"/>
              </a:rPr>
              <a:t>def </a:t>
            </a:r>
            <a:r>
              <a:rPr b="1" lang="en-US" sz="2600" spc="-1" strike="noStrike">
                <a:solidFill>
                  <a:srgbClr val="000000"/>
                </a:solidFill>
                <a:latin typeface="Courier New Bold"/>
              </a:rPr>
              <a:t>__init__(</a:t>
            </a:r>
            <a:r>
              <a:rPr b="1" lang="en-US" sz="2600" spc="-1" strike="noStrike">
                <a:solidFill>
                  <a:srgbClr val="4f81bd"/>
                </a:solidFill>
                <a:latin typeface="Courier New Bold"/>
              </a:rPr>
              <a:t>self</a:t>
            </a:r>
            <a:r>
              <a:rPr b="1" lang="en-US" sz="2600" spc="-1" strike="noStrike">
                <a:solidFill>
                  <a:srgbClr val="000000"/>
                </a:solidFill>
                <a:latin typeface="Courier New Bold"/>
              </a:rPr>
              <a:t>, realpart, imagpart):</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	</a:t>
            </a:r>
            <a:r>
              <a:rPr b="1" i="1" lang="en-US" sz="2600" spc="-1" strike="noStrike">
                <a:solidFill>
                  <a:srgbClr val="4f81bd"/>
                </a:solidFill>
                <a:latin typeface="Courier New Bold"/>
              </a:rPr>
              <a:t>self</a:t>
            </a:r>
            <a:r>
              <a:rPr b="1" lang="en-US" sz="2600" spc="-1" strike="noStrike">
                <a:solidFill>
                  <a:srgbClr val="000000"/>
                </a:solidFill>
                <a:latin typeface="Courier New Bold"/>
              </a:rPr>
              <a:t>.r = realpart</a:t>
            </a:r>
            <a:endParaRPr b="0" lang="en-US" sz="2600" spc="-1" strike="noStrike">
              <a:solidFill>
                <a:srgbClr val="000000"/>
              </a:solidFill>
              <a:latin typeface="Trebuchet MS"/>
            </a:endParaRPr>
          </a:p>
          <a:p>
            <a:pPr>
              <a:lnSpc>
                <a:spcPct val="100000"/>
              </a:lnSpc>
              <a:spcBef>
                <a:spcPts val="519"/>
              </a:spcBef>
            </a:pPr>
            <a:r>
              <a:rPr b="1" lang="en-US" sz="2600" spc="-1" strike="noStrike">
                <a:solidFill>
                  <a:srgbClr val="000000"/>
                </a:solidFill>
                <a:latin typeface="Courier New Bold"/>
              </a:rPr>
              <a:t>	</a:t>
            </a:r>
            <a:r>
              <a:rPr b="1" lang="en-US" sz="2600" spc="-1" strike="noStrike">
                <a:solidFill>
                  <a:srgbClr val="000000"/>
                </a:solidFill>
                <a:latin typeface="Courier New Bold"/>
              </a:rPr>
              <a:t>	</a:t>
            </a:r>
            <a:r>
              <a:rPr b="1" i="1" lang="en-US" sz="2600" spc="-1" strike="noStrike">
                <a:solidFill>
                  <a:srgbClr val="4f81bd"/>
                </a:solidFill>
                <a:latin typeface="Courier New Bold"/>
              </a:rPr>
              <a:t>self</a:t>
            </a:r>
            <a:r>
              <a:rPr b="1" lang="en-US" sz="2600" spc="-1" strike="noStrike">
                <a:solidFill>
                  <a:srgbClr val="000000"/>
                </a:solidFill>
                <a:latin typeface="Courier New Bold"/>
              </a:rPr>
              <a:t>.i = imagpart</a:t>
            </a:r>
            <a:endParaRPr b="0" lang="en-US" sz="26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Initilize an instance of the class with:</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x = Complex(3.0, -4.5)</a:t>
            </a:r>
            <a:endParaRPr b="0" lang="en-US" sz="2800" spc="-1" strike="noStrike">
              <a:solidFill>
                <a:srgbClr val="000000"/>
              </a:solidFill>
              <a:latin typeface="Trebuchet MS"/>
            </a:endParaRPr>
          </a:p>
        </p:txBody>
      </p:sp>
    </p:spTree>
  </p:cSld>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3" name="TextShape 1"/>
          <p:cNvSpPr txBox="1"/>
          <p:nvPr/>
        </p:nvSpPr>
        <p:spPr>
          <a:xfrm>
            <a:off x="107640" y="12564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Python has functional programming elements</a:t>
            </a:r>
            <a:endParaRPr b="0" lang="en-US" sz="4400" spc="-1" strike="noStrike">
              <a:solidFill>
                <a:srgbClr val="000000"/>
              </a:solidFill>
              <a:latin typeface="Trebuchet MS"/>
            </a:endParaRPr>
          </a:p>
        </p:txBody>
      </p:sp>
      <p:sp>
        <p:nvSpPr>
          <p:cNvPr id="2454" name="TextShape 2"/>
          <p:cNvSpPr txBox="1"/>
          <p:nvPr/>
        </p:nvSpPr>
        <p:spPr>
          <a:xfrm>
            <a:off x="179640" y="1268640"/>
            <a:ext cx="8712720" cy="5400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Filter</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filter(function, sequence)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Returns a list from sequence which function returns true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Map</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map(function, sequence)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Applies the function to each element in the sequence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Reduce</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reduce(function, sequence)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Applies binary function with first two in sequence, then with the result with third, etc.</a:t>
            </a:r>
            <a:endParaRPr b="0" lang="en-US" sz="2800" spc="-1" strike="noStrike">
              <a:solidFill>
                <a:srgbClr val="000000"/>
              </a:solidFill>
              <a:latin typeface="Trebuchet MS"/>
            </a:endParaRPr>
          </a:p>
        </p:txBody>
      </p:sp>
    </p:spTree>
  </p:cSld>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5" name="TextShape 1"/>
          <p:cNvSpPr txBox="1"/>
          <p:nvPr/>
        </p:nvSpPr>
        <p:spPr>
          <a:xfrm>
            <a:off x="107640" y="12564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Python has functional programming elements</a:t>
            </a:r>
            <a:endParaRPr b="0" lang="en-US" sz="4400" spc="-1" strike="noStrike">
              <a:solidFill>
                <a:srgbClr val="000000"/>
              </a:solidFill>
              <a:latin typeface="Trebuchet MS"/>
            </a:endParaRPr>
          </a:p>
        </p:txBody>
      </p:sp>
      <p:sp>
        <p:nvSpPr>
          <p:cNvPr id="2456" name="TextShape 2"/>
          <p:cNvSpPr txBox="1"/>
          <p:nvPr/>
        </p:nvSpPr>
        <p:spPr>
          <a:xfrm>
            <a:off x="179640" y="1268640"/>
            <a:ext cx="8712720" cy="5400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List comprehensions</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squares = [x*x for x in range(10)]</a:t>
            </a:r>
            <a:endParaRPr b="0" lang="en-US" sz="28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 squares = [0, 1, 4, 9, 16, etc]</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Zip</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000000"/>
                </a:solidFill>
                <a:latin typeface="Courier New Bold"/>
              </a:rPr>
              <a:t>zip(list1, list2)</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Creates a list of tuples, where the ith tuple consists of the ith elements of each list</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Generators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Lazy generation of lists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Either:</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Replace [] with () in list comprehensions to use as expression, i.e. to pass to another function</a:t>
            </a:r>
            <a:endParaRPr b="0" lang="en-US" sz="24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Use the yield keyword instead of return in a function which builds and returns a list</a:t>
            </a:r>
            <a:endParaRPr b="0" lang="en-US" sz="2400" spc="-1" strike="noStrike">
              <a:solidFill>
                <a:srgbClr val="000000"/>
              </a:solidFill>
              <a:latin typeface="Trebuchet MS"/>
            </a:endParaRPr>
          </a:p>
        </p:txBody>
      </p:sp>
    </p:spTree>
  </p:cSld>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Further information:</a:t>
            </a:r>
            <a:endParaRPr b="0" lang="en-US" sz="4400" spc="-1" strike="noStrike">
              <a:solidFill>
                <a:srgbClr val="000000"/>
              </a:solidFill>
              <a:latin typeface="Trebuchet MS"/>
            </a:endParaRPr>
          </a:p>
        </p:txBody>
      </p:sp>
      <p:sp>
        <p:nvSpPr>
          <p:cNvPr id="2458"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There is lots more to python, this is just a flavor of the language to help you understand the syntax in this course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official python tutorial is much more complete:</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1"/>
              </a:rPr>
              <a:t>http://docs.python.org/2/tutorial/index.html</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python docs are really good too</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u="sng">
                <a:solidFill>
                  <a:srgbClr val="0000ff"/>
                </a:solidFill>
                <a:uFillTx/>
                <a:latin typeface="Trebuchet MS"/>
                <a:hlinkClick r:id="rId2"/>
              </a:rPr>
              <a:t>http://docs.python.org/2/library/index.html</a:t>
            </a:r>
            <a:endParaRPr b="0" lang="en-US" sz="2800" spc="-1" strike="noStrike">
              <a:solidFill>
                <a:srgbClr val="000000"/>
              </a:solidFill>
              <a:latin typeface="Trebuchet MS"/>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Exercise 1: Platform Information</a:t>
            </a:r>
            <a:endParaRPr b="0" lang="en-US" sz="4400" spc="-1" strike="noStrike">
              <a:solidFill>
                <a:srgbClr val="000000"/>
              </a:solidFill>
              <a:latin typeface="Trebuchet MS"/>
            </a:endParaRPr>
          </a:p>
        </p:txBody>
      </p:sp>
      <p:sp>
        <p:nvSpPr>
          <p:cNvPr id="792" name="TextShape 2"/>
          <p:cNvSpPr txBox="1"/>
          <p:nvPr/>
        </p:nvSpPr>
        <p:spPr>
          <a:xfrm>
            <a:off x="179640" y="1600200"/>
            <a:ext cx="8784720" cy="5140800"/>
          </a:xfrm>
          <a:prstGeom prst="rect">
            <a:avLst/>
          </a:prstGeom>
          <a:noFill/>
          <a:ln>
            <a:noFill/>
          </a:ln>
        </p:spPr>
        <p:txBody>
          <a:bodyPr>
            <a:normAutofit/>
          </a:bodyPr>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Verify that you can run a simple OpenCL program.</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Take the provided </a:t>
            </a:r>
            <a:r>
              <a:rPr b="1" lang="en-US" sz="2800" spc="-1" strike="noStrike">
                <a:solidFill>
                  <a:srgbClr val="f79646"/>
                </a:solidFill>
                <a:latin typeface="Courier New Bold"/>
              </a:rPr>
              <a:t>DeviceInfo</a:t>
            </a:r>
            <a:r>
              <a:rPr b="0" lang="en-US" sz="2800" spc="-1" strike="noStrike">
                <a:solidFill>
                  <a:srgbClr val="000000"/>
                </a:solidFill>
                <a:latin typeface="Trebuchet MS"/>
              </a:rPr>
              <a:t> program, inspect it in the editor of your choice, build the program and run it.</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Information about the installed OpenCL platforms and the devices visible to them.</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Extension:</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Run the command </a:t>
            </a:r>
            <a:r>
              <a:rPr b="1" lang="en-US" sz="2800" spc="-1" strike="noStrike">
                <a:solidFill>
                  <a:srgbClr val="f79646"/>
                </a:solidFill>
                <a:latin typeface="Courier New Bold"/>
              </a:rPr>
              <a:t>clinfo</a:t>
            </a:r>
            <a:r>
              <a:rPr b="0" lang="en-US" sz="2800" spc="-1" strike="noStrike">
                <a:solidFill>
                  <a:srgbClr val="f79646"/>
                </a:solidFill>
                <a:latin typeface="Trebuchet MS"/>
              </a:rPr>
              <a:t> </a:t>
            </a:r>
            <a:r>
              <a:rPr b="0" lang="en-US" sz="2800" spc="-1" strike="noStrike">
                <a:solidFill>
                  <a:srgbClr val="000000"/>
                </a:solidFill>
                <a:latin typeface="Trebuchet MS"/>
              </a:rPr>
              <a:t>which comes as part of the AMD SDK but should run on all OpenCL platforms. This outputs all the information the OpenCL runtime can find out about devices and platforms.</a:t>
            </a:r>
            <a:endParaRPr b="0" lang="en-US" sz="2800" spc="-1" strike="noStrike">
              <a:solidFill>
                <a:srgbClr val="000000"/>
              </a:solidFill>
              <a:latin typeface="Trebuchet MS"/>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Important OpenCL concepts</a:t>
            </a:r>
            <a:endParaRPr b="0" lang="en-US" sz="4000" spc="-1" strike="noStrike">
              <a:solidFill>
                <a:srgbClr val="000000"/>
              </a:solidFill>
              <a:latin typeface="Trebuchet MS"/>
            </a:endParaRPr>
          </a:p>
        </p:txBody>
      </p:sp>
      <p:sp>
        <p:nvSpPr>
          <p:cNvPr id="794"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3</a:t>
            </a:r>
            <a:endParaRPr b="0" lang="en-US" sz="2000" spc="-1" strike="noStrike">
              <a:solidFill>
                <a:srgbClr val="000000"/>
              </a:solidFill>
              <a:latin typeface="Trebuchet MS"/>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课程参考资料</a:t>
            </a:r>
            <a:endParaRPr b="0" lang="en-US" sz="4400" spc="-1" strike="noStrike">
              <a:solidFill>
                <a:srgbClr val="000000"/>
              </a:solidFill>
              <a:latin typeface="Trebuchet MS"/>
            </a:endParaRPr>
          </a:p>
        </p:txBody>
      </p:sp>
      <p:sp>
        <p:nvSpPr>
          <p:cNvPr id="475" name="TextShape 2"/>
          <p:cNvSpPr txBox="1"/>
          <p:nvPr/>
        </p:nvSpPr>
        <p:spPr>
          <a:xfrm>
            <a:off x="457200" y="1535040"/>
            <a:ext cx="8238240" cy="639360"/>
          </a:xfrm>
          <a:prstGeom prst="rect">
            <a:avLst/>
          </a:prstGeom>
          <a:noFill/>
          <a:ln>
            <a:noFill/>
          </a:ln>
        </p:spPr>
        <p:txBody>
          <a:bodyPr anchor="b">
            <a:normAutofit/>
          </a:bodyPr>
          <a:p>
            <a:pPr>
              <a:lnSpc>
                <a:spcPct val="100000"/>
              </a:lnSpc>
              <a:spcBef>
                <a:spcPts val="479"/>
              </a:spcBef>
            </a:pPr>
            <a:r>
              <a:rPr b="1" lang="en-US" sz="2400" spc="-1" strike="noStrike">
                <a:solidFill>
                  <a:srgbClr val="000000"/>
                </a:solidFill>
                <a:latin typeface="Trebuchet MS"/>
              </a:rPr>
              <a:t>除了本讲义</a:t>
            </a:r>
            <a:r>
              <a:rPr b="1" lang="en-US" sz="2400" spc="-1" strike="noStrike">
                <a:solidFill>
                  <a:srgbClr val="000000"/>
                </a:solidFill>
                <a:latin typeface="Trebuchet MS"/>
              </a:rPr>
              <a:t>, C++ API </a:t>
            </a:r>
            <a:r>
              <a:rPr b="1" lang="en-US" sz="2400" spc="-1" strike="noStrike">
                <a:solidFill>
                  <a:srgbClr val="000000"/>
                </a:solidFill>
                <a:latin typeface="Trebuchet MS"/>
              </a:rPr>
              <a:t>头文件</a:t>
            </a:r>
            <a:r>
              <a:rPr b="1" lang="en-US" sz="2400" spc="-1" strike="noStrike">
                <a:solidFill>
                  <a:srgbClr val="000000"/>
                </a:solidFill>
                <a:latin typeface="Trebuchet MS"/>
              </a:rPr>
              <a:t>, </a:t>
            </a:r>
            <a:r>
              <a:rPr b="1" lang="en-US" sz="2400" spc="-1" strike="noStrike">
                <a:solidFill>
                  <a:srgbClr val="000000"/>
                </a:solidFill>
                <a:latin typeface="Trebuchet MS"/>
              </a:rPr>
              <a:t>一系列的练习题和解题答案</a:t>
            </a:r>
            <a:r>
              <a:rPr b="1" lang="en-US" sz="2400" spc="-1" strike="noStrike">
                <a:solidFill>
                  <a:srgbClr val="000000"/>
                </a:solidFill>
                <a:latin typeface="Trebuchet MS"/>
              </a:rPr>
              <a:t>, </a:t>
            </a:r>
            <a:r>
              <a:rPr b="1" lang="en-US" sz="2400" spc="-1" strike="noStrike">
                <a:solidFill>
                  <a:srgbClr val="000000"/>
                </a:solidFill>
                <a:latin typeface="Trebuchet MS"/>
              </a:rPr>
              <a:t>还建议参考下面的内容：</a:t>
            </a:r>
            <a:endParaRPr b="0" lang="en-US" sz="2400" spc="-1" strike="noStrike">
              <a:solidFill>
                <a:srgbClr val="000000"/>
              </a:solidFill>
              <a:latin typeface="Trebuchet MS"/>
            </a:endParaRPr>
          </a:p>
        </p:txBody>
      </p:sp>
      <p:pic>
        <p:nvPicPr>
          <p:cNvPr id="476" name="Picture 2" descr=""/>
          <p:cNvPicPr/>
          <p:nvPr/>
        </p:nvPicPr>
        <p:blipFill>
          <a:blip r:embed="rId1"/>
          <a:stretch/>
        </p:blipFill>
        <p:spPr>
          <a:xfrm>
            <a:off x="939600" y="2502000"/>
            <a:ext cx="3075120" cy="3951000"/>
          </a:xfrm>
          <a:prstGeom prst="rect">
            <a:avLst/>
          </a:prstGeom>
          <a:ln w="9360">
            <a:noFill/>
          </a:ln>
        </p:spPr>
      </p:pic>
      <p:sp>
        <p:nvSpPr>
          <p:cNvPr id="477" name="TextShape 3"/>
          <p:cNvSpPr txBox="1"/>
          <p:nvPr/>
        </p:nvSpPr>
        <p:spPr>
          <a:xfrm>
            <a:off x="4356000" y="2502000"/>
            <a:ext cx="4330440" cy="3951000"/>
          </a:xfrm>
          <a:prstGeom prst="rect">
            <a:avLst/>
          </a:prstGeom>
          <a:noFill/>
          <a:ln>
            <a:noFill/>
          </a:ln>
        </p:spPr>
        <p:txBody>
          <a:bodyPr>
            <a:normAutofit/>
          </a:bodyPr>
          <a:p>
            <a:pPr>
              <a:lnSpc>
                <a:spcPct val="100000"/>
              </a:lnSpc>
              <a:spcBef>
                <a:spcPts val="479"/>
              </a:spcBef>
            </a:pPr>
            <a:r>
              <a:rPr b="1" lang="en-US" sz="2400" spc="-1" strike="noStrike">
                <a:solidFill>
                  <a:srgbClr val="000000"/>
                </a:solidFill>
                <a:latin typeface="Trebuchet MS"/>
              </a:rPr>
              <a:t>OpenCL 1.1 Reference Card</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a:lnSpc>
                <a:spcPct val="100000"/>
              </a:lnSpc>
              <a:spcBef>
                <a:spcPts val="479"/>
              </a:spcBef>
            </a:pPr>
            <a:r>
              <a:rPr b="0" lang="en-US" sz="2400" spc="-1" strike="noStrike">
                <a:solidFill>
                  <a:srgbClr val="000000"/>
                </a:solidFill>
                <a:latin typeface="Trebuchet MS"/>
              </a:rPr>
              <a:t>这个卡片很有助于记住各个</a:t>
            </a:r>
            <a:r>
              <a:rPr b="0" lang="en-US" sz="2400" spc="-1" strike="noStrike">
                <a:solidFill>
                  <a:srgbClr val="000000"/>
                </a:solidFill>
                <a:latin typeface="Trebuchet MS"/>
              </a:rPr>
              <a:t>API</a:t>
            </a:r>
            <a:r>
              <a:rPr b="0" lang="en-US" sz="2400" spc="-1" strike="noStrike">
                <a:solidFill>
                  <a:srgbClr val="000000"/>
                </a:solidFill>
                <a:latin typeface="Trebuchet MS"/>
              </a:rPr>
              <a:t>：</a:t>
            </a:r>
            <a:endParaRPr b="0" lang="en-US" sz="2400" spc="-1" strike="noStrike">
              <a:solidFill>
                <a:srgbClr val="000000"/>
              </a:solidFill>
              <a:latin typeface="Trebuchet MS"/>
            </a:endParaRPr>
          </a:p>
          <a:p>
            <a:pPr>
              <a:lnSpc>
                <a:spcPct val="100000"/>
              </a:lnSpc>
              <a:spcBef>
                <a:spcPts val="479"/>
              </a:spcBef>
            </a:pPr>
            <a:r>
              <a:rPr b="0" lang="en-US" sz="2400" spc="-1" strike="noStrike" u="sng">
                <a:solidFill>
                  <a:srgbClr val="0000ff"/>
                </a:solidFill>
                <a:uFillTx/>
                <a:latin typeface="Trebuchet MS"/>
                <a:hlinkClick r:id="rId2"/>
              </a:rPr>
              <a:t>https://www.khronos.org/files/opencl-1-1-quick-reference-card.pdf</a:t>
            </a:r>
            <a:r>
              <a:rPr b="0" lang="en-US" sz="2400" spc="-1" strike="noStrike">
                <a:solidFill>
                  <a:srgbClr val="000000"/>
                </a:solidFill>
                <a:latin typeface="Trebuchet MS"/>
              </a:rPr>
              <a:t> </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a:lnSpc>
                <a:spcPct val="100000"/>
              </a:lnSpc>
              <a:spcBef>
                <a:spcPts val="479"/>
              </a:spcBef>
            </a:pPr>
            <a:r>
              <a:rPr b="0" lang="en-US" sz="2400" spc="-1" strike="noStrike">
                <a:solidFill>
                  <a:srgbClr val="000000"/>
                </a:solidFill>
                <a:latin typeface="Trebuchet MS"/>
              </a:rPr>
              <a:t>v1.1 </a:t>
            </a:r>
            <a:r>
              <a:rPr b="0" lang="en-US" sz="2400" spc="-1" strike="noStrike">
                <a:solidFill>
                  <a:srgbClr val="000000"/>
                </a:solidFill>
                <a:latin typeface="Trebuchet MS"/>
              </a:rPr>
              <a:t>版本的详细文档可读性很好，推荐日常备一本阅读</a:t>
            </a:r>
            <a:r>
              <a:rPr b="0" lang="en-US" sz="2400" spc="-1" strike="noStrike">
                <a:solidFill>
                  <a:srgbClr val="000000"/>
                </a:solidFill>
                <a:latin typeface="Trebuchet MS"/>
              </a:rPr>
              <a:t>:</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a:lnSpc>
                <a:spcPct val="100000"/>
              </a:lnSpc>
              <a:spcBef>
                <a:spcPts val="479"/>
              </a:spcBef>
            </a:pPr>
            <a:r>
              <a:rPr b="0" lang="en-US" sz="2400" spc="-1" strike="noStrike" u="sng">
                <a:solidFill>
                  <a:srgbClr val="0000ff"/>
                </a:solidFill>
                <a:uFillTx/>
                <a:latin typeface="Trebuchet MS"/>
                <a:hlinkClick r:id="rId3"/>
              </a:rPr>
              <a:t>https://www.khronos.org/registry/cl/specs/opencl-1.1.pdf</a:t>
            </a:r>
            <a:r>
              <a:rPr b="0" lang="en-US" sz="2400" spc="-1" strike="noStrike">
                <a:solidFill>
                  <a:srgbClr val="000000"/>
                </a:solidFill>
                <a:latin typeface="Trebuchet MS"/>
              </a:rPr>
              <a:t> </a:t>
            </a:r>
            <a:endParaRPr b="0" lang="en-US" sz="2400" spc="-1" strike="noStrike">
              <a:solidFill>
                <a:srgbClr val="000000"/>
              </a:solidFill>
              <a:latin typeface="Trebuchet MS"/>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TextShape 1"/>
          <p:cNvSpPr txBox="1"/>
          <p:nvPr/>
        </p:nvSpPr>
        <p:spPr>
          <a:xfrm>
            <a:off x="457200" y="274680"/>
            <a:ext cx="8229240" cy="84960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Platform Model</a:t>
            </a:r>
            <a:endParaRPr b="0" lang="en-US" sz="4400" spc="-1" strike="noStrike">
              <a:solidFill>
                <a:srgbClr val="000000"/>
              </a:solidFill>
              <a:latin typeface="Trebuchet MS"/>
            </a:endParaRPr>
          </a:p>
        </p:txBody>
      </p:sp>
      <p:sp>
        <p:nvSpPr>
          <p:cNvPr id="796" name="TextShape 2"/>
          <p:cNvSpPr txBox="1"/>
          <p:nvPr/>
        </p:nvSpPr>
        <p:spPr>
          <a:xfrm>
            <a:off x="0" y="4509000"/>
            <a:ext cx="9143640" cy="23486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One </a:t>
            </a:r>
            <a:r>
              <a:rPr b="1" i="1" lang="en-US" sz="3200" spc="-1" strike="noStrike">
                <a:solidFill>
                  <a:srgbClr val="c0504d"/>
                </a:solidFill>
                <a:latin typeface="Trebuchet MS"/>
              </a:rPr>
              <a:t>Host</a:t>
            </a:r>
            <a:r>
              <a:rPr b="0" lang="en-US" sz="3200" spc="-1" strike="noStrike">
                <a:solidFill>
                  <a:srgbClr val="c0504d"/>
                </a:solidFill>
                <a:latin typeface="Trebuchet MS"/>
              </a:rPr>
              <a:t> </a:t>
            </a:r>
            <a:r>
              <a:rPr b="0" lang="en-US" sz="3200" spc="-1" strike="noStrike">
                <a:solidFill>
                  <a:srgbClr val="000000"/>
                </a:solidFill>
                <a:latin typeface="Trebuchet MS"/>
              </a:rPr>
              <a:t>and one or more </a:t>
            </a:r>
            <a:r>
              <a:rPr b="1" i="1" lang="en-US" sz="3200" spc="-1" strike="noStrike">
                <a:solidFill>
                  <a:srgbClr val="c0504d"/>
                </a:solidFill>
                <a:latin typeface="Trebuchet MS"/>
              </a:rPr>
              <a:t>OpenCL Devices</a:t>
            </a:r>
            <a:endParaRPr b="0" lang="en-US" sz="3200" spc="-1" strike="noStrike">
              <a:solidFill>
                <a:srgbClr val="000000"/>
              </a:solidFill>
              <a:latin typeface="Trebuchet MS"/>
            </a:endParaRPr>
          </a:p>
          <a:p>
            <a:pPr lvl="1" marL="628560" indent="-266400">
              <a:lnSpc>
                <a:spcPct val="100000"/>
              </a:lnSpc>
              <a:spcBef>
                <a:spcPts val="561"/>
              </a:spcBef>
              <a:buClr>
                <a:srgbClr val="000000"/>
              </a:buClr>
              <a:buFont typeface="Arial"/>
              <a:buChar char="–"/>
            </a:pPr>
            <a:r>
              <a:rPr b="0" lang="en-US" sz="2800" spc="-1" strike="noStrike">
                <a:solidFill>
                  <a:srgbClr val="000000"/>
                </a:solidFill>
                <a:latin typeface="Trebuchet MS"/>
              </a:rPr>
              <a:t>Each OpenCL Device is composed of one or more</a:t>
            </a:r>
            <a:br/>
            <a:r>
              <a:rPr b="1" i="1" lang="en-US" sz="2800" spc="-1" strike="noStrike">
                <a:solidFill>
                  <a:srgbClr val="c0504d"/>
                </a:solidFill>
                <a:latin typeface="Trebuchet MS"/>
              </a:rPr>
              <a:t>Compute Units</a:t>
            </a:r>
            <a:endParaRPr b="0" lang="en-US" sz="2800" spc="-1" strike="noStrike">
              <a:solidFill>
                <a:srgbClr val="000000"/>
              </a:solidFill>
              <a:latin typeface="Trebuchet MS"/>
            </a:endParaRPr>
          </a:p>
          <a:p>
            <a:pPr lvl="2" marL="1071720" indent="-267840">
              <a:lnSpc>
                <a:spcPct val="100000"/>
              </a:lnSpc>
              <a:spcBef>
                <a:spcPts val="479"/>
              </a:spcBef>
              <a:buClr>
                <a:srgbClr val="000000"/>
              </a:buClr>
              <a:buFont typeface="Arial"/>
              <a:buChar char="•"/>
            </a:pPr>
            <a:r>
              <a:rPr b="0" lang="en-US" sz="2400" spc="-1" strike="noStrike">
                <a:solidFill>
                  <a:srgbClr val="000000"/>
                </a:solidFill>
                <a:latin typeface="Trebuchet MS"/>
              </a:rPr>
              <a:t>Each Compute Unit is divided into one or more </a:t>
            </a:r>
            <a:r>
              <a:rPr b="1" i="1" lang="en-US" sz="2400" spc="-1" strike="noStrike">
                <a:solidFill>
                  <a:srgbClr val="c0504d"/>
                </a:solidFill>
                <a:latin typeface="Trebuchet MS"/>
              </a:rPr>
              <a:t>Processing Elements</a:t>
            </a:r>
            <a:endParaRPr b="0" lang="en-US" sz="24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Memory divided into </a:t>
            </a:r>
            <a:r>
              <a:rPr b="1" i="1" lang="en-US" sz="3200" spc="-1" strike="noStrike">
                <a:solidFill>
                  <a:srgbClr val="c0504d"/>
                </a:solidFill>
                <a:latin typeface="Trebuchet MS"/>
              </a:rPr>
              <a:t>host memory </a:t>
            </a:r>
            <a:r>
              <a:rPr b="0" lang="en-US" sz="3200" spc="-1" strike="noStrike">
                <a:solidFill>
                  <a:srgbClr val="000000"/>
                </a:solidFill>
                <a:latin typeface="Trebuchet MS"/>
              </a:rPr>
              <a:t>and </a:t>
            </a:r>
            <a:r>
              <a:rPr b="1" i="1" lang="en-US" sz="3200" spc="-1" strike="noStrike">
                <a:solidFill>
                  <a:srgbClr val="ea157a"/>
                </a:solidFill>
                <a:latin typeface="Trebuchet MS"/>
              </a:rPr>
              <a:t>device memory</a:t>
            </a:r>
            <a:endParaRPr b="0" lang="en-US" sz="3200" spc="-1" strike="noStrike">
              <a:solidFill>
                <a:srgbClr val="000000"/>
              </a:solidFill>
              <a:latin typeface="Trebuchet MS"/>
            </a:endParaRPr>
          </a:p>
        </p:txBody>
      </p:sp>
      <p:grpSp>
        <p:nvGrpSpPr>
          <p:cNvPr id="797" name="Group 3"/>
          <p:cNvGrpSpPr/>
          <p:nvPr/>
        </p:nvGrpSpPr>
        <p:grpSpPr>
          <a:xfrm>
            <a:off x="1403640" y="1254240"/>
            <a:ext cx="5789880" cy="3358440"/>
            <a:chOff x="1403640" y="1254240"/>
            <a:chExt cx="5789880" cy="3358440"/>
          </a:xfrm>
        </p:grpSpPr>
        <p:sp>
          <p:nvSpPr>
            <p:cNvPr id="798" name="CustomShape 4"/>
            <p:cNvSpPr/>
            <p:nvPr/>
          </p:nvSpPr>
          <p:spPr>
            <a:xfrm>
              <a:off x="1403640" y="2243880"/>
              <a:ext cx="1573560" cy="100440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latin typeface="Trebuchet MS"/>
                </a:rPr>
                <a:t>Processing Element</a:t>
              </a:r>
              <a:endParaRPr b="0" lang="en-US" sz="2000" spc="-1" strike="noStrike">
                <a:latin typeface="Arial"/>
              </a:endParaRPr>
            </a:p>
          </p:txBody>
        </p:sp>
        <p:sp>
          <p:nvSpPr>
            <p:cNvPr id="799" name="CustomShape 5"/>
            <p:cNvSpPr/>
            <p:nvPr/>
          </p:nvSpPr>
          <p:spPr>
            <a:xfrm>
              <a:off x="4349880" y="3850560"/>
              <a:ext cx="2245680" cy="69948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latin typeface="Trebuchet MS"/>
                </a:rPr>
                <a:t>OpenCL Device</a:t>
              </a:r>
              <a:endParaRPr b="0" lang="en-US" sz="2000" spc="-1" strike="noStrike">
                <a:latin typeface="Arial"/>
              </a:endParaRPr>
            </a:p>
          </p:txBody>
        </p:sp>
        <p:grpSp>
          <p:nvGrpSpPr>
            <p:cNvPr id="800" name="Group 6"/>
            <p:cNvGrpSpPr/>
            <p:nvPr/>
          </p:nvGrpSpPr>
          <p:grpSpPr>
            <a:xfrm>
              <a:off x="3125160" y="1254240"/>
              <a:ext cx="4068360" cy="2378880"/>
              <a:chOff x="3125160" y="1254240"/>
              <a:chExt cx="4068360" cy="2378880"/>
            </a:xfrm>
          </p:grpSpPr>
          <p:grpSp>
            <p:nvGrpSpPr>
              <p:cNvPr id="801" name="Group 7"/>
              <p:cNvGrpSpPr/>
              <p:nvPr/>
            </p:nvGrpSpPr>
            <p:grpSpPr>
              <a:xfrm>
                <a:off x="4362120" y="1254240"/>
                <a:ext cx="1564920" cy="1054080"/>
                <a:chOff x="4362120" y="1254240"/>
                <a:chExt cx="1564920" cy="1054080"/>
              </a:xfrm>
            </p:grpSpPr>
            <p:sp>
              <p:nvSpPr>
                <p:cNvPr id="802" name="CustomShape 8"/>
                <p:cNvSpPr/>
                <p:nvPr/>
              </p:nvSpPr>
              <p:spPr>
                <a:xfrm>
                  <a:off x="4362120" y="1254240"/>
                  <a:ext cx="1564920" cy="1054080"/>
                </a:xfrm>
                <a:prstGeom prst="rect">
                  <a:avLst/>
                </a:prstGeom>
                <a:solidFill>
                  <a:srgbClr val="ffffff"/>
                </a:solidFill>
                <a:ln w="9360">
                  <a:solidFill>
                    <a:srgbClr val="000000"/>
                  </a:solidFill>
                  <a:miter/>
                </a:ln>
              </p:spPr>
              <p:style>
                <a:lnRef idx="0"/>
                <a:fillRef idx="0"/>
                <a:effectRef idx="0"/>
                <a:fontRef idx="minor"/>
              </p:style>
            </p:sp>
            <p:grpSp>
              <p:nvGrpSpPr>
                <p:cNvPr id="803" name="Group 9"/>
                <p:cNvGrpSpPr/>
                <p:nvPr/>
              </p:nvGrpSpPr>
              <p:grpSpPr>
                <a:xfrm>
                  <a:off x="4878000" y="1256040"/>
                  <a:ext cx="964800" cy="619560"/>
                  <a:chOff x="4878000" y="1256040"/>
                  <a:chExt cx="964800" cy="619560"/>
                </a:xfrm>
              </p:grpSpPr>
              <p:sp>
                <p:nvSpPr>
                  <p:cNvPr id="804" name="CustomShape 10"/>
                  <p:cNvSpPr/>
                  <p:nvPr/>
                </p:nvSpPr>
                <p:spPr>
                  <a:xfrm>
                    <a:off x="4878000" y="1356120"/>
                    <a:ext cx="964800" cy="519480"/>
                  </a:xfrm>
                  <a:prstGeom prst="rect">
                    <a:avLst/>
                  </a:prstGeom>
                  <a:solidFill>
                    <a:srgbClr val="ffffff"/>
                  </a:solidFill>
                  <a:ln w="9360">
                    <a:solidFill>
                      <a:srgbClr val="000000"/>
                    </a:solidFill>
                    <a:miter/>
                  </a:ln>
                </p:spPr>
                <p:style>
                  <a:lnRef idx="0"/>
                  <a:fillRef idx="0"/>
                  <a:effectRef idx="0"/>
                  <a:fontRef idx="minor"/>
                </p:style>
              </p:sp>
              <p:sp>
                <p:nvSpPr>
                  <p:cNvPr id="805" name="CustomShape 11"/>
                  <p:cNvSpPr/>
                  <p:nvPr/>
                </p:nvSpPr>
                <p:spPr>
                  <a:xfrm>
                    <a:off x="4923360" y="1406520"/>
                    <a:ext cx="83880" cy="429840"/>
                  </a:xfrm>
                  <a:prstGeom prst="rect">
                    <a:avLst/>
                  </a:prstGeom>
                  <a:solidFill>
                    <a:srgbClr val="bbe0e3"/>
                  </a:solidFill>
                  <a:ln w="9360">
                    <a:solidFill>
                      <a:srgbClr val="000000"/>
                    </a:solidFill>
                    <a:miter/>
                  </a:ln>
                </p:spPr>
                <p:style>
                  <a:lnRef idx="0"/>
                  <a:fillRef idx="0"/>
                  <a:effectRef idx="0"/>
                  <a:fontRef idx="minor"/>
                </p:style>
              </p:sp>
              <p:sp>
                <p:nvSpPr>
                  <p:cNvPr id="806" name="CustomShape 12"/>
                  <p:cNvSpPr/>
                  <p:nvPr/>
                </p:nvSpPr>
                <p:spPr>
                  <a:xfrm>
                    <a:off x="5091840" y="1406520"/>
                    <a:ext cx="83880" cy="429840"/>
                  </a:xfrm>
                  <a:prstGeom prst="rect">
                    <a:avLst/>
                  </a:prstGeom>
                  <a:solidFill>
                    <a:srgbClr val="bbe0e3"/>
                  </a:solidFill>
                  <a:ln w="9360">
                    <a:solidFill>
                      <a:srgbClr val="000000"/>
                    </a:solidFill>
                    <a:miter/>
                  </a:ln>
                </p:spPr>
                <p:style>
                  <a:lnRef idx="0"/>
                  <a:fillRef idx="0"/>
                  <a:effectRef idx="0"/>
                  <a:fontRef idx="minor"/>
                </p:style>
              </p:sp>
              <p:sp>
                <p:nvSpPr>
                  <p:cNvPr id="807" name="CustomShape 13"/>
                  <p:cNvSpPr/>
                  <p:nvPr/>
                </p:nvSpPr>
                <p:spPr>
                  <a:xfrm>
                    <a:off x="5260320" y="1406520"/>
                    <a:ext cx="83880" cy="429840"/>
                  </a:xfrm>
                  <a:prstGeom prst="rect">
                    <a:avLst/>
                  </a:prstGeom>
                  <a:solidFill>
                    <a:srgbClr val="bbe0e3"/>
                  </a:solidFill>
                  <a:ln w="9360">
                    <a:solidFill>
                      <a:srgbClr val="000000"/>
                    </a:solidFill>
                    <a:miter/>
                  </a:ln>
                </p:spPr>
                <p:style>
                  <a:lnRef idx="0"/>
                  <a:fillRef idx="0"/>
                  <a:effectRef idx="0"/>
                  <a:fontRef idx="minor"/>
                </p:style>
              </p:sp>
              <p:sp>
                <p:nvSpPr>
                  <p:cNvPr id="808" name="CustomShape 14"/>
                  <p:cNvSpPr/>
                  <p:nvPr/>
                </p:nvSpPr>
                <p:spPr>
                  <a:xfrm>
                    <a:off x="5699160" y="1406520"/>
                    <a:ext cx="83880" cy="429840"/>
                  </a:xfrm>
                  <a:prstGeom prst="rect">
                    <a:avLst/>
                  </a:prstGeom>
                  <a:solidFill>
                    <a:srgbClr val="bbe0e3"/>
                  </a:solidFill>
                  <a:ln w="9360">
                    <a:solidFill>
                      <a:srgbClr val="000000"/>
                    </a:solidFill>
                    <a:miter/>
                  </a:ln>
                </p:spPr>
                <p:style>
                  <a:lnRef idx="0"/>
                  <a:fillRef idx="0"/>
                  <a:effectRef idx="0"/>
                  <a:fontRef idx="minor"/>
                </p:style>
              </p:sp>
              <p:sp>
                <p:nvSpPr>
                  <p:cNvPr id="809" name="CustomShape 15"/>
                  <p:cNvSpPr/>
                  <p:nvPr/>
                </p:nvSpPr>
                <p:spPr>
                  <a:xfrm>
                    <a:off x="5253480" y="125604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810" name="Group 16"/>
                <p:cNvGrpSpPr/>
                <p:nvPr/>
              </p:nvGrpSpPr>
              <p:grpSpPr>
                <a:xfrm>
                  <a:off x="4653360" y="1411920"/>
                  <a:ext cx="964800" cy="619920"/>
                  <a:chOff x="4653360" y="1411920"/>
                  <a:chExt cx="964800" cy="619920"/>
                </a:xfrm>
              </p:grpSpPr>
              <p:sp>
                <p:nvSpPr>
                  <p:cNvPr id="811" name="CustomShape 17"/>
                  <p:cNvSpPr/>
                  <p:nvPr/>
                </p:nvSpPr>
                <p:spPr>
                  <a:xfrm>
                    <a:off x="4653360" y="1512360"/>
                    <a:ext cx="964800" cy="519480"/>
                  </a:xfrm>
                  <a:prstGeom prst="rect">
                    <a:avLst/>
                  </a:prstGeom>
                  <a:solidFill>
                    <a:srgbClr val="ffffff"/>
                  </a:solidFill>
                  <a:ln w="9360">
                    <a:solidFill>
                      <a:srgbClr val="000000"/>
                    </a:solidFill>
                    <a:miter/>
                  </a:ln>
                </p:spPr>
                <p:style>
                  <a:lnRef idx="0"/>
                  <a:fillRef idx="0"/>
                  <a:effectRef idx="0"/>
                  <a:fontRef idx="minor"/>
                </p:style>
              </p:sp>
              <p:sp>
                <p:nvSpPr>
                  <p:cNvPr id="812" name="CustomShape 18"/>
                  <p:cNvSpPr/>
                  <p:nvPr/>
                </p:nvSpPr>
                <p:spPr>
                  <a:xfrm>
                    <a:off x="4699080" y="1562400"/>
                    <a:ext cx="83880" cy="429840"/>
                  </a:xfrm>
                  <a:prstGeom prst="rect">
                    <a:avLst/>
                  </a:prstGeom>
                  <a:solidFill>
                    <a:srgbClr val="bbe0e3"/>
                  </a:solidFill>
                  <a:ln w="9360">
                    <a:solidFill>
                      <a:srgbClr val="000000"/>
                    </a:solidFill>
                    <a:miter/>
                  </a:ln>
                </p:spPr>
                <p:style>
                  <a:lnRef idx="0"/>
                  <a:fillRef idx="0"/>
                  <a:effectRef idx="0"/>
                  <a:fontRef idx="minor"/>
                </p:style>
              </p:sp>
              <p:sp>
                <p:nvSpPr>
                  <p:cNvPr id="813" name="CustomShape 19"/>
                  <p:cNvSpPr/>
                  <p:nvPr/>
                </p:nvSpPr>
                <p:spPr>
                  <a:xfrm>
                    <a:off x="4867560" y="1562400"/>
                    <a:ext cx="83880" cy="429840"/>
                  </a:xfrm>
                  <a:prstGeom prst="rect">
                    <a:avLst/>
                  </a:prstGeom>
                  <a:solidFill>
                    <a:srgbClr val="bbe0e3"/>
                  </a:solidFill>
                  <a:ln w="9360">
                    <a:solidFill>
                      <a:srgbClr val="000000"/>
                    </a:solidFill>
                    <a:miter/>
                  </a:ln>
                </p:spPr>
                <p:style>
                  <a:lnRef idx="0"/>
                  <a:fillRef idx="0"/>
                  <a:effectRef idx="0"/>
                  <a:fontRef idx="minor"/>
                </p:style>
              </p:sp>
              <p:sp>
                <p:nvSpPr>
                  <p:cNvPr id="814" name="CustomShape 20"/>
                  <p:cNvSpPr/>
                  <p:nvPr/>
                </p:nvSpPr>
                <p:spPr>
                  <a:xfrm>
                    <a:off x="5035680" y="1562400"/>
                    <a:ext cx="83880" cy="429840"/>
                  </a:xfrm>
                  <a:prstGeom prst="rect">
                    <a:avLst/>
                  </a:prstGeom>
                  <a:solidFill>
                    <a:srgbClr val="bbe0e3"/>
                  </a:solidFill>
                  <a:ln w="9360">
                    <a:solidFill>
                      <a:srgbClr val="000000"/>
                    </a:solidFill>
                    <a:miter/>
                  </a:ln>
                </p:spPr>
                <p:style>
                  <a:lnRef idx="0"/>
                  <a:fillRef idx="0"/>
                  <a:effectRef idx="0"/>
                  <a:fontRef idx="minor"/>
                </p:style>
              </p:sp>
              <p:sp>
                <p:nvSpPr>
                  <p:cNvPr id="815" name="CustomShape 21"/>
                  <p:cNvSpPr/>
                  <p:nvPr/>
                </p:nvSpPr>
                <p:spPr>
                  <a:xfrm>
                    <a:off x="5474520" y="1562400"/>
                    <a:ext cx="83880" cy="429840"/>
                  </a:xfrm>
                  <a:prstGeom prst="rect">
                    <a:avLst/>
                  </a:prstGeom>
                  <a:solidFill>
                    <a:srgbClr val="bbe0e3"/>
                  </a:solidFill>
                  <a:ln w="9360">
                    <a:solidFill>
                      <a:srgbClr val="000000"/>
                    </a:solidFill>
                    <a:miter/>
                  </a:ln>
                </p:spPr>
                <p:style>
                  <a:lnRef idx="0"/>
                  <a:fillRef idx="0"/>
                  <a:effectRef idx="0"/>
                  <a:fontRef idx="minor"/>
                </p:style>
              </p:sp>
              <p:sp>
                <p:nvSpPr>
                  <p:cNvPr id="816" name="CustomShape 22"/>
                  <p:cNvSpPr/>
                  <p:nvPr/>
                </p:nvSpPr>
                <p:spPr>
                  <a:xfrm>
                    <a:off x="5028840" y="141192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817" name="Group 23"/>
                <p:cNvGrpSpPr/>
                <p:nvPr/>
              </p:nvGrpSpPr>
              <p:grpSpPr>
                <a:xfrm>
                  <a:off x="4456800" y="1600200"/>
                  <a:ext cx="964800" cy="619920"/>
                  <a:chOff x="4456800" y="1600200"/>
                  <a:chExt cx="964800" cy="619920"/>
                </a:xfrm>
              </p:grpSpPr>
              <p:sp>
                <p:nvSpPr>
                  <p:cNvPr id="818" name="CustomShape 24"/>
                  <p:cNvSpPr/>
                  <p:nvPr/>
                </p:nvSpPr>
                <p:spPr>
                  <a:xfrm>
                    <a:off x="4456800" y="1700640"/>
                    <a:ext cx="964800" cy="519480"/>
                  </a:xfrm>
                  <a:prstGeom prst="rect">
                    <a:avLst/>
                  </a:prstGeom>
                  <a:solidFill>
                    <a:srgbClr val="ffffff"/>
                  </a:solidFill>
                  <a:ln w="9360">
                    <a:solidFill>
                      <a:srgbClr val="000000"/>
                    </a:solidFill>
                    <a:miter/>
                  </a:ln>
                </p:spPr>
                <p:style>
                  <a:lnRef idx="0"/>
                  <a:fillRef idx="0"/>
                  <a:effectRef idx="0"/>
                  <a:fontRef idx="minor"/>
                </p:style>
              </p:sp>
              <p:sp>
                <p:nvSpPr>
                  <p:cNvPr id="819" name="CustomShape 25"/>
                  <p:cNvSpPr/>
                  <p:nvPr/>
                </p:nvSpPr>
                <p:spPr>
                  <a:xfrm>
                    <a:off x="4502520" y="1750680"/>
                    <a:ext cx="83880" cy="429840"/>
                  </a:xfrm>
                  <a:prstGeom prst="rect">
                    <a:avLst/>
                  </a:prstGeom>
                  <a:solidFill>
                    <a:srgbClr val="bbe0e3"/>
                  </a:solidFill>
                  <a:ln w="9360">
                    <a:solidFill>
                      <a:srgbClr val="000000"/>
                    </a:solidFill>
                    <a:miter/>
                  </a:ln>
                </p:spPr>
                <p:style>
                  <a:lnRef idx="0"/>
                  <a:fillRef idx="0"/>
                  <a:effectRef idx="0"/>
                  <a:fontRef idx="minor"/>
                </p:style>
              </p:sp>
              <p:sp>
                <p:nvSpPr>
                  <p:cNvPr id="820" name="CustomShape 26"/>
                  <p:cNvSpPr/>
                  <p:nvPr/>
                </p:nvSpPr>
                <p:spPr>
                  <a:xfrm>
                    <a:off x="4671000" y="1750680"/>
                    <a:ext cx="83880" cy="429840"/>
                  </a:xfrm>
                  <a:prstGeom prst="rect">
                    <a:avLst/>
                  </a:prstGeom>
                  <a:solidFill>
                    <a:srgbClr val="bbe0e3"/>
                  </a:solidFill>
                  <a:ln w="9360">
                    <a:solidFill>
                      <a:srgbClr val="000000"/>
                    </a:solidFill>
                    <a:miter/>
                  </a:ln>
                </p:spPr>
                <p:style>
                  <a:lnRef idx="0"/>
                  <a:fillRef idx="0"/>
                  <a:effectRef idx="0"/>
                  <a:fontRef idx="minor"/>
                </p:style>
              </p:sp>
              <p:sp>
                <p:nvSpPr>
                  <p:cNvPr id="821" name="CustomShape 27"/>
                  <p:cNvSpPr/>
                  <p:nvPr/>
                </p:nvSpPr>
                <p:spPr>
                  <a:xfrm>
                    <a:off x="4839480" y="1750680"/>
                    <a:ext cx="83880" cy="429840"/>
                  </a:xfrm>
                  <a:prstGeom prst="rect">
                    <a:avLst/>
                  </a:prstGeom>
                  <a:solidFill>
                    <a:srgbClr val="bbe0e3"/>
                  </a:solidFill>
                  <a:ln w="9360">
                    <a:solidFill>
                      <a:srgbClr val="000000"/>
                    </a:solidFill>
                    <a:miter/>
                  </a:ln>
                </p:spPr>
                <p:style>
                  <a:lnRef idx="0"/>
                  <a:fillRef idx="0"/>
                  <a:effectRef idx="0"/>
                  <a:fontRef idx="minor"/>
                </p:style>
              </p:sp>
              <p:sp>
                <p:nvSpPr>
                  <p:cNvPr id="822" name="CustomShape 28"/>
                  <p:cNvSpPr/>
                  <p:nvPr/>
                </p:nvSpPr>
                <p:spPr>
                  <a:xfrm>
                    <a:off x="5277960" y="1750680"/>
                    <a:ext cx="83880" cy="429840"/>
                  </a:xfrm>
                  <a:prstGeom prst="rect">
                    <a:avLst/>
                  </a:prstGeom>
                  <a:solidFill>
                    <a:srgbClr val="bbe0e3"/>
                  </a:solidFill>
                  <a:ln w="9360">
                    <a:solidFill>
                      <a:srgbClr val="000000"/>
                    </a:solidFill>
                    <a:miter/>
                  </a:ln>
                </p:spPr>
                <p:style>
                  <a:lnRef idx="0"/>
                  <a:fillRef idx="0"/>
                  <a:effectRef idx="0"/>
                  <a:fontRef idx="minor"/>
                </p:style>
              </p:sp>
              <p:sp>
                <p:nvSpPr>
                  <p:cNvPr id="823" name="CustomShape 29"/>
                  <p:cNvSpPr/>
                  <p:nvPr/>
                </p:nvSpPr>
                <p:spPr>
                  <a:xfrm>
                    <a:off x="4832280" y="160020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sp>
            <p:nvSpPr>
              <p:cNvPr id="824" name="Line 30"/>
              <p:cNvSpPr/>
              <p:nvPr/>
            </p:nvSpPr>
            <p:spPr>
              <a:xfrm>
                <a:off x="5933880" y="1780920"/>
                <a:ext cx="168480" cy="360"/>
              </a:xfrm>
              <a:prstGeom prst="line">
                <a:avLst/>
              </a:prstGeom>
              <a:ln w="38160">
                <a:solidFill>
                  <a:srgbClr val="000000"/>
                </a:solidFill>
                <a:round/>
              </a:ln>
            </p:spPr>
            <p:style>
              <a:lnRef idx="0"/>
              <a:fillRef idx="0"/>
              <a:effectRef idx="0"/>
              <a:fontRef idx="minor"/>
            </p:style>
          </p:sp>
          <p:grpSp>
            <p:nvGrpSpPr>
              <p:cNvPr id="825" name="Group 31"/>
              <p:cNvGrpSpPr/>
              <p:nvPr/>
            </p:nvGrpSpPr>
            <p:grpSpPr>
              <a:xfrm>
                <a:off x="3819960" y="1852920"/>
                <a:ext cx="1729800" cy="1054080"/>
                <a:chOff x="3819960" y="1852920"/>
                <a:chExt cx="1729800" cy="1054080"/>
              </a:xfrm>
            </p:grpSpPr>
            <p:grpSp>
              <p:nvGrpSpPr>
                <p:cNvPr id="826" name="Group 32"/>
                <p:cNvGrpSpPr/>
                <p:nvPr/>
              </p:nvGrpSpPr>
              <p:grpSpPr>
                <a:xfrm>
                  <a:off x="3988440" y="2215080"/>
                  <a:ext cx="964800" cy="619920"/>
                  <a:chOff x="3988440" y="2215080"/>
                  <a:chExt cx="964800" cy="619920"/>
                </a:xfrm>
              </p:grpSpPr>
              <p:sp>
                <p:nvSpPr>
                  <p:cNvPr id="827" name="CustomShape 33"/>
                  <p:cNvSpPr/>
                  <p:nvPr/>
                </p:nvSpPr>
                <p:spPr>
                  <a:xfrm>
                    <a:off x="3988440" y="2315520"/>
                    <a:ext cx="964800" cy="519480"/>
                  </a:xfrm>
                  <a:prstGeom prst="rect">
                    <a:avLst/>
                  </a:prstGeom>
                  <a:solidFill>
                    <a:srgbClr val="ffffff"/>
                  </a:solidFill>
                  <a:ln w="9360">
                    <a:solidFill>
                      <a:srgbClr val="000000"/>
                    </a:solidFill>
                    <a:miter/>
                  </a:ln>
                </p:spPr>
                <p:style>
                  <a:lnRef idx="0"/>
                  <a:fillRef idx="0"/>
                  <a:effectRef idx="0"/>
                  <a:fontRef idx="minor"/>
                </p:style>
              </p:sp>
              <p:sp>
                <p:nvSpPr>
                  <p:cNvPr id="828" name="CustomShape 34"/>
                  <p:cNvSpPr/>
                  <p:nvPr/>
                </p:nvSpPr>
                <p:spPr>
                  <a:xfrm>
                    <a:off x="4033800" y="2365920"/>
                    <a:ext cx="83880" cy="429840"/>
                  </a:xfrm>
                  <a:prstGeom prst="rect">
                    <a:avLst/>
                  </a:prstGeom>
                  <a:solidFill>
                    <a:srgbClr val="bbe0e3"/>
                  </a:solidFill>
                  <a:ln w="9360">
                    <a:solidFill>
                      <a:srgbClr val="000000"/>
                    </a:solidFill>
                    <a:miter/>
                  </a:ln>
                </p:spPr>
                <p:style>
                  <a:lnRef idx="0"/>
                  <a:fillRef idx="0"/>
                  <a:effectRef idx="0"/>
                  <a:fontRef idx="minor"/>
                </p:style>
              </p:sp>
              <p:sp>
                <p:nvSpPr>
                  <p:cNvPr id="829" name="CustomShape 35"/>
                  <p:cNvSpPr/>
                  <p:nvPr/>
                </p:nvSpPr>
                <p:spPr>
                  <a:xfrm>
                    <a:off x="4202280" y="2365920"/>
                    <a:ext cx="83880" cy="429840"/>
                  </a:xfrm>
                  <a:prstGeom prst="rect">
                    <a:avLst/>
                  </a:prstGeom>
                  <a:solidFill>
                    <a:srgbClr val="bbe0e3"/>
                  </a:solidFill>
                  <a:ln w="9360">
                    <a:solidFill>
                      <a:srgbClr val="000000"/>
                    </a:solidFill>
                    <a:miter/>
                  </a:ln>
                </p:spPr>
                <p:style>
                  <a:lnRef idx="0"/>
                  <a:fillRef idx="0"/>
                  <a:effectRef idx="0"/>
                  <a:fontRef idx="minor"/>
                </p:style>
              </p:sp>
              <p:sp>
                <p:nvSpPr>
                  <p:cNvPr id="830" name="CustomShape 36"/>
                  <p:cNvSpPr/>
                  <p:nvPr/>
                </p:nvSpPr>
                <p:spPr>
                  <a:xfrm>
                    <a:off x="4370760" y="2365920"/>
                    <a:ext cx="83880" cy="429840"/>
                  </a:xfrm>
                  <a:prstGeom prst="rect">
                    <a:avLst/>
                  </a:prstGeom>
                  <a:solidFill>
                    <a:srgbClr val="bbe0e3"/>
                  </a:solidFill>
                  <a:ln w="9360">
                    <a:solidFill>
                      <a:srgbClr val="000000"/>
                    </a:solidFill>
                    <a:miter/>
                  </a:ln>
                </p:spPr>
                <p:style>
                  <a:lnRef idx="0"/>
                  <a:fillRef idx="0"/>
                  <a:effectRef idx="0"/>
                  <a:fontRef idx="minor"/>
                </p:style>
              </p:sp>
              <p:sp>
                <p:nvSpPr>
                  <p:cNvPr id="831" name="CustomShape 37"/>
                  <p:cNvSpPr/>
                  <p:nvPr/>
                </p:nvSpPr>
                <p:spPr>
                  <a:xfrm>
                    <a:off x="4809600" y="2365920"/>
                    <a:ext cx="83880" cy="429840"/>
                  </a:xfrm>
                  <a:prstGeom prst="rect">
                    <a:avLst/>
                  </a:prstGeom>
                  <a:solidFill>
                    <a:srgbClr val="bbe0e3"/>
                  </a:solidFill>
                  <a:ln w="9360">
                    <a:solidFill>
                      <a:srgbClr val="000000"/>
                    </a:solidFill>
                    <a:miter/>
                  </a:ln>
                </p:spPr>
                <p:style>
                  <a:lnRef idx="0"/>
                  <a:fillRef idx="0"/>
                  <a:effectRef idx="0"/>
                  <a:fontRef idx="minor"/>
                </p:style>
              </p:sp>
              <p:sp>
                <p:nvSpPr>
                  <p:cNvPr id="832" name="CustomShape 38"/>
                  <p:cNvSpPr/>
                  <p:nvPr/>
                </p:nvSpPr>
                <p:spPr>
                  <a:xfrm>
                    <a:off x="4363920" y="221508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833" name="Line 39"/>
                <p:cNvSpPr/>
                <p:nvPr/>
              </p:nvSpPr>
              <p:spPr>
                <a:xfrm>
                  <a:off x="5044320" y="2778120"/>
                  <a:ext cx="168480" cy="360"/>
                </a:xfrm>
                <a:prstGeom prst="line">
                  <a:avLst/>
                </a:prstGeom>
                <a:ln w="38160">
                  <a:solidFill>
                    <a:srgbClr val="000000"/>
                  </a:solidFill>
                  <a:round/>
                </a:ln>
              </p:spPr>
              <p:style>
                <a:lnRef idx="0"/>
                <a:fillRef idx="0"/>
                <a:effectRef idx="0"/>
                <a:fontRef idx="minor"/>
              </p:style>
            </p:sp>
            <p:sp>
              <p:nvSpPr>
                <p:cNvPr id="834" name="CustomShape 40"/>
                <p:cNvSpPr/>
                <p:nvPr/>
              </p:nvSpPr>
              <p:spPr>
                <a:xfrm>
                  <a:off x="3819960" y="1852920"/>
                  <a:ext cx="1564920" cy="1054080"/>
                </a:xfrm>
                <a:prstGeom prst="rect">
                  <a:avLst/>
                </a:prstGeom>
                <a:solidFill>
                  <a:srgbClr val="ffffff"/>
                </a:solidFill>
                <a:ln w="9360">
                  <a:solidFill>
                    <a:srgbClr val="000000"/>
                  </a:solidFill>
                  <a:miter/>
                </a:ln>
              </p:spPr>
              <p:style>
                <a:lnRef idx="0"/>
                <a:fillRef idx="0"/>
                <a:effectRef idx="0"/>
                <a:fontRef idx="minor"/>
              </p:style>
            </p:sp>
            <p:grpSp>
              <p:nvGrpSpPr>
                <p:cNvPr id="835" name="Group 41"/>
                <p:cNvGrpSpPr/>
                <p:nvPr/>
              </p:nvGrpSpPr>
              <p:grpSpPr>
                <a:xfrm>
                  <a:off x="4325040" y="1870920"/>
                  <a:ext cx="964800" cy="619920"/>
                  <a:chOff x="4325040" y="1870920"/>
                  <a:chExt cx="964800" cy="619920"/>
                </a:xfrm>
              </p:grpSpPr>
              <p:sp>
                <p:nvSpPr>
                  <p:cNvPr id="836" name="CustomShape 42"/>
                  <p:cNvSpPr/>
                  <p:nvPr/>
                </p:nvSpPr>
                <p:spPr>
                  <a:xfrm>
                    <a:off x="4325040" y="1971360"/>
                    <a:ext cx="964800" cy="519480"/>
                  </a:xfrm>
                  <a:prstGeom prst="rect">
                    <a:avLst/>
                  </a:prstGeom>
                  <a:solidFill>
                    <a:srgbClr val="ffffff"/>
                  </a:solidFill>
                  <a:ln w="9360">
                    <a:solidFill>
                      <a:srgbClr val="000000"/>
                    </a:solidFill>
                    <a:miter/>
                  </a:ln>
                </p:spPr>
                <p:style>
                  <a:lnRef idx="0"/>
                  <a:fillRef idx="0"/>
                  <a:effectRef idx="0"/>
                  <a:fontRef idx="minor"/>
                </p:style>
              </p:sp>
              <p:sp>
                <p:nvSpPr>
                  <p:cNvPr id="837" name="CustomShape 43"/>
                  <p:cNvSpPr/>
                  <p:nvPr/>
                </p:nvSpPr>
                <p:spPr>
                  <a:xfrm>
                    <a:off x="4370760" y="2021400"/>
                    <a:ext cx="83880" cy="429840"/>
                  </a:xfrm>
                  <a:prstGeom prst="rect">
                    <a:avLst/>
                  </a:prstGeom>
                  <a:solidFill>
                    <a:srgbClr val="bbe0e3"/>
                  </a:solidFill>
                  <a:ln w="9360">
                    <a:solidFill>
                      <a:srgbClr val="000000"/>
                    </a:solidFill>
                    <a:miter/>
                  </a:ln>
                </p:spPr>
                <p:style>
                  <a:lnRef idx="0"/>
                  <a:fillRef idx="0"/>
                  <a:effectRef idx="0"/>
                  <a:fontRef idx="minor"/>
                </p:style>
              </p:sp>
              <p:sp>
                <p:nvSpPr>
                  <p:cNvPr id="838" name="CustomShape 44"/>
                  <p:cNvSpPr/>
                  <p:nvPr/>
                </p:nvSpPr>
                <p:spPr>
                  <a:xfrm>
                    <a:off x="4539240" y="2021400"/>
                    <a:ext cx="83880" cy="429840"/>
                  </a:xfrm>
                  <a:prstGeom prst="rect">
                    <a:avLst/>
                  </a:prstGeom>
                  <a:solidFill>
                    <a:srgbClr val="bbe0e3"/>
                  </a:solidFill>
                  <a:ln w="9360">
                    <a:solidFill>
                      <a:srgbClr val="000000"/>
                    </a:solidFill>
                    <a:miter/>
                  </a:ln>
                </p:spPr>
                <p:style>
                  <a:lnRef idx="0"/>
                  <a:fillRef idx="0"/>
                  <a:effectRef idx="0"/>
                  <a:fontRef idx="minor"/>
                </p:style>
              </p:sp>
              <p:sp>
                <p:nvSpPr>
                  <p:cNvPr id="839" name="CustomShape 45"/>
                  <p:cNvSpPr/>
                  <p:nvPr/>
                </p:nvSpPr>
                <p:spPr>
                  <a:xfrm>
                    <a:off x="4707720" y="2021400"/>
                    <a:ext cx="83880" cy="429840"/>
                  </a:xfrm>
                  <a:prstGeom prst="rect">
                    <a:avLst/>
                  </a:prstGeom>
                  <a:solidFill>
                    <a:srgbClr val="bbe0e3"/>
                  </a:solidFill>
                  <a:ln w="9360">
                    <a:solidFill>
                      <a:srgbClr val="000000"/>
                    </a:solidFill>
                    <a:miter/>
                  </a:ln>
                </p:spPr>
                <p:style>
                  <a:lnRef idx="0"/>
                  <a:fillRef idx="0"/>
                  <a:effectRef idx="0"/>
                  <a:fontRef idx="minor"/>
                </p:style>
              </p:sp>
              <p:sp>
                <p:nvSpPr>
                  <p:cNvPr id="840" name="CustomShape 46"/>
                  <p:cNvSpPr/>
                  <p:nvPr/>
                </p:nvSpPr>
                <p:spPr>
                  <a:xfrm>
                    <a:off x="5146560" y="2021400"/>
                    <a:ext cx="83880" cy="429840"/>
                  </a:xfrm>
                  <a:prstGeom prst="rect">
                    <a:avLst/>
                  </a:prstGeom>
                  <a:solidFill>
                    <a:srgbClr val="bbe0e3"/>
                  </a:solidFill>
                  <a:ln w="9360">
                    <a:solidFill>
                      <a:srgbClr val="000000"/>
                    </a:solidFill>
                    <a:miter/>
                  </a:ln>
                </p:spPr>
                <p:style>
                  <a:lnRef idx="0"/>
                  <a:fillRef idx="0"/>
                  <a:effectRef idx="0"/>
                  <a:fontRef idx="minor"/>
                </p:style>
              </p:sp>
              <p:sp>
                <p:nvSpPr>
                  <p:cNvPr id="841" name="CustomShape 47"/>
                  <p:cNvSpPr/>
                  <p:nvPr/>
                </p:nvSpPr>
                <p:spPr>
                  <a:xfrm>
                    <a:off x="4700520" y="187092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842" name="Group 48"/>
                <p:cNvGrpSpPr/>
                <p:nvPr/>
              </p:nvGrpSpPr>
              <p:grpSpPr>
                <a:xfrm>
                  <a:off x="4111200" y="2010600"/>
                  <a:ext cx="964800" cy="619920"/>
                  <a:chOff x="4111200" y="2010600"/>
                  <a:chExt cx="964800" cy="619920"/>
                </a:xfrm>
              </p:grpSpPr>
              <p:sp>
                <p:nvSpPr>
                  <p:cNvPr id="843" name="CustomShape 49"/>
                  <p:cNvSpPr/>
                  <p:nvPr/>
                </p:nvSpPr>
                <p:spPr>
                  <a:xfrm>
                    <a:off x="4111200" y="2111040"/>
                    <a:ext cx="964800" cy="519480"/>
                  </a:xfrm>
                  <a:prstGeom prst="rect">
                    <a:avLst/>
                  </a:prstGeom>
                  <a:solidFill>
                    <a:srgbClr val="ffffff"/>
                  </a:solidFill>
                  <a:ln w="9360">
                    <a:solidFill>
                      <a:srgbClr val="000000"/>
                    </a:solidFill>
                    <a:miter/>
                  </a:ln>
                </p:spPr>
                <p:style>
                  <a:lnRef idx="0"/>
                  <a:fillRef idx="0"/>
                  <a:effectRef idx="0"/>
                  <a:fontRef idx="minor"/>
                </p:style>
              </p:sp>
              <p:sp>
                <p:nvSpPr>
                  <p:cNvPr id="844" name="CustomShape 50"/>
                  <p:cNvSpPr/>
                  <p:nvPr/>
                </p:nvSpPr>
                <p:spPr>
                  <a:xfrm>
                    <a:off x="4156920" y="2161440"/>
                    <a:ext cx="83880" cy="429840"/>
                  </a:xfrm>
                  <a:prstGeom prst="rect">
                    <a:avLst/>
                  </a:prstGeom>
                  <a:solidFill>
                    <a:srgbClr val="bbe0e3"/>
                  </a:solidFill>
                  <a:ln w="9360">
                    <a:solidFill>
                      <a:srgbClr val="000000"/>
                    </a:solidFill>
                    <a:miter/>
                  </a:ln>
                </p:spPr>
                <p:style>
                  <a:lnRef idx="0"/>
                  <a:fillRef idx="0"/>
                  <a:effectRef idx="0"/>
                  <a:fontRef idx="minor"/>
                </p:style>
              </p:sp>
              <p:sp>
                <p:nvSpPr>
                  <p:cNvPr id="845" name="CustomShape 51"/>
                  <p:cNvSpPr/>
                  <p:nvPr/>
                </p:nvSpPr>
                <p:spPr>
                  <a:xfrm>
                    <a:off x="4325040" y="2161440"/>
                    <a:ext cx="83880" cy="429840"/>
                  </a:xfrm>
                  <a:prstGeom prst="rect">
                    <a:avLst/>
                  </a:prstGeom>
                  <a:solidFill>
                    <a:srgbClr val="bbe0e3"/>
                  </a:solidFill>
                  <a:ln w="9360">
                    <a:solidFill>
                      <a:srgbClr val="000000"/>
                    </a:solidFill>
                    <a:miter/>
                  </a:ln>
                </p:spPr>
                <p:style>
                  <a:lnRef idx="0"/>
                  <a:fillRef idx="0"/>
                  <a:effectRef idx="0"/>
                  <a:fontRef idx="minor"/>
                </p:style>
              </p:sp>
              <p:sp>
                <p:nvSpPr>
                  <p:cNvPr id="846" name="CustomShape 52"/>
                  <p:cNvSpPr/>
                  <p:nvPr/>
                </p:nvSpPr>
                <p:spPr>
                  <a:xfrm>
                    <a:off x="4493520" y="2161440"/>
                    <a:ext cx="83880" cy="429840"/>
                  </a:xfrm>
                  <a:prstGeom prst="rect">
                    <a:avLst/>
                  </a:prstGeom>
                  <a:solidFill>
                    <a:srgbClr val="bbe0e3"/>
                  </a:solidFill>
                  <a:ln w="9360">
                    <a:solidFill>
                      <a:srgbClr val="000000"/>
                    </a:solidFill>
                    <a:miter/>
                  </a:ln>
                </p:spPr>
                <p:style>
                  <a:lnRef idx="0"/>
                  <a:fillRef idx="0"/>
                  <a:effectRef idx="0"/>
                  <a:fontRef idx="minor"/>
                </p:style>
              </p:sp>
              <p:sp>
                <p:nvSpPr>
                  <p:cNvPr id="847" name="CustomShape 53"/>
                  <p:cNvSpPr/>
                  <p:nvPr/>
                </p:nvSpPr>
                <p:spPr>
                  <a:xfrm>
                    <a:off x="4932360" y="2161440"/>
                    <a:ext cx="83880" cy="429840"/>
                  </a:xfrm>
                  <a:prstGeom prst="rect">
                    <a:avLst/>
                  </a:prstGeom>
                  <a:solidFill>
                    <a:srgbClr val="bbe0e3"/>
                  </a:solidFill>
                  <a:ln w="9360">
                    <a:solidFill>
                      <a:srgbClr val="000000"/>
                    </a:solidFill>
                    <a:miter/>
                  </a:ln>
                </p:spPr>
                <p:style>
                  <a:lnRef idx="0"/>
                  <a:fillRef idx="0"/>
                  <a:effectRef idx="0"/>
                  <a:fontRef idx="minor"/>
                </p:style>
              </p:sp>
              <p:sp>
                <p:nvSpPr>
                  <p:cNvPr id="848" name="CustomShape 54"/>
                  <p:cNvSpPr/>
                  <p:nvPr/>
                </p:nvSpPr>
                <p:spPr>
                  <a:xfrm>
                    <a:off x="4486680" y="201060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849" name="Group 55"/>
                <p:cNvGrpSpPr/>
                <p:nvPr/>
              </p:nvGrpSpPr>
              <p:grpSpPr>
                <a:xfrm>
                  <a:off x="3904200" y="2197080"/>
                  <a:ext cx="964800" cy="619920"/>
                  <a:chOff x="3904200" y="2197080"/>
                  <a:chExt cx="964800" cy="619920"/>
                </a:xfrm>
              </p:grpSpPr>
              <p:sp>
                <p:nvSpPr>
                  <p:cNvPr id="850" name="CustomShape 56"/>
                  <p:cNvSpPr/>
                  <p:nvPr/>
                </p:nvSpPr>
                <p:spPr>
                  <a:xfrm>
                    <a:off x="3904200" y="2297520"/>
                    <a:ext cx="964800" cy="519480"/>
                  </a:xfrm>
                  <a:prstGeom prst="rect">
                    <a:avLst/>
                  </a:prstGeom>
                  <a:solidFill>
                    <a:srgbClr val="ffffff"/>
                  </a:solidFill>
                  <a:ln w="9360">
                    <a:solidFill>
                      <a:srgbClr val="000000"/>
                    </a:solidFill>
                    <a:miter/>
                  </a:ln>
                </p:spPr>
                <p:style>
                  <a:lnRef idx="0"/>
                  <a:fillRef idx="0"/>
                  <a:effectRef idx="0"/>
                  <a:fontRef idx="minor"/>
                </p:style>
              </p:sp>
              <p:sp>
                <p:nvSpPr>
                  <p:cNvPr id="851" name="CustomShape 57"/>
                  <p:cNvSpPr/>
                  <p:nvPr/>
                </p:nvSpPr>
                <p:spPr>
                  <a:xfrm>
                    <a:off x="3949560" y="2347920"/>
                    <a:ext cx="83880" cy="429840"/>
                  </a:xfrm>
                  <a:prstGeom prst="rect">
                    <a:avLst/>
                  </a:prstGeom>
                  <a:solidFill>
                    <a:srgbClr val="bbe0e3"/>
                  </a:solidFill>
                  <a:ln w="9360">
                    <a:solidFill>
                      <a:srgbClr val="000000"/>
                    </a:solidFill>
                    <a:miter/>
                  </a:ln>
                </p:spPr>
                <p:style>
                  <a:lnRef idx="0"/>
                  <a:fillRef idx="0"/>
                  <a:effectRef idx="0"/>
                  <a:fontRef idx="minor"/>
                </p:style>
              </p:sp>
              <p:sp>
                <p:nvSpPr>
                  <p:cNvPr id="852" name="CustomShape 58"/>
                  <p:cNvSpPr/>
                  <p:nvPr/>
                </p:nvSpPr>
                <p:spPr>
                  <a:xfrm>
                    <a:off x="4118040" y="2347920"/>
                    <a:ext cx="83880" cy="429840"/>
                  </a:xfrm>
                  <a:prstGeom prst="rect">
                    <a:avLst/>
                  </a:prstGeom>
                  <a:solidFill>
                    <a:srgbClr val="bbe0e3"/>
                  </a:solidFill>
                  <a:ln w="9360">
                    <a:solidFill>
                      <a:srgbClr val="000000"/>
                    </a:solidFill>
                    <a:miter/>
                  </a:ln>
                </p:spPr>
                <p:style>
                  <a:lnRef idx="0"/>
                  <a:fillRef idx="0"/>
                  <a:effectRef idx="0"/>
                  <a:fontRef idx="minor"/>
                </p:style>
              </p:sp>
              <p:sp>
                <p:nvSpPr>
                  <p:cNvPr id="853" name="CustomShape 59"/>
                  <p:cNvSpPr/>
                  <p:nvPr/>
                </p:nvSpPr>
                <p:spPr>
                  <a:xfrm>
                    <a:off x="4286520" y="2347920"/>
                    <a:ext cx="83880" cy="429840"/>
                  </a:xfrm>
                  <a:prstGeom prst="rect">
                    <a:avLst/>
                  </a:prstGeom>
                  <a:solidFill>
                    <a:srgbClr val="bbe0e3"/>
                  </a:solidFill>
                  <a:ln w="9360">
                    <a:solidFill>
                      <a:srgbClr val="000000"/>
                    </a:solidFill>
                    <a:miter/>
                  </a:ln>
                </p:spPr>
                <p:style>
                  <a:lnRef idx="0"/>
                  <a:fillRef idx="0"/>
                  <a:effectRef idx="0"/>
                  <a:fontRef idx="minor"/>
                </p:style>
              </p:sp>
              <p:sp>
                <p:nvSpPr>
                  <p:cNvPr id="854" name="CustomShape 60"/>
                  <p:cNvSpPr/>
                  <p:nvPr/>
                </p:nvSpPr>
                <p:spPr>
                  <a:xfrm>
                    <a:off x="4725360" y="2347920"/>
                    <a:ext cx="83880" cy="429840"/>
                  </a:xfrm>
                  <a:prstGeom prst="rect">
                    <a:avLst/>
                  </a:prstGeom>
                  <a:solidFill>
                    <a:srgbClr val="bbe0e3"/>
                  </a:solidFill>
                  <a:ln w="9360">
                    <a:solidFill>
                      <a:srgbClr val="000000"/>
                    </a:solidFill>
                    <a:miter/>
                  </a:ln>
                </p:spPr>
                <p:style>
                  <a:lnRef idx="0"/>
                  <a:fillRef idx="0"/>
                  <a:effectRef idx="0"/>
                  <a:fontRef idx="minor"/>
                </p:style>
              </p:sp>
              <p:sp>
                <p:nvSpPr>
                  <p:cNvPr id="855" name="CustomShape 61"/>
                  <p:cNvSpPr/>
                  <p:nvPr/>
                </p:nvSpPr>
                <p:spPr>
                  <a:xfrm>
                    <a:off x="4279680" y="219708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856" name="Line 62"/>
                <p:cNvSpPr/>
                <p:nvPr/>
              </p:nvSpPr>
              <p:spPr>
                <a:xfrm>
                  <a:off x="5381280" y="2379960"/>
                  <a:ext cx="168480" cy="360"/>
                </a:xfrm>
                <a:prstGeom prst="line">
                  <a:avLst/>
                </a:prstGeom>
                <a:ln w="38160">
                  <a:solidFill>
                    <a:srgbClr val="000000"/>
                  </a:solidFill>
                  <a:round/>
                </a:ln>
              </p:spPr>
              <p:style>
                <a:lnRef idx="0"/>
                <a:fillRef idx="0"/>
                <a:effectRef idx="0"/>
                <a:fontRef idx="minor"/>
              </p:style>
            </p:sp>
          </p:grpSp>
          <p:grpSp>
            <p:nvGrpSpPr>
              <p:cNvPr id="857" name="Group 63"/>
              <p:cNvGrpSpPr/>
              <p:nvPr/>
            </p:nvGrpSpPr>
            <p:grpSpPr>
              <a:xfrm>
                <a:off x="3498840" y="2192040"/>
                <a:ext cx="1729800" cy="1054080"/>
                <a:chOff x="3498840" y="2192040"/>
                <a:chExt cx="1729800" cy="1054080"/>
              </a:xfrm>
            </p:grpSpPr>
            <p:grpSp>
              <p:nvGrpSpPr>
                <p:cNvPr id="858" name="Group 64"/>
                <p:cNvGrpSpPr/>
                <p:nvPr/>
              </p:nvGrpSpPr>
              <p:grpSpPr>
                <a:xfrm>
                  <a:off x="3667320" y="2554200"/>
                  <a:ext cx="964800" cy="619920"/>
                  <a:chOff x="3667320" y="2554200"/>
                  <a:chExt cx="964800" cy="619920"/>
                </a:xfrm>
              </p:grpSpPr>
              <p:sp>
                <p:nvSpPr>
                  <p:cNvPr id="859" name="CustomShape 65"/>
                  <p:cNvSpPr/>
                  <p:nvPr/>
                </p:nvSpPr>
                <p:spPr>
                  <a:xfrm>
                    <a:off x="3667320" y="2654640"/>
                    <a:ext cx="964800" cy="519480"/>
                  </a:xfrm>
                  <a:prstGeom prst="rect">
                    <a:avLst/>
                  </a:prstGeom>
                  <a:solidFill>
                    <a:srgbClr val="ffffff"/>
                  </a:solidFill>
                  <a:ln w="9360">
                    <a:solidFill>
                      <a:srgbClr val="000000"/>
                    </a:solidFill>
                    <a:miter/>
                  </a:ln>
                </p:spPr>
                <p:style>
                  <a:lnRef idx="0"/>
                  <a:fillRef idx="0"/>
                  <a:effectRef idx="0"/>
                  <a:fontRef idx="minor"/>
                </p:style>
              </p:sp>
              <p:sp>
                <p:nvSpPr>
                  <p:cNvPr id="860" name="CustomShape 66"/>
                  <p:cNvSpPr/>
                  <p:nvPr/>
                </p:nvSpPr>
                <p:spPr>
                  <a:xfrm>
                    <a:off x="3712680" y="2704680"/>
                    <a:ext cx="83880" cy="429840"/>
                  </a:xfrm>
                  <a:prstGeom prst="rect">
                    <a:avLst/>
                  </a:prstGeom>
                  <a:solidFill>
                    <a:srgbClr val="bbe0e3"/>
                  </a:solidFill>
                  <a:ln w="9360">
                    <a:solidFill>
                      <a:srgbClr val="000000"/>
                    </a:solidFill>
                    <a:miter/>
                  </a:ln>
                </p:spPr>
                <p:style>
                  <a:lnRef idx="0"/>
                  <a:fillRef idx="0"/>
                  <a:effectRef idx="0"/>
                  <a:fontRef idx="minor"/>
                </p:style>
              </p:sp>
              <p:sp>
                <p:nvSpPr>
                  <p:cNvPr id="861" name="CustomShape 67"/>
                  <p:cNvSpPr/>
                  <p:nvPr/>
                </p:nvSpPr>
                <p:spPr>
                  <a:xfrm>
                    <a:off x="3881160" y="2704680"/>
                    <a:ext cx="83880" cy="429840"/>
                  </a:xfrm>
                  <a:prstGeom prst="rect">
                    <a:avLst/>
                  </a:prstGeom>
                  <a:solidFill>
                    <a:srgbClr val="bbe0e3"/>
                  </a:solidFill>
                  <a:ln w="9360">
                    <a:solidFill>
                      <a:srgbClr val="000000"/>
                    </a:solidFill>
                    <a:miter/>
                  </a:ln>
                </p:spPr>
                <p:style>
                  <a:lnRef idx="0"/>
                  <a:fillRef idx="0"/>
                  <a:effectRef idx="0"/>
                  <a:fontRef idx="minor"/>
                </p:style>
              </p:sp>
              <p:sp>
                <p:nvSpPr>
                  <p:cNvPr id="862" name="CustomShape 68"/>
                  <p:cNvSpPr/>
                  <p:nvPr/>
                </p:nvSpPr>
                <p:spPr>
                  <a:xfrm>
                    <a:off x="4049640" y="2704680"/>
                    <a:ext cx="83880" cy="429840"/>
                  </a:xfrm>
                  <a:prstGeom prst="rect">
                    <a:avLst/>
                  </a:prstGeom>
                  <a:solidFill>
                    <a:srgbClr val="bbe0e3"/>
                  </a:solidFill>
                  <a:ln w="9360">
                    <a:solidFill>
                      <a:srgbClr val="000000"/>
                    </a:solidFill>
                    <a:miter/>
                  </a:ln>
                </p:spPr>
                <p:style>
                  <a:lnRef idx="0"/>
                  <a:fillRef idx="0"/>
                  <a:effectRef idx="0"/>
                  <a:fontRef idx="minor"/>
                </p:style>
              </p:sp>
              <p:sp>
                <p:nvSpPr>
                  <p:cNvPr id="863" name="CustomShape 69"/>
                  <p:cNvSpPr/>
                  <p:nvPr/>
                </p:nvSpPr>
                <p:spPr>
                  <a:xfrm>
                    <a:off x="4488480" y="2704680"/>
                    <a:ext cx="83880" cy="429840"/>
                  </a:xfrm>
                  <a:prstGeom prst="rect">
                    <a:avLst/>
                  </a:prstGeom>
                  <a:solidFill>
                    <a:srgbClr val="bbe0e3"/>
                  </a:solidFill>
                  <a:ln w="9360">
                    <a:solidFill>
                      <a:srgbClr val="000000"/>
                    </a:solidFill>
                    <a:miter/>
                  </a:ln>
                </p:spPr>
                <p:style>
                  <a:lnRef idx="0"/>
                  <a:fillRef idx="0"/>
                  <a:effectRef idx="0"/>
                  <a:fontRef idx="minor"/>
                </p:style>
              </p:sp>
              <p:sp>
                <p:nvSpPr>
                  <p:cNvPr id="864" name="CustomShape 70"/>
                  <p:cNvSpPr/>
                  <p:nvPr/>
                </p:nvSpPr>
                <p:spPr>
                  <a:xfrm>
                    <a:off x="4042800" y="255420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865" name="Line 71"/>
                <p:cNvSpPr/>
                <p:nvPr/>
              </p:nvSpPr>
              <p:spPr>
                <a:xfrm>
                  <a:off x="4723200" y="3116880"/>
                  <a:ext cx="168480" cy="360"/>
                </a:xfrm>
                <a:prstGeom prst="line">
                  <a:avLst/>
                </a:prstGeom>
                <a:ln w="38160">
                  <a:solidFill>
                    <a:srgbClr val="000000"/>
                  </a:solidFill>
                  <a:round/>
                </a:ln>
              </p:spPr>
              <p:style>
                <a:lnRef idx="0"/>
                <a:fillRef idx="0"/>
                <a:effectRef idx="0"/>
                <a:fontRef idx="minor"/>
              </p:style>
            </p:sp>
            <p:sp>
              <p:nvSpPr>
                <p:cNvPr id="866" name="CustomShape 72"/>
                <p:cNvSpPr/>
                <p:nvPr/>
              </p:nvSpPr>
              <p:spPr>
                <a:xfrm>
                  <a:off x="3498840" y="2192040"/>
                  <a:ext cx="1564920" cy="1054080"/>
                </a:xfrm>
                <a:prstGeom prst="rect">
                  <a:avLst/>
                </a:prstGeom>
                <a:solidFill>
                  <a:srgbClr val="ffffff"/>
                </a:solidFill>
                <a:ln w="9360">
                  <a:solidFill>
                    <a:srgbClr val="000000"/>
                  </a:solidFill>
                  <a:miter/>
                </a:ln>
              </p:spPr>
              <p:style>
                <a:lnRef idx="0"/>
                <a:fillRef idx="0"/>
                <a:effectRef idx="0"/>
                <a:fontRef idx="minor"/>
              </p:style>
            </p:sp>
            <p:grpSp>
              <p:nvGrpSpPr>
                <p:cNvPr id="867" name="Group 73"/>
                <p:cNvGrpSpPr/>
                <p:nvPr/>
              </p:nvGrpSpPr>
              <p:grpSpPr>
                <a:xfrm>
                  <a:off x="4003920" y="2209680"/>
                  <a:ext cx="965160" cy="619920"/>
                  <a:chOff x="4003920" y="2209680"/>
                  <a:chExt cx="965160" cy="619920"/>
                </a:xfrm>
              </p:grpSpPr>
              <p:sp>
                <p:nvSpPr>
                  <p:cNvPr id="868" name="CustomShape 74"/>
                  <p:cNvSpPr/>
                  <p:nvPr/>
                </p:nvSpPr>
                <p:spPr>
                  <a:xfrm>
                    <a:off x="4003920" y="2310120"/>
                    <a:ext cx="964800" cy="519480"/>
                  </a:xfrm>
                  <a:prstGeom prst="rect">
                    <a:avLst/>
                  </a:prstGeom>
                  <a:solidFill>
                    <a:srgbClr val="ffffff"/>
                  </a:solidFill>
                  <a:ln w="9360">
                    <a:solidFill>
                      <a:srgbClr val="000000"/>
                    </a:solidFill>
                    <a:miter/>
                  </a:ln>
                </p:spPr>
                <p:style>
                  <a:lnRef idx="0"/>
                  <a:fillRef idx="0"/>
                  <a:effectRef idx="0"/>
                  <a:fontRef idx="minor"/>
                </p:style>
              </p:sp>
              <p:sp>
                <p:nvSpPr>
                  <p:cNvPr id="869" name="CustomShape 75"/>
                  <p:cNvSpPr/>
                  <p:nvPr/>
                </p:nvSpPr>
                <p:spPr>
                  <a:xfrm>
                    <a:off x="4049640" y="2360520"/>
                    <a:ext cx="83880" cy="429840"/>
                  </a:xfrm>
                  <a:prstGeom prst="rect">
                    <a:avLst/>
                  </a:prstGeom>
                  <a:solidFill>
                    <a:srgbClr val="bbe0e3"/>
                  </a:solidFill>
                  <a:ln w="9360">
                    <a:solidFill>
                      <a:srgbClr val="000000"/>
                    </a:solidFill>
                    <a:miter/>
                  </a:ln>
                </p:spPr>
                <p:style>
                  <a:lnRef idx="0"/>
                  <a:fillRef idx="0"/>
                  <a:effectRef idx="0"/>
                  <a:fontRef idx="minor"/>
                </p:style>
              </p:sp>
              <p:sp>
                <p:nvSpPr>
                  <p:cNvPr id="870" name="CustomShape 76"/>
                  <p:cNvSpPr/>
                  <p:nvPr/>
                </p:nvSpPr>
                <p:spPr>
                  <a:xfrm>
                    <a:off x="4218120" y="2360520"/>
                    <a:ext cx="83880" cy="429840"/>
                  </a:xfrm>
                  <a:prstGeom prst="rect">
                    <a:avLst/>
                  </a:prstGeom>
                  <a:solidFill>
                    <a:srgbClr val="bbe0e3"/>
                  </a:solidFill>
                  <a:ln w="9360">
                    <a:solidFill>
                      <a:srgbClr val="000000"/>
                    </a:solidFill>
                    <a:miter/>
                  </a:ln>
                </p:spPr>
                <p:style>
                  <a:lnRef idx="0"/>
                  <a:fillRef idx="0"/>
                  <a:effectRef idx="0"/>
                  <a:fontRef idx="minor"/>
                </p:style>
              </p:sp>
              <p:sp>
                <p:nvSpPr>
                  <p:cNvPr id="871" name="CustomShape 77"/>
                  <p:cNvSpPr/>
                  <p:nvPr/>
                </p:nvSpPr>
                <p:spPr>
                  <a:xfrm>
                    <a:off x="4386600" y="2360520"/>
                    <a:ext cx="83880" cy="429840"/>
                  </a:xfrm>
                  <a:prstGeom prst="rect">
                    <a:avLst/>
                  </a:prstGeom>
                  <a:solidFill>
                    <a:srgbClr val="bbe0e3"/>
                  </a:solidFill>
                  <a:ln w="9360">
                    <a:solidFill>
                      <a:srgbClr val="000000"/>
                    </a:solidFill>
                    <a:miter/>
                  </a:ln>
                </p:spPr>
                <p:style>
                  <a:lnRef idx="0"/>
                  <a:fillRef idx="0"/>
                  <a:effectRef idx="0"/>
                  <a:fontRef idx="minor"/>
                </p:style>
              </p:sp>
              <p:sp>
                <p:nvSpPr>
                  <p:cNvPr id="872" name="CustomShape 78"/>
                  <p:cNvSpPr/>
                  <p:nvPr/>
                </p:nvSpPr>
                <p:spPr>
                  <a:xfrm>
                    <a:off x="4825440" y="2360520"/>
                    <a:ext cx="83880" cy="429840"/>
                  </a:xfrm>
                  <a:prstGeom prst="rect">
                    <a:avLst/>
                  </a:prstGeom>
                  <a:solidFill>
                    <a:srgbClr val="bbe0e3"/>
                  </a:solidFill>
                  <a:ln w="9360">
                    <a:solidFill>
                      <a:srgbClr val="000000"/>
                    </a:solidFill>
                    <a:miter/>
                  </a:ln>
                </p:spPr>
                <p:style>
                  <a:lnRef idx="0"/>
                  <a:fillRef idx="0"/>
                  <a:effectRef idx="0"/>
                  <a:fontRef idx="minor"/>
                </p:style>
              </p:sp>
              <p:sp>
                <p:nvSpPr>
                  <p:cNvPr id="873" name="CustomShape 79"/>
                  <p:cNvSpPr/>
                  <p:nvPr/>
                </p:nvSpPr>
                <p:spPr>
                  <a:xfrm>
                    <a:off x="4379760" y="220968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874" name="Group 80"/>
                <p:cNvGrpSpPr/>
                <p:nvPr/>
              </p:nvGrpSpPr>
              <p:grpSpPr>
                <a:xfrm>
                  <a:off x="3790080" y="2349720"/>
                  <a:ext cx="964800" cy="619920"/>
                  <a:chOff x="3790080" y="2349720"/>
                  <a:chExt cx="964800" cy="619920"/>
                </a:xfrm>
              </p:grpSpPr>
              <p:sp>
                <p:nvSpPr>
                  <p:cNvPr id="875" name="CustomShape 81"/>
                  <p:cNvSpPr/>
                  <p:nvPr/>
                </p:nvSpPr>
                <p:spPr>
                  <a:xfrm>
                    <a:off x="3790080" y="2450160"/>
                    <a:ext cx="964800" cy="519480"/>
                  </a:xfrm>
                  <a:prstGeom prst="rect">
                    <a:avLst/>
                  </a:prstGeom>
                  <a:solidFill>
                    <a:srgbClr val="ffffff"/>
                  </a:solidFill>
                  <a:ln w="9360">
                    <a:solidFill>
                      <a:srgbClr val="000000"/>
                    </a:solidFill>
                    <a:miter/>
                  </a:ln>
                </p:spPr>
                <p:style>
                  <a:lnRef idx="0"/>
                  <a:fillRef idx="0"/>
                  <a:effectRef idx="0"/>
                  <a:fontRef idx="minor"/>
                </p:style>
              </p:sp>
              <p:sp>
                <p:nvSpPr>
                  <p:cNvPr id="876" name="CustomShape 82"/>
                  <p:cNvSpPr/>
                  <p:nvPr/>
                </p:nvSpPr>
                <p:spPr>
                  <a:xfrm>
                    <a:off x="3835800" y="2500200"/>
                    <a:ext cx="83880" cy="429840"/>
                  </a:xfrm>
                  <a:prstGeom prst="rect">
                    <a:avLst/>
                  </a:prstGeom>
                  <a:solidFill>
                    <a:srgbClr val="bbe0e3"/>
                  </a:solidFill>
                  <a:ln w="9360">
                    <a:solidFill>
                      <a:srgbClr val="000000"/>
                    </a:solidFill>
                    <a:miter/>
                  </a:ln>
                </p:spPr>
                <p:style>
                  <a:lnRef idx="0"/>
                  <a:fillRef idx="0"/>
                  <a:effectRef idx="0"/>
                  <a:fontRef idx="minor"/>
                </p:style>
              </p:sp>
              <p:sp>
                <p:nvSpPr>
                  <p:cNvPr id="877" name="CustomShape 83"/>
                  <p:cNvSpPr/>
                  <p:nvPr/>
                </p:nvSpPr>
                <p:spPr>
                  <a:xfrm>
                    <a:off x="4003920" y="2500200"/>
                    <a:ext cx="83880" cy="429840"/>
                  </a:xfrm>
                  <a:prstGeom prst="rect">
                    <a:avLst/>
                  </a:prstGeom>
                  <a:solidFill>
                    <a:srgbClr val="bbe0e3"/>
                  </a:solidFill>
                  <a:ln w="9360">
                    <a:solidFill>
                      <a:srgbClr val="000000"/>
                    </a:solidFill>
                    <a:miter/>
                  </a:ln>
                </p:spPr>
                <p:style>
                  <a:lnRef idx="0"/>
                  <a:fillRef idx="0"/>
                  <a:effectRef idx="0"/>
                  <a:fontRef idx="minor"/>
                </p:style>
              </p:sp>
              <p:sp>
                <p:nvSpPr>
                  <p:cNvPr id="878" name="CustomShape 84"/>
                  <p:cNvSpPr/>
                  <p:nvPr/>
                </p:nvSpPr>
                <p:spPr>
                  <a:xfrm>
                    <a:off x="4172400" y="2500200"/>
                    <a:ext cx="83880" cy="429840"/>
                  </a:xfrm>
                  <a:prstGeom prst="rect">
                    <a:avLst/>
                  </a:prstGeom>
                  <a:solidFill>
                    <a:srgbClr val="bbe0e3"/>
                  </a:solidFill>
                  <a:ln w="9360">
                    <a:solidFill>
                      <a:srgbClr val="000000"/>
                    </a:solidFill>
                    <a:miter/>
                  </a:ln>
                </p:spPr>
                <p:style>
                  <a:lnRef idx="0"/>
                  <a:fillRef idx="0"/>
                  <a:effectRef idx="0"/>
                  <a:fontRef idx="minor"/>
                </p:style>
              </p:sp>
              <p:sp>
                <p:nvSpPr>
                  <p:cNvPr id="879" name="CustomShape 85"/>
                  <p:cNvSpPr/>
                  <p:nvPr/>
                </p:nvSpPr>
                <p:spPr>
                  <a:xfrm>
                    <a:off x="4611240" y="2500200"/>
                    <a:ext cx="83880" cy="429840"/>
                  </a:xfrm>
                  <a:prstGeom prst="rect">
                    <a:avLst/>
                  </a:prstGeom>
                  <a:solidFill>
                    <a:srgbClr val="bbe0e3"/>
                  </a:solidFill>
                  <a:ln w="9360">
                    <a:solidFill>
                      <a:srgbClr val="000000"/>
                    </a:solidFill>
                    <a:miter/>
                  </a:ln>
                </p:spPr>
                <p:style>
                  <a:lnRef idx="0"/>
                  <a:fillRef idx="0"/>
                  <a:effectRef idx="0"/>
                  <a:fontRef idx="minor"/>
                </p:style>
              </p:sp>
              <p:sp>
                <p:nvSpPr>
                  <p:cNvPr id="880" name="CustomShape 86"/>
                  <p:cNvSpPr/>
                  <p:nvPr/>
                </p:nvSpPr>
                <p:spPr>
                  <a:xfrm>
                    <a:off x="4165560" y="234972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881" name="Group 87"/>
                <p:cNvGrpSpPr/>
                <p:nvPr/>
              </p:nvGrpSpPr>
              <p:grpSpPr>
                <a:xfrm>
                  <a:off x="3583080" y="2536200"/>
                  <a:ext cx="964800" cy="619920"/>
                  <a:chOff x="3583080" y="2536200"/>
                  <a:chExt cx="964800" cy="619920"/>
                </a:xfrm>
              </p:grpSpPr>
              <p:sp>
                <p:nvSpPr>
                  <p:cNvPr id="882" name="CustomShape 88"/>
                  <p:cNvSpPr/>
                  <p:nvPr/>
                </p:nvSpPr>
                <p:spPr>
                  <a:xfrm>
                    <a:off x="3583080" y="2636640"/>
                    <a:ext cx="964800" cy="519480"/>
                  </a:xfrm>
                  <a:prstGeom prst="rect">
                    <a:avLst/>
                  </a:prstGeom>
                  <a:solidFill>
                    <a:srgbClr val="ffffff"/>
                  </a:solidFill>
                  <a:ln w="9360">
                    <a:solidFill>
                      <a:srgbClr val="000000"/>
                    </a:solidFill>
                    <a:miter/>
                  </a:ln>
                </p:spPr>
                <p:style>
                  <a:lnRef idx="0"/>
                  <a:fillRef idx="0"/>
                  <a:effectRef idx="0"/>
                  <a:fontRef idx="minor"/>
                </p:style>
              </p:sp>
              <p:sp>
                <p:nvSpPr>
                  <p:cNvPr id="883" name="CustomShape 89"/>
                  <p:cNvSpPr/>
                  <p:nvPr/>
                </p:nvSpPr>
                <p:spPr>
                  <a:xfrm>
                    <a:off x="3628440" y="2686680"/>
                    <a:ext cx="83880" cy="429840"/>
                  </a:xfrm>
                  <a:prstGeom prst="rect">
                    <a:avLst/>
                  </a:prstGeom>
                  <a:solidFill>
                    <a:srgbClr val="bbe0e3"/>
                  </a:solidFill>
                  <a:ln w="9360">
                    <a:solidFill>
                      <a:srgbClr val="000000"/>
                    </a:solidFill>
                    <a:miter/>
                  </a:ln>
                </p:spPr>
                <p:style>
                  <a:lnRef idx="0"/>
                  <a:fillRef idx="0"/>
                  <a:effectRef idx="0"/>
                  <a:fontRef idx="minor"/>
                </p:style>
              </p:sp>
              <p:sp>
                <p:nvSpPr>
                  <p:cNvPr id="884" name="CustomShape 90"/>
                  <p:cNvSpPr/>
                  <p:nvPr/>
                </p:nvSpPr>
                <p:spPr>
                  <a:xfrm>
                    <a:off x="3796920" y="2686680"/>
                    <a:ext cx="83880" cy="429840"/>
                  </a:xfrm>
                  <a:prstGeom prst="rect">
                    <a:avLst/>
                  </a:prstGeom>
                  <a:solidFill>
                    <a:srgbClr val="bbe0e3"/>
                  </a:solidFill>
                  <a:ln w="9360">
                    <a:solidFill>
                      <a:srgbClr val="000000"/>
                    </a:solidFill>
                    <a:miter/>
                  </a:ln>
                </p:spPr>
                <p:style>
                  <a:lnRef idx="0"/>
                  <a:fillRef idx="0"/>
                  <a:effectRef idx="0"/>
                  <a:fontRef idx="minor"/>
                </p:style>
              </p:sp>
              <p:sp>
                <p:nvSpPr>
                  <p:cNvPr id="885" name="CustomShape 91"/>
                  <p:cNvSpPr/>
                  <p:nvPr/>
                </p:nvSpPr>
                <p:spPr>
                  <a:xfrm>
                    <a:off x="3965400" y="2686680"/>
                    <a:ext cx="83880" cy="429840"/>
                  </a:xfrm>
                  <a:prstGeom prst="rect">
                    <a:avLst/>
                  </a:prstGeom>
                  <a:solidFill>
                    <a:srgbClr val="bbe0e3"/>
                  </a:solidFill>
                  <a:ln w="9360">
                    <a:solidFill>
                      <a:srgbClr val="000000"/>
                    </a:solidFill>
                    <a:miter/>
                  </a:ln>
                </p:spPr>
                <p:style>
                  <a:lnRef idx="0"/>
                  <a:fillRef idx="0"/>
                  <a:effectRef idx="0"/>
                  <a:fontRef idx="minor"/>
                </p:style>
              </p:sp>
              <p:sp>
                <p:nvSpPr>
                  <p:cNvPr id="886" name="CustomShape 92"/>
                  <p:cNvSpPr/>
                  <p:nvPr/>
                </p:nvSpPr>
                <p:spPr>
                  <a:xfrm>
                    <a:off x="4404240" y="2686680"/>
                    <a:ext cx="83880" cy="429840"/>
                  </a:xfrm>
                  <a:prstGeom prst="rect">
                    <a:avLst/>
                  </a:prstGeom>
                  <a:solidFill>
                    <a:srgbClr val="bbe0e3"/>
                  </a:solidFill>
                  <a:ln w="9360">
                    <a:solidFill>
                      <a:srgbClr val="000000"/>
                    </a:solidFill>
                    <a:miter/>
                  </a:ln>
                </p:spPr>
                <p:style>
                  <a:lnRef idx="0"/>
                  <a:fillRef idx="0"/>
                  <a:effectRef idx="0"/>
                  <a:fontRef idx="minor"/>
                </p:style>
              </p:sp>
              <p:sp>
                <p:nvSpPr>
                  <p:cNvPr id="887" name="CustomShape 93"/>
                  <p:cNvSpPr/>
                  <p:nvPr/>
                </p:nvSpPr>
                <p:spPr>
                  <a:xfrm>
                    <a:off x="3958560" y="253620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888" name="Line 94"/>
                <p:cNvSpPr/>
                <p:nvPr/>
              </p:nvSpPr>
              <p:spPr>
                <a:xfrm>
                  <a:off x="5060160" y="2718720"/>
                  <a:ext cx="168480" cy="360"/>
                </a:xfrm>
                <a:prstGeom prst="line">
                  <a:avLst/>
                </a:prstGeom>
                <a:ln w="38160">
                  <a:solidFill>
                    <a:srgbClr val="000000"/>
                  </a:solidFill>
                  <a:round/>
                </a:ln>
              </p:spPr>
              <p:style>
                <a:lnRef idx="0"/>
                <a:fillRef idx="0"/>
                <a:effectRef idx="0"/>
                <a:fontRef idx="minor"/>
              </p:style>
            </p:sp>
          </p:grpSp>
          <p:grpSp>
            <p:nvGrpSpPr>
              <p:cNvPr id="889" name="Group 95"/>
              <p:cNvGrpSpPr/>
              <p:nvPr/>
            </p:nvGrpSpPr>
            <p:grpSpPr>
              <a:xfrm>
                <a:off x="3125160" y="2579040"/>
                <a:ext cx="1729800" cy="1054080"/>
                <a:chOff x="3125160" y="2579040"/>
                <a:chExt cx="1729800" cy="1054080"/>
              </a:xfrm>
            </p:grpSpPr>
            <p:grpSp>
              <p:nvGrpSpPr>
                <p:cNvPr id="890" name="Group 96"/>
                <p:cNvGrpSpPr/>
                <p:nvPr/>
              </p:nvGrpSpPr>
              <p:grpSpPr>
                <a:xfrm>
                  <a:off x="3293280" y="2941560"/>
                  <a:ext cx="965160" cy="619560"/>
                  <a:chOff x="3293280" y="2941560"/>
                  <a:chExt cx="965160" cy="619560"/>
                </a:xfrm>
              </p:grpSpPr>
              <p:sp>
                <p:nvSpPr>
                  <p:cNvPr id="891" name="CustomShape 97"/>
                  <p:cNvSpPr/>
                  <p:nvPr/>
                </p:nvSpPr>
                <p:spPr>
                  <a:xfrm>
                    <a:off x="3293280" y="3041640"/>
                    <a:ext cx="964800" cy="519480"/>
                  </a:xfrm>
                  <a:prstGeom prst="rect">
                    <a:avLst/>
                  </a:prstGeom>
                  <a:solidFill>
                    <a:srgbClr val="ffffff"/>
                  </a:solidFill>
                  <a:ln w="9360">
                    <a:solidFill>
                      <a:srgbClr val="000000"/>
                    </a:solidFill>
                    <a:miter/>
                  </a:ln>
                </p:spPr>
                <p:style>
                  <a:lnRef idx="0"/>
                  <a:fillRef idx="0"/>
                  <a:effectRef idx="0"/>
                  <a:fontRef idx="minor"/>
                </p:style>
              </p:sp>
              <p:sp>
                <p:nvSpPr>
                  <p:cNvPr id="892" name="CustomShape 98"/>
                  <p:cNvSpPr/>
                  <p:nvPr/>
                </p:nvSpPr>
                <p:spPr>
                  <a:xfrm>
                    <a:off x="3339000" y="3092040"/>
                    <a:ext cx="83880" cy="429840"/>
                  </a:xfrm>
                  <a:prstGeom prst="rect">
                    <a:avLst/>
                  </a:prstGeom>
                  <a:solidFill>
                    <a:srgbClr val="bbe0e3"/>
                  </a:solidFill>
                  <a:ln w="9360">
                    <a:solidFill>
                      <a:srgbClr val="000000"/>
                    </a:solidFill>
                    <a:miter/>
                  </a:ln>
                </p:spPr>
                <p:style>
                  <a:lnRef idx="0"/>
                  <a:fillRef idx="0"/>
                  <a:effectRef idx="0"/>
                  <a:fontRef idx="minor"/>
                </p:style>
              </p:sp>
              <p:sp>
                <p:nvSpPr>
                  <p:cNvPr id="893" name="CustomShape 99"/>
                  <p:cNvSpPr/>
                  <p:nvPr/>
                </p:nvSpPr>
                <p:spPr>
                  <a:xfrm>
                    <a:off x="3507480" y="3092040"/>
                    <a:ext cx="83880" cy="429840"/>
                  </a:xfrm>
                  <a:prstGeom prst="rect">
                    <a:avLst/>
                  </a:prstGeom>
                  <a:solidFill>
                    <a:srgbClr val="bbe0e3"/>
                  </a:solidFill>
                  <a:ln w="9360">
                    <a:solidFill>
                      <a:srgbClr val="000000"/>
                    </a:solidFill>
                    <a:miter/>
                  </a:ln>
                </p:spPr>
                <p:style>
                  <a:lnRef idx="0"/>
                  <a:fillRef idx="0"/>
                  <a:effectRef idx="0"/>
                  <a:fontRef idx="minor"/>
                </p:style>
              </p:sp>
              <p:sp>
                <p:nvSpPr>
                  <p:cNvPr id="894" name="CustomShape 100"/>
                  <p:cNvSpPr/>
                  <p:nvPr/>
                </p:nvSpPr>
                <p:spPr>
                  <a:xfrm>
                    <a:off x="3675960" y="3092040"/>
                    <a:ext cx="83880" cy="429840"/>
                  </a:xfrm>
                  <a:prstGeom prst="rect">
                    <a:avLst/>
                  </a:prstGeom>
                  <a:solidFill>
                    <a:srgbClr val="bbe0e3"/>
                  </a:solidFill>
                  <a:ln w="9360">
                    <a:solidFill>
                      <a:srgbClr val="000000"/>
                    </a:solidFill>
                    <a:miter/>
                  </a:ln>
                </p:spPr>
                <p:style>
                  <a:lnRef idx="0"/>
                  <a:fillRef idx="0"/>
                  <a:effectRef idx="0"/>
                  <a:fontRef idx="minor"/>
                </p:style>
              </p:sp>
              <p:sp>
                <p:nvSpPr>
                  <p:cNvPr id="895" name="CustomShape 101"/>
                  <p:cNvSpPr/>
                  <p:nvPr/>
                </p:nvSpPr>
                <p:spPr>
                  <a:xfrm>
                    <a:off x="4114800" y="3092040"/>
                    <a:ext cx="83880" cy="429840"/>
                  </a:xfrm>
                  <a:prstGeom prst="rect">
                    <a:avLst/>
                  </a:prstGeom>
                  <a:solidFill>
                    <a:srgbClr val="bbe0e3"/>
                  </a:solidFill>
                  <a:ln w="9360">
                    <a:solidFill>
                      <a:srgbClr val="000000"/>
                    </a:solidFill>
                    <a:miter/>
                  </a:ln>
                </p:spPr>
                <p:style>
                  <a:lnRef idx="0"/>
                  <a:fillRef idx="0"/>
                  <a:effectRef idx="0"/>
                  <a:fontRef idx="minor"/>
                </p:style>
              </p:sp>
              <p:sp>
                <p:nvSpPr>
                  <p:cNvPr id="896" name="CustomShape 102"/>
                  <p:cNvSpPr/>
                  <p:nvPr/>
                </p:nvSpPr>
                <p:spPr>
                  <a:xfrm>
                    <a:off x="3669120" y="294156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897" name="Line 103"/>
                <p:cNvSpPr/>
                <p:nvPr/>
              </p:nvSpPr>
              <p:spPr>
                <a:xfrm>
                  <a:off x="4349520" y="3504240"/>
                  <a:ext cx="168480" cy="360"/>
                </a:xfrm>
                <a:prstGeom prst="line">
                  <a:avLst/>
                </a:prstGeom>
                <a:ln w="38160">
                  <a:solidFill>
                    <a:srgbClr val="000000"/>
                  </a:solidFill>
                  <a:round/>
                </a:ln>
              </p:spPr>
              <p:style>
                <a:lnRef idx="0"/>
                <a:fillRef idx="0"/>
                <a:effectRef idx="0"/>
                <a:fontRef idx="minor"/>
              </p:style>
            </p:sp>
            <p:sp>
              <p:nvSpPr>
                <p:cNvPr id="898" name="CustomShape 104"/>
                <p:cNvSpPr/>
                <p:nvPr/>
              </p:nvSpPr>
              <p:spPr>
                <a:xfrm>
                  <a:off x="3125160" y="2579040"/>
                  <a:ext cx="1564920" cy="1054080"/>
                </a:xfrm>
                <a:prstGeom prst="rect">
                  <a:avLst/>
                </a:prstGeom>
                <a:solidFill>
                  <a:srgbClr val="ffffff"/>
                </a:solidFill>
                <a:ln w="9360">
                  <a:solidFill>
                    <a:srgbClr val="000000"/>
                  </a:solidFill>
                  <a:miter/>
                </a:ln>
              </p:spPr>
              <p:style>
                <a:lnRef idx="0"/>
                <a:fillRef idx="0"/>
                <a:effectRef idx="0"/>
                <a:fontRef idx="minor"/>
              </p:style>
            </p:sp>
            <p:grpSp>
              <p:nvGrpSpPr>
                <p:cNvPr id="899" name="Group 105"/>
                <p:cNvGrpSpPr/>
                <p:nvPr/>
              </p:nvGrpSpPr>
              <p:grpSpPr>
                <a:xfrm>
                  <a:off x="3630240" y="2597040"/>
                  <a:ext cx="964800" cy="619920"/>
                  <a:chOff x="3630240" y="2597040"/>
                  <a:chExt cx="964800" cy="619920"/>
                </a:xfrm>
              </p:grpSpPr>
              <p:sp>
                <p:nvSpPr>
                  <p:cNvPr id="900" name="CustomShape 106"/>
                  <p:cNvSpPr/>
                  <p:nvPr/>
                </p:nvSpPr>
                <p:spPr>
                  <a:xfrm>
                    <a:off x="3630240" y="2697480"/>
                    <a:ext cx="964800" cy="519480"/>
                  </a:xfrm>
                  <a:prstGeom prst="rect">
                    <a:avLst/>
                  </a:prstGeom>
                  <a:solidFill>
                    <a:srgbClr val="ffffff"/>
                  </a:solidFill>
                  <a:ln w="9360">
                    <a:solidFill>
                      <a:srgbClr val="000000"/>
                    </a:solidFill>
                    <a:miter/>
                  </a:ln>
                </p:spPr>
                <p:style>
                  <a:lnRef idx="0"/>
                  <a:fillRef idx="0"/>
                  <a:effectRef idx="0"/>
                  <a:fontRef idx="minor"/>
                </p:style>
              </p:sp>
              <p:sp>
                <p:nvSpPr>
                  <p:cNvPr id="901" name="CustomShape 107"/>
                  <p:cNvSpPr/>
                  <p:nvPr/>
                </p:nvSpPr>
                <p:spPr>
                  <a:xfrm>
                    <a:off x="3675960" y="2747880"/>
                    <a:ext cx="83880" cy="429840"/>
                  </a:xfrm>
                  <a:prstGeom prst="rect">
                    <a:avLst/>
                  </a:prstGeom>
                  <a:solidFill>
                    <a:srgbClr val="bbe0e3"/>
                  </a:solidFill>
                  <a:ln w="9360">
                    <a:solidFill>
                      <a:srgbClr val="000000"/>
                    </a:solidFill>
                    <a:miter/>
                  </a:ln>
                </p:spPr>
                <p:style>
                  <a:lnRef idx="0"/>
                  <a:fillRef idx="0"/>
                  <a:effectRef idx="0"/>
                  <a:fontRef idx="minor"/>
                </p:style>
              </p:sp>
              <p:sp>
                <p:nvSpPr>
                  <p:cNvPr id="902" name="CustomShape 108"/>
                  <p:cNvSpPr/>
                  <p:nvPr/>
                </p:nvSpPr>
                <p:spPr>
                  <a:xfrm>
                    <a:off x="3844440" y="2747880"/>
                    <a:ext cx="83880" cy="429840"/>
                  </a:xfrm>
                  <a:prstGeom prst="rect">
                    <a:avLst/>
                  </a:prstGeom>
                  <a:solidFill>
                    <a:srgbClr val="bbe0e3"/>
                  </a:solidFill>
                  <a:ln w="9360">
                    <a:solidFill>
                      <a:srgbClr val="000000"/>
                    </a:solidFill>
                    <a:miter/>
                  </a:ln>
                </p:spPr>
                <p:style>
                  <a:lnRef idx="0"/>
                  <a:fillRef idx="0"/>
                  <a:effectRef idx="0"/>
                  <a:fontRef idx="minor"/>
                </p:style>
              </p:sp>
              <p:sp>
                <p:nvSpPr>
                  <p:cNvPr id="903" name="CustomShape 109"/>
                  <p:cNvSpPr/>
                  <p:nvPr/>
                </p:nvSpPr>
                <p:spPr>
                  <a:xfrm>
                    <a:off x="4012920" y="2747880"/>
                    <a:ext cx="83880" cy="429840"/>
                  </a:xfrm>
                  <a:prstGeom prst="rect">
                    <a:avLst/>
                  </a:prstGeom>
                  <a:solidFill>
                    <a:srgbClr val="bbe0e3"/>
                  </a:solidFill>
                  <a:ln w="9360">
                    <a:solidFill>
                      <a:srgbClr val="000000"/>
                    </a:solidFill>
                    <a:miter/>
                  </a:ln>
                </p:spPr>
                <p:style>
                  <a:lnRef idx="0"/>
                  <a:fillRef idx="0"/>
                  <a:effectRef idx="0"/>
                  <a:fontRef idx="minor"/>
                </p:style>
              </p:sp>
              <p:sp>
                <p:nvSpPr>
                  <p:cNvPr id="904" name="CustomShape 110"/>
                  <p:cNvSpPr/>
                  <p:nvPr/>
                </p:nvSpPr>
                <p:spPr>
                  <a:xfrm>
                    <a:off x="4451400" y="2747880"/>
                    <a:ext cx="83880" cy="429840"/>
                  </a:xfrm>
                  <a:prstGeom prst="rect">
                    <a:avLst/>
                  </a:prstGeom>
                  <a:solidFill>
                    <a:srgbClr val="bbe0e3"/>
                  </a:solidFill>
                  <a:ln w="9360">
                    <a:solidFill>
                      <a:srgbClr val="000000"/>
                    </a:solidFill>
                    <a:miter/>
                  </a:ln>
                </p:spPr>
                <p:style>
                  <a:lnRef idx="0"/>
                  <a:fillRef idx="0"/>
                  <a:effectRef idx="0"/>
                  <a:fontRef idx="minor"/>
                </p:style>
              </p:sp>
              <p:sp>
                <p:nvSpPr>
                  <p:cNvPr id="905" name="CustomShape 111"/>
                  <p:cNvSpPr/>
                  <p:nvPr/>
                </p:nvSpPr>
                <p:spPr>
                  <a:xfrm>
                    <a:off x="4005720" y="259704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906" name="Group 112"/>
                <p:cNvGrpSpPr/>
                <p:nvPr/>
              </p:nvGrpSpPr>
              <p:grpSpPr>
                <a:xfrm>
                  <a:off x="3416400" y="2737080"/>
                  <a:ext cx="964800" cy="619920"/>
                  <a:chOff x="3416400" y="2737080"/>
                  <a:chExt cx="964800" cy="619920"/>
                </a:xfrm>
              </p:grpSpPr>
              <p:sp>
                <p:nvSpPr>
                  <p:cNvPr id="907" name="CustomShape 113"/>
                  <p:cNvSpPr/>
                  <p:nvPr/>
                </p:nvSpPr>
                <p:spPr>
                  <a:xfrm>
                    <a:off x="3416400" y="2837520"/>
                    <a:ext cx="964800" cy="519480"/>
                  </a:xfrm>
                  <a:prstGeom prst="rect">
                    <a:avLst/>
                  </a:prstGeom>
                  <a:solidFill>
                    <a:srgbClr val="ffffff"/>
                  </a:solidFill>
                  <a:ln w="9360">
                    <a:solidFill>
                      <a:srgbClr val="000000"/>
                    </a:solidFill>
                    <a:miter/>
                  </a:ln>
                </p:spPr>
                <p:style>
                  <a:lnRef idx="0"/>
                  <a:fillRef idx="0"/>
                  <a:effectRef idx="0"/>
                  <a:fontRef idx="minor"/>
                </p:style>
              </p:sp>
              <p:sp>
                <p:nvSpPr>
                  <p:cNvPr id="908" name="CustomShape 114"/>
                  <p:cNvSpPr/>
                  <p:nvPr/>
                </p:nvSpPr>
                <p:spPr>
                  <a:xfrm>
                    <a:off x="3461760" y="2887560"/>
                    <a:ext cx="83880" cy="429840"/>
                  </a:xfrm>
                  <a:prstGeom prst="rect">
                    <a:avLst/>
                  </a:prstGeom>
                  <a:solidFill>
                    <a:srgbClr val="bbe0e3"/>
                  </a:solidFill>
                  <a:ln w="9360">
                    <a:solidFill>
                      <a:srgbClr val="000000"/>
                    </a:solidFill>
                    <a:miter/>
                  </a:ln>
                </p:spPr>
                <p:style>
                  <a:lnRef idx="0"/>
                  <a:fillRef idx="0"/>
                  <a:effectRef idx="0"/>
                  <a:fontRef idx="minor"/>
                </p:style>
              </p:sp>
              <p:sp>
                <p:nvSpPr>
                  <p:cNvPr id="909" name="CustomShape 115"/>
                  <p:cNvSpPr/>
                  <p:nvPr/>
                </p:nvSpPr>
                <p:spPr>
                  <a:xfrm>
                    <a:off x="3630240" y="2887560"/>
                    <a:ext cx="83880" cy="429840"/>
                  </a:xfrm>
                  <a:prstGeom prst="rect">
                    <a:avLst/>
                  </a:prstGeom>
                  <a:solidFill>
                    <a:srgbClr val="bbe0e3"/>
                  </a:solidFill>
                  <a:ln w="9360">
                    <a:solidFill>
                      <a:srgbClr val="000000"/>
                    </a:solidFill>
                    <a:miter/>
                  </a:ln>
                </p:spPr>
                <p:style>
                  <a:lnRef idx="0"/>
                  <a:fillRef idx="0"/>
                  <a:effectRef idx="0"/>
                  <a:fontRef idx="minor"/>
                </p:style>
              </p:sp>
              <p:sp>
                <p:nvSpPr>
                  <p:cNvPr id="910" name="CustomShape 116"/>
                  <p:cNvSpPr/>
                  <p:nvPr/>
                </p:nvSpPr>
                <p:spPr>
                  <a:xfrm>
                    <a:off x="3798720" y="2887560"/>
                    <a:ext cx="83880" cy="429840"/>
                  </a:xfrm>
                  <a:prstGeom prst="rect">
                    <a:avLst/>
                  </a:prstGeom>
                  <a:solidFill>
                    <a:srgbClr val="bbe0e3"/>
                  </a:solidFill>
                  <a:ln w="9360">
                    <a:solidFill>
                      <a:srgbClr val="000000"/>
                    </a:solidFill>
                    <a:miter/>
                  </a:ln>
                </p:spPr>
                <p:style>
                  <a:lnRef idx="0"/>
                  <a:fillRef idx="0"/>
                  <a:effectRef idx="0"/>
                  <a:fontRef idx="minor"/>
                </p:style>
              </p:sp>
              <p:sp>
                <p:nvSpPr>
                  <p:cNvPr id="911" name="CustomShape 117"/>
                  <p:cNvSpPr/>
                  <p:nvPr/>
                </p:nvSpPr>
                <p:spPr>
                  <a:xfrm>
                    <a:off x="4237560" y="2887560"/>
                    <a:ext cx="83880" cy="429840"/>
                  </a:xfrm>
                  <a:prstGeom prst="rect">
                    <a:avLst/>
                  </a:prstGeom>
                  <a:solidFill>
                    <a:srgbClr val="bbe0e3"/>
                  </a:solidFill>
                  <a:ln w="9360">
                    <a:solidFill>
                      <a:srgbClr val="000000"/>
                    </a:solidFill>
                    <a:miter/>
                  </a:ln>
                </p:spPr>
                <p:style>
                  <a:lnRef idx="0"/>
                  <a:fillRef idx="0"/>
                  <a:effectRef idx="0"/>
                  <a:fontRef idx="minor"/>
                </p:style>
              </p:sp>
              <p:sp>
                <p:nvSpPr>
                  <p:cNvPr id="912" name="CustomShape 118"/>
                  <p:cNvSpPr/>
                  <p:nvPr/>
                </p:nvSpPr>
                <p:spPr>
                  <a:xfrm>
                    <a:off x="3791880" y="273708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grpSp>
              <p:nvGrpSpPr>
                <p:cNvPr id="913" name="Group 119"/>
                <p:cNvGrpSpPr/>
                <p:nvPr/>
              </p:nvGrpSpPr>
              <p:grpSpPr>
                <a:xfrm>
                  <a:off x="3209040" y="2923560"/>
                  <a:ext cx="965160" cy="619920"/>
                  <a:chOff x="3209040" y="2923560"/>
                  <a:chExt cx="965160" cy="619920"/>
                </a:xfrm>
              </p:grpSpPr>
              <p:sp>
                <p:nvSpPr>
                  <p:cNvPr id="914" name="CustomShape 120"/>
                  <p:cNvSpPr/>
                  <p:nvPr/>
                </p:nvSpPr>
                <p:spPr>
                  <a:xfrm>
                    <a:off x="3209040" y="3024000"/>
                    <a:ext cx="964800" cy="519480"/>
                  </a:xfrm>
                  <a:prstGeom prst="rect">
                    <a:avLst/>
                  </a:prstGeom>
                  <a:solidFill>
                    <a:srgbClr val="ffffff"/>
                  </a:solidFill>
                  <a:ln w="9360">
                    <a:solidFill>
                      <a:srgbClr val="000000"/>
                    </a:solidFill>
                    <a:miter/>
                  </a:ln>
                </p:spPr>
                <p:style>
                  <a:lnRef idx="0"/>
                  <a:fillRef idx="0"/>
                  <a:effectRef idx="0"/>
                  <a:fontRef idx="minor"/>
                </p:style>
              </p:sp>
              <p:sp>
                <p:nvSpPr>
                  <p:cNvPr id="915" name="CustomShape 121"/>
                  <p:cNvSpPr/>
                  <p:nvPr/>
                </p:nvSpPr>
                <p:spPr>
                  <a:xfrm>
                    <a:off x="3254760" y="3074040"/>
                    <a:ext cx="83880" cy="429840"/>
                  </a:xfrm>
                  <a:prstGeom prst="rect">
                    <a:avLst/>
                  </a:prstGeom>
                  <a:solidFill>
                    <a:srgbClr val="bbe0e3"/>
                  </a:solidFill>
                  <a:ln w="9360">
                    <a:solidFill>
                      <a:srgbClr val="000000"/>
                    </a:solidFill>
                    <a:miter/>
                  </a:ln>
                </p:spPr>
                <p:style>
                  <a:lnRef idx="0"/>
                  <a:fillRef idx="0"/>
                  <a:effectRef idx="0"/>
                  <a:fontRef idx="minor"/>
                </p:style>
              </p:sp>
              <p:sp>
                <p:nvSpPr>
                  <p:cNvPr id="916" name="CustomShape 122"/>
                  <p:cNvSpPr/>
                  <p:nvPr/>
                </p:nvSpPr>
                <p:spPr>
                  <a:xfrm>
                    <a:off x="3423240" y="3074040"/>
                    <a:ext cx="83880" cy="429840"/>
                  </a:xfrm>
                  <a:prstGeom prst="rect">
                    <a:avLst/>
                  </a:prstGeom>
                  <a:solidFill>
                    <a:srgbClr val="bbe0e3"/>
                  </a:solidFill>
                  <a:ln w="9360">
                    <a:solidFill>
                      <a:srgbClr val="000000"/>
                    </a:solidFill>
                    <a:miter/>
                  </a:ln>
                </p:spPr>
                <p:style>
                  <a:lnRef idx="0"/>
                  <a:fillRef idx="0"/>
                  <a:effectRef idx="0"/>
                  <a:fontRef idx="minor"/>
                </p:style>
              </p:sp>
              <p:sp>
                <p:nvSpPr>
                  <p:cNvPr id="917" name="CustomShape 123"/>
                  <p:cNvSpPr/>
                  <p:nvPr/>
                </p:nvSpPr>
                <p:spPr>
                  <a:xfrm>
                    <a:off x="3591720" y="3074040"/>
                    <a:ext cx="83880" cy="429840"/>
                  </a:xfrm>
                  <a:prstGeom prst="rect">
                    <a:avLst/>
                  </a:prstGeom>
                  <a:solidFill>
                    <a:srgbClr val="bbe0e3"/>
                  </a:solidFill>
                  <a:ln w="9360">
                    <a:solidFill>
                      <a:srgbClr val="000000"/>
                    </a:solidFill>
                    <a:miter/>
                  </a:ln>
                </p:spPr>
                <p:style>
                  <a:lnRef idx="0"/>
                  <a:fillRef idx="0"/>
                  <a:effectRef idx="0"/>
                  <a:fontRef idx="minor"/>
                </p:style>
              </p:sp>
              <p:sp>
                <p:nvSpPr>
                  <p:cNvPr id="918" name="CustomShape 124"/>
                  <p:cNvSpPr/>
                  <p:nvPr/>
                </p:nvSpPr>
                <p:spPr>
                  <a:xfrm>
                    <a:off x="4030560" y="3074040"/>
                    <a:ext cx="83880" cy="429840"/>
                  </a:xfrm>
                  <a:prstGeom prst="rect">
                    <a:avLst/>
                  </a:prstGeom>
                  <a:solidFill>
                    <a:srgbClr val="bbe0e3"/>
                  </a:solidFill>
                  <a:ln w="9360">
                    <a:solidFill>
                      <a:srgbClr val="000000"/>
                    </a:solidFill>
                    <a:miter/>
                  </a:ln>
                </p:spPr>
                <p:style>
                  <a:lnRef idx="0"/>
                  <a:fillRef idx="0"/>
                  <a:effectRef idx="0"/>
                  <a:fontRef idx="minor"/>
                </p:style>
              </p:sp>
              <p:sp>
                <p:nvSpPr>
                  <p:cNvPr id="919" name="CustomShape 125"/>
                  <p:cNvSpPr/>
                  <p:nvPr/>
                </p:nvSpPr>
                <p:spPr>
                  <a:xfrm>
                    <a:off x="3584880" y="2923560"/>
                    <a:ext cx="589320" cy="456120"/>
                  </a:xfrm>
                  <a:prstGeom prst="rect">
                    <a:avLst/>
                  </a:prstGeom>
                  <a:noFill/>
                  <a:ln w="9360">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rebuchet MS"/>
                      </a:rPr>
                      <a:t>…</a:t>
                    </a:r>
                    <a:endParaRPr b="0" lang="en-US" sz="2400" spc="-1" strike="noStrike">
                      <a:latin typeface="Arial"/>
                    </a:endParaRPr>
                  </a:p>
                </p:txBody>
              </p:sp>
            </p:grpSp>
            <p:sp>
              <p:nvSpPr>
                <p:cNvPr id="920" name="Line 126"/>
                <p:cNvSpPr/>
                <p:nvPr/>
              </p:nvSpPr>
              <p:spPr>
                <a:xfrm>
                  <a:off x="4686480" y="3106080"/>
                  <a:ext cx="168480" cy="360"/>
                </a:xfrm>
                <a:prstGeom prst="line">
                  <a:avLst/>
                </a:prstGeom>
                <a:ln w="38160">
                  <a:solidFill>
                    <a:srgbClr val="000000"/>
                  </a:solidFill>
                  <a:round/>
                </a:ln>
              </p:spPr>
              <p:style>
                <a:lnRef idx="0"/>
                <a:fillRef idx="0"/>
                <a:effectRef idx="0"/>
                <a:fontRef idx="minor"/>
              </p:style>
            </p:sp>
          </p:grpSp>
          <p:sp>
            <p:nvSpPr>
              <p:cNvPr id="921" name="Line 127"/>
              <p:cNvSpPr/>
              <p:nvPr/>
            </p:nvSpPr>
            <p:spPr>
              <a:xfrm flipV="1">
                <a:off x="4846320" y="1772280"/>
                <a:ext cx="1263240" cy="1344600"/>
              </a:xfrm>
              <a:prstGeom prst="line">
                <a:avLst/>
              </a:prstGeom>
              <a:ln w="38160">
                <a:solidFill>
                  <a:srgbClr val="000000"/>
                </a:solidFill>
                <a:round/>
              </a:ln>
            </p:spPr>
            <p:style>
              <a:lnRef idx="0"/>
              <a:fillRef idx="0"/>
              <a:effectRef idx="0"/>
              <a:fontRef idx="minor"/>
            </p:style>
          </p:sp>
          <p:sp>
            <p:nvSpPr>
              <p:cNvPr id="922" name="CustomShape 128"/>
              <p:cNvSpPr/>
              <p:nvPr/>
            </p:nvSpPr>
            <p:spPr>
              <a:xfrm>
                <a:off x="6099120" y="2293920"/>
                <a:ext cx="1094400" cy="849600"/>
              </a:xfrm>
              <a:prstGeom prst="rect">
                <a:avLst/>
              </a:prstGeom>
              <a:solidFill>
                <a:srgbClr val="ffffff"/>
              </a:solidFill>
              <a:ln w="19080">
                <a:solidFill>
                  <a:srgbClr val="000000"/>
                </a:solidFill>
                <a:miter/>
              </a:ln>
            </p:spPr>
            <p:style>
              <a:lnRef idx="0"/>
              <a:fillRef idx="0"/>
              <a:effectRef idx="0"/>
              <a:fontRef idx="minor"/>
            </p:style>
          </p:sp>
          <p:sp>
            <p:nvSpPr>
              <p:cNvPr id="923" name="CustomShape 129"/>
              <p:cNvSpPr/>
              <p:nvPr/>
            </p:nvSpPr>
            <p:spPr>
              <a:xfrm>
                <a:off x="6162480" y="2466360"/>
                <a:ext cx="957600" cy="821160"/>
              </a:xfrm>
              <a:prstGeom prst="rect">
                <a:avLst/>
              </a:prstGeom>
              <a:noFill/>
              <a:ln w="38160">
                <a:noFill/>
              </a:ln>
            </p:spPr>
            <p:style>
              <a:lnRef idx="0"/>
              <a:fillRef idx="0"/>
              <a:effectRef idx="0"/>
              <a:fontRef idx="minor"/>
            </p:style>
            <p:txBody>
              <a:bodyPr lIns="90000" rIns="90000" tIns="45000" bIns="45000"/>
              <a:p>
                <a:pPr algn="ctr">
                  <a:lnSpc>
                    <a:spcPct val="100000"/>
                  </a:lnSpc>
                  <a:spcBef>
                    <a:spcPts val="1199"/>
                  </a:spcBef>
                </a:pPr>
                <a:r>
                  <a:rPr b="1" lang="en-US" sz="2400" spc="-1" strike="noStrike">
                    <a:latin typeface="Trebuchet MS"/>
                  </a:rPr>
                  <a:t>Host</a:t>
                </a:r>
                <a:endParaRPr b="0" lang="en-US" sz="2400" spc="-1" strike="noStrike">
                  <a:latin typeface="Arial"/>
                </a:endParaRPr>
              </a:p>
            </p:txBody>
          </p:sp>
          <p:sp>
            <p:nvSpPr>
              <p:cNvPr id="924" name="Line 130"/>
              <p:cNvSpPr/>
              <p:nvPr/>
            </p:nvSpPr>
            <p:spPr>
              <a:xfrm>
                <a:off x="5362200" y="2557440"/>
                <a:ext cx="747360" cy="360"/>
              </a:xfrm>
              <a:prstGeom prst="line">
                <a:avLst/>
              </a:prstGeom>
              <a:ln w="38160">
                <a:solidFill>
                  <a:srgbClr val="000000"/>
                </a:solidFill>
                <a:round/>
              </a:ln>
            </p:spPr>
            <p:style>
              <a:lnRef idx="0"/>
              <a:fillRef idx="0"/>
              <a:effectRef idx="0"/>
              <a:fontRef idx="minor"/>
            </p:style>
          </p:sp>
        </p:grpSp>
        <p:sp>
          <p:nvSpPr>
            <p:cNvPr id="925" name="CustomShape 131"/>
            <p:cNvSpPr/>
            <p:nvPr/>
          </p:nvSpPr>
          <p:spPr>
            <a:xfrm>
              <a:off x="2194920" y="3913200"/>
              <a:ext cx="1917360" cy="699480"/>
            </a:xfrm>
            <a:prstGeom prst="rect">
              <a:avLst/>
            </a:prstGeom>
            <a:noFill/>
            <a:ln w="9360">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latin typeface="Trebuchet MS"/>
                </a:rPr>
                <a:t>Compute Unit</a:t>
              </a:r>
              <a:endParaRPr b="0" lang="en-US" sz="2000" spc="-1" strike="noStrike">
                <a:latin typeface="Arial"/>
              </a:endParaRPr>
            </a:p>
          </p:txBody>
        </p:sp>
        <p:sp>
          <p:nvSpPr>
            <p:cNvPr id="926" name="Line 132"/>
            <p:cNvSpPr/>
            <p:nvPr/>
          </p:nvSpPr>
          <p:spPr>
            <a:xfrm flipV="1">
              <a:off x="3245760" y="3515040"/>
              <a:ext cx="589680" cy="451800"/>
            </a:xfrm>
            <a:prstGeom prst="line">
              <a:avLst/>
            </a:prstGeom>
            <a:ln w="9360">
              <a:solidFill>
                <a:srgbClr val="000000"/>
              </a:solidFill>
              <a:round/>
            </a:ln>
          </p:spPr>
          <p:style>
            <a:lnRef idx="0"/>
            <a:fillRef idx="0"/>
            <a:effectRef idx="0"/>
            <a:fontRef idx="minor"/>
          </p:style>
        </p:sp>
        <p:sp>
          <p:nvSpPr>
            <p:cNvPr id="927" name="Line 133"/>
            <p:cNvSpPr/>
            <p:nvPr/>
          </p:nvSpPr>
          <p:spPr>
            <a:xfrm flipH="1" flipV="1">
              <a:off x="4677840" y="3547440"/>
              <a:ext cx="757800" cy="268920"/>
            </a:xfrm>
            <a:prstGeom prst="line">
              <a:avLst/>
            </a:prstGeom>
            <a:ln w="9360">
              <a:solidFill>
                <a:srgbClr val="000000"/>
              </a:solidFill>
              <a:round/>
            </a:ln>
          </p:spPr>
          <p:style>
            <a:lnRef idx="0"/>
            <a:fillRef idx="0"/>
            <a:effectRef idx="0"/>
            <a:fontRef idx="minor"/>
          </p:style>
        </p:sp>
        <p:sp>
          <p:nvSpPr>
            <p:cNvPr id="928" name="Line 134"/>
            <p:cNvSpPr/>
            <p:nvPr/>
          </p:nvSpPr>
          <p:spPr>
            <a:xfrm>
              <a:off x="2761560" y="2718720"/>
              <a:ext cx="515880" cy="635040"/>
            </a:xfrm>
            <a:prstGeom prst="line">
              <a:avLst/>
            </a:prstGeom>
            <a:ln w="9360">
              <a:solidFill>
                <a:srgbClr val="000000"/>
              </a:solidFill>
              <a:round/>
            </a:ln>
          </p:spPr>
          <p:style>
            <a:lnRef idx="0"/>
            <a:fillRef idx="0"/>
            <a:effectRef idx="0"/>
            <a:fontRef idx="minor"/>
          </p:style>
        </p:sp>
      </p:gr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TextShape 1"/>
          <p:cNvSpPr txBox="1"/>
          <p:nvPr/>
        </p:nvSpPr>
        <p:spPr>
          <a:xfrm>
            <a:off x="107640" y="14400"/>
            <a:ext cx="892872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The </a:t>
            </a:r>
            <a:r>
              <a:rPr b="0" lang="en-US" sz="4400" spc="-1" strike="noStrike">
                <a:solidFill>
                  <a:srgbClr val="f79646"/>
                </a:solidFill>
                <a:latin typeface="Trebuchet MS"/>
              </a:rPr>
              <a:t>BIG </a:t>
            </a:r>
            <a:r>
              <a:rPr b="0" lang="en-US" sz="4400" spc="-1" strike="noStrike">
                <a:solidFill>
                  <a:srgbClr val="000000"/>
                </a:solidFill>
                <a:latin typeface="Trebuchet MS"/>
              </a:rPr>
              <a:t>idea behind OpenCL</a:t>
            </a:r>
            <a:endParaRPr b="0" lang="en-US" sz="4400" spc="-1" strike="noStrike">
              <a:solidFill>
                <a:srgbClr val="000000"/>
              </a:solidFill>
              <a:latin typeface="Trebuchet MS"/>
            </a:endParaRPr>
          </a:p>
        </p:txBody>
      </p:sp>
      <p:sp>
        <p:nvSpPr>
          <p:cNvPr id="930" name="TextShape 2"/>
          <p:cNvSpPr txBox="1"/>
          <p:nvPr/>
        </p:nvSpPr>
        <p:spPr>
          <a:xfrm>
            <a:off x="107640" y="1124640"/>
            <a:ext cx="8928720" cy="15836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Replace loops with functions (a </a:t>
            </a:r>
            <a:r>
              <a:rPr b="0" lang="en-US" sz="3200" spc="-1" strike="noStrike">
                <a:solidFill>
                  <a:srgbClr val="f79646"/>
                </a:solidFill>
                <a:latin typeface="Trebuchet MS"/>
              </a:rPr>
              <a:t>kernel</a:t>
            </a:r>
            <a:r>
              <a:rPr b="0" lang="en-US" sz="3200" spc="-1" strike="noStrike">
                <a:solidFill>
                  <a:srgbClr val="000000"/>
                </a:solidFill>
                <a:latin typeface="Trebuchet MS"/>
              </a:rPr>
              <a:t>) executing at each point in a problem domain</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E.g., process a 1024x1024 image with one kernel invocation per pixel or 1024x1024=1,048,576 kernel executions</a:t>
            </a:r>
            <a:endParaRPr b="0" lang="en-US" sz="2800" spc="-1" strike="noStrike">
              <a:solidFill>
                <a:srgbClr val="000000"/>
              </a:solidFill>
              <a:latin typeface="Trebuchet MS"/>
            </a:endParaRPr>
          </a:p>
        </p:txBody>
      </p:sp>
      <p:sp>
        <p:nvSpPr>
          <p:cNvPr id="931" name="CustomShape 3"/>
          <p:cNvSpPr/>
          <p:nvPr/>
        </p:nvSpPr>
        <p:spPr>
          <a:xfrm>
            <a:off x="396720" y="2565000"/>
            <a:ext cx="3669480" cy="639360"/>
          </a:xfrm>
          <a:prstGeom prst="rect">
            <a:avLst/>
          </a:prstGeom>
          <a:noFill/>
          <a:ln>
            <a:noFill/>
          </a:ln>
        </p:spPr>
        <p:style>
          <a:lnRef idx="0"/>
          <a:fillRef idx="0"/>
          <a:effectRef idx="0"/>
          <a:fontRef idx="minor"/>
        </p:style>
        <p:txBody>
          <a:bodyPr>
            <a:normAutofit/>
          </a:bodyPr>
          <a:p>
            <a:pPr>
              <a:lnSpc>
                <a:spcPct val="100000"/>
              </a:lnSpc>
              <a:spcBef>
                <a:spcPts val="479"/>
              </a:spcBef>
            </a:pPr>
            <a:r>
              <a:rPr b="0" lang="en-US" sz="2400" spc="-1" strike="noStrike">
                <a:solidFill>
                  <a:srgbClr val="c0504d"/>
                </a:solidFill>
                <a:latin typeface="Trebuchet MS"/>
              </a:rPr>
              <a:t>Traditional loops</a:t>
            </a:r>
            <a:endParaRPr b="0" lang="en-US" sz="2400" spc="-1" strike="noStrike">
              <a:latin typeface="Arial"/>
            </a:endParaRPr>
          </a:p>
        </p:txBody>
      </p:sp>
      <p:sp>
        <p:nvSpPr>
          <p:cNvPr id="932" name="CustomShape 4"/>
          <p:cNvSpPr/>
          <p:nvPr/>
        </p:nvSpPr>
        <p:spPr>
          <a:xfrm>
            <a:off x="3925080" y="2565000"/>
            <a:ext cx="4319280" cy="639360"/>
          </a:xfrm>
          <a:prstGeom prst="rect">
            <a:avLst/>
          </a:prstGeom>
          <a:noFill/>
          <a:ln>
            <a:noFill/>
          </a:ln>
        </p:spPr>
        <p:style>
          <a:lnRef idx="0"/>
          <a:fillRef idx="0"/>
          <a:effectRef idx="0"/>
          <a:fontRef idx="minor"/>
        </p:style>
        <p:txBody>
          <a:bodyPr lIns="90000" rIns="90000" tIns="45000" bIns="45000"/>
          <a:p>
            <a:pPr algn="ctr">
              <a:lnSpc>
                <a:spcPct val="100000"/>
              </a:lnSpc>
              <a:spcBef>
                <a:spcPts val="479"/>
              </a:spcBef>
            </a:pPr>
            <a:r>
              <a:rPr b="0" lang="en-US" sz="2400" spc="-1" strike="noStrike">
                <a:solidFill>
                  <a:srgbClr val="c0504d"/>
                </a:solidFill>
                <a:latin typeface="Trebuchet MS"/>
              </a:rPr>
              <a:t>Data Parallel OpenCL</a:t>
            </a:r>
            <a:endParaRPr b="0" lang="en-US" sz="2400" spc="-1" strike="noStrike">
              <a:latin typeface="Arial"/>
            </a:endParaRPr>
          </a:p>
        </p:txBody>
      </p:sp>
      <p:sp>
        <p:nvSpPr>
          <p:cNvPr id="933" name="CustomShape 5"/>
          <p:cNvSpPr/>
          <p:nvPr/>
        </p:nvSpPr>
        <p:spPr>
          <a:xfrm>
            <a:off x="395640" y="3082680"/>
            <a:ext cx="3672000" cy="3486600"/>
          </a:xfrm>
          <a:prstGeom prst="rect">
            <a:avLst/>
          </a:prstGeom>
          <a:noFill/>
          <a:ln>
            <a:noFill/>
          </a:ln>
        </p:spPr>
        <p:style>
          <a:lnRef idx="0"/>
          <a:fillRef idx="0"/>
          <a:effectRef idx="0"/>
          <a:fontRef idx="minor"/>
        </p:style>
        <p:txBody>
          <a:bodyPr/>
          <a:p>
            <a:pPr>
              <a:lnSpc>
                <a:spcPct val="100000"/>
              </a:lnSpc>
              <a:spcBef>
                <a:spcPts val="360"/>
              </a:spcBef>
            </a:pPr>
            <a:r>
              <a:rPr b="1" lang="en-US" sz="1800" spc="-1" strike="noStrike">
                <a:solidFill>
                  <a:srgbClr val="77933c"/>
                </a:solidFill>
                <a:latin typeface="Courier New Bold"/>
              </a:rPr>
              <a:t>void</a:t>
            </a:r>
            <a:r>
              <a:rPr b="1" lang="en-US" sz="1800" spc="-1" strike="noStrike">
                <a:solidFill>
                  <a:srgbClr val="000000"/>
                </a:solidFill>
                <a:latin typeface="Courier New Bold"/>
              </a:rPr>
              <a:t> </a:t>
            </a:r>
            <a:endParaRPr b="0" lang="en-US" sz="1800" spc="-1" strike="noStrike">
              <a:latin typeface="Arial"/>
            </a:endParaRPr>
          </a:p>
          <a:p>
            <a:pPr>
              <a:lnSpc>
                <a:spcPct val="100000"/>
              </a:lnSpc>
              <a:spcBef>
                <a:spcPts val="360"/>
              </a:spcBef>
            </a:pPr>
            <a:r>
              <a:rPr b="1" lang="en-US" sz="1800" spc="-1" strike="noStrike">
                <a:solidFill>
                  <a:srgbClr val="17375e"/>
                </a:solidFill>
                <a:latin typeface="Courier New Bold"/>
              </a:rPr>
              <a:t>mul</a:t>
            </a:r>
            <a:r>
              <a:rPr b="1" lang="en-US" sz="1800" spc="-1" strike="noStrike">
                <a:solidFill>
                  <a:srgbClr val="000000"/>
                </a:solidFill>
                <a:latin typeface="Courier New Bold"/>
              </a:rPr>
              <a:t>(</a:t>
            </a:r>
            <a:r>
              <a:rPr b="1" lang="en-US" sz="1800" spc="-1" strike="noStrike">
                <a:solidFill>
                  <a:srgbClr val="77933c"/>
                </a:solidFill>
                <a:latin typeface="Courier New Bold"/>
              </a:rPr>
              <a:t>const</a:t>
            </a:r>
            <a:r>
              <a:rPr b="1" lang="en-US" sz="1800" spc="-1" strike="noStrike">
                <a:solidFill>
                  <a:srgbClr val="c0504d"/>
                </a:solidFill>
                <a:latin typeface="Courier New Bold"/>
              </a:rPr>
              <a:t> </a:t>
            </a:r>
            <a:r>
              <a:rPr b="1" lang="en-US" sz="1800" spc="-1" strike="noStrike">
                <a:solidFill>
                  <a:srgbClr val="77933c"/>
                </a:solidFill>
                <a:latin typeface="Courier New Bold"/>
              </a:rPr>
              <a:t>int </a:t>
            </a:r>
            <a:r>
              <a:rPr b="1" lang="en-US" sz="1800" spc="-1" strike="noStrike">
                <a:solidFill>
                  <a:srgbClr val="000000"/>
                </a:solidFill>
                <a:latin typeface="Courier New Bold"/>
              </a:rPr>
              <a:t>n,</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77933c"/>
                </a:solidFill>
                <a:latin typeface="Courier New Bold"/>
              </a:rPr>
              <a:t>const float</a:t>
            </a:r>
            <a:r>
              <a:rPr b="1" lang="en-US" sz="1800" spc="-1" strike="noStrike">
                <a:solidFill>
                  <a:srgbClr val="c0504d"/>
                </a:solidFill>
                <a:latin typeface="Courier New Bold"/>
              </a:rPr>
              <a:t> </a:t>
            </a:r>
            <a:r>
              <a:rPr b="1" lang="en-US" sz="1800" spc="-1" strike="noStrike">
                <a:solidFill>
                  <a:srgbClr val="000000"/>
                </a:solidFill>
                <a:latin typeface="Courier New Bold"/>
              </a:rPr>
              <a:t>*a,</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77933c"/>
                </a:solidFill>
                <a:latin typeface="Courier New Bold"/>
              </a:rPr>
              <a:t>const float </a:t>
            </a:r>
            <a:r>
              <a:rPr b="1" lang="en-US" sz="1800" spc="-1" strike="noStrike">
                <a:solidFill>
                  <a:srgbClr val="000000"/>
                </a:solidFill>
                <a:latin typeface="Courier New Bold"/>
              </a:rPr>
              <a:t>*b,</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77933c"/>
                </a:solidFill>
                <a:latin typeface="Courier New Bold"/>
              </a:rPr>
              <a:t>float </a:t>
            </a:r>
            <a:r>
              <a:rPr b="1" lang="en-US" sz="1800" spc="-1" strike="noStrike">
                <a:solidFill>
                  <a:srgbClr val="000000"/>
                </a:solidFill>
                <a:latin typeface="Courier New Bold"/>
              </a:rPr>
              <a:t>*c)</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77933c"/>
                </a:solidFill>
                <a:latin typeface="Courier New Bold"/>
              </a:rPr>
              <a:t>int </a:t>
            </a:r>
            <a:r>
              <a:rPr b="1" lang="en-US" sz="1800" spc="-1" strike="noStrike">
                <a:solidFill>
                  <a:srgbClr val="000000"/>
                </a:solidFill>
                <a:latin typeface="Courier New Bold"/>
              </a:rPr>
              <a:t>i;</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77933c"/>
                </a:solidFill>
                <a:latin typeface="Courier New Bold"/>
              </a:rPr>
              <a:t>for </a:t>
            </a:r>
            <a:r>
              <a:rPr b="1" lang="en-US" sz="1800" spc="-1" strike="noStrike">
                <a:solidFill>
                  <a:srgbClr val="000000"/>
                </a:solidFill>
                <a:latin typeface="Courier New Bold"/>
              </a:rPr>
              <a:t>(i = 0; i &lt; n; i++)</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c[i] = a[i] * b[i];</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a:t>
            </a:r>
            <a:endParaRPr b="0" lang="en-US" sz="1800" spc="-1" strike="noStrike">
              <a:latin typeface="Arial"/>
            </a:endParaRPr>
          </a:p>
        </p:txBody>
      </p:sp>
      <p:sp>
        <p:nvSpPr>
          <p:cNvPr id="934" name="CustomShape 6"/>
          <p:cNvSpPr/>
          <p:nvPr/>
        </p:nvSpPr>
        <p:spPr>
          <a:xfrm>
            <a:off x="4572000" y="3082680"/>
            <a:ext cx="4571640" cy="3658320"/>
          </a:xfrm>
          <a:prstGeom prst="rect">
            <a:avLst/>
          </a:prstGeom>
          <a:noFill/>
          <a:ln>
            <a:noFill/>
          </a:ln>
        </p:spPr>
        <p:style>
          <a:lnRef idx="0"/>
          <a:fillRef idx="0"/>
          <a:effectRef idx="0"/>
          <a:fontRef idx="minor"/>
        </p:style>
        <p:txBody>
          <a:bodyPr/>
          <a:p>
            <a:pPr>
              <a:lnSpc>
                <a:spcPct val="100000"/>
              </a:lnSpc>
              <a:spcBef>
                <a:spcPts val="360"/>
              </a:spcBef>
            </a:pPr>
            <a:r>
              <a:rPr b="1" lang="en-US" sz="1800" spc="-1" strike="noStrike">
                <a:solidFill>
                  <a:srgbClr val="8064a2"/>
                </a:solidFill>
                <a:latin typeface="Courier New Bold"/>
              </a:rPr>
              <a:t>__kernel </a:t>
            </a:r>
            <a:r>
              <a:rPr b="1" lang="en-US" sz="1800" spc="-1" strike="noStrike">
                <a:solidFill>
                  <a:srgbClr val="77933c"/>
                </a:solidFill>
                <a:latin typeface="Courier New Bold"/>
              </a:rPr>
              <a:t>void</a:t>
            </a:r>
            <a:endParaRPr b="0" lang="en-US" sz="1800" spc="-1" strike="noStrike">
              <a:latin typeface="Arial"/>
            </a:endParaRPr>
          </a:p>
          <a:p>
            <a:pPr>
              <a:lnSpc>
                <a:spcPct val="100000"/>
              </a:lnSpc>
              <a:spcBef>
                <a:spcPts val="360"/>
              </a:spcBef>
            </a:pPr>
            <a:r>
              <a:rPr b="1" lang="en-US" sz="1800" spc="-1" strike="noStrike">
                <a:solidFill>
                  <a:srgbClr val="17375e"/>
                </a:solidFill>
                <a:latin typeface="Courier New Bold"/>
              </a:rPr>
              <a:t>mul</a:t>
            </a:r>
            <a:r>
              <a:rPr b="1" lang="en-US" sz="1800" spc="-1" strike="noStrike">
                <a:solidFill>
                  <a:srgbClr val="000000"/>
                </a:solidFill>
                <a:latin typeface="Courier New Bold"/>
              </a:rPr>
              <a:t>(</a:t>
            </a:r>
            <a:r>
              <a:rPr b="1" lang="en-US" sz="1800" spc="-1" strike="noStrike">
                <a:solidFill>
                  <a:srgbClr val="8064a2"/>
                </a:solidFill>
                <a:latin typeface="Courier New Bold"/>
              </a:rPr>
              <a:t>__global </a:t>
            </a:r>
            <a:r>
              <a:rPr b="1" lang="en-US" sz="1800" spc="-1" strike="noStrike">
                <a:solidFill>
                  <a:srgbClr val="77933c"/>
                </a:solidFill>
                <a:latin typeface="Courier New Bold"/>
              </a:rPr>
              <a:t>const float</a:t>
            </a:r>
            <a:r>
              <a:rPr b="1" lang="en-US" sz="1800" spc="-1" strike="noStrike">
                <a:solidFill>
                  <a:srgbClr val="c0504d"/>
                </a:solidFill>
                <a:latin typeface="Courier New Bold"/>
              </a:rPr>
              <a:t> </a:t>
            </a:r>
            <a:r>
              <a:rPr b="1" lang="en-US" sz="1800" spc="-1" strike="noStrike">
                <a:solidFill>
                  <a:srgbClr val="000000"/>
                </a:solidFill>
                <a:latin typeface="Courier New Bold"/>
              </a:rPr>
              <a:t>*a,</a:t>
            </a:r>
            <a:endParaRPr b="0" lang="en-US" sz="1800" spc="-1" strike="noStrike">
              <a:latin typeface="Arial"/>
            </a:endParaRPr>
          </a:p>
          <a:p>
            <a:pPr>
              <a:lnSpc>
                <a:spcPct val="100000"/>
              </a:lnSpc>
              <a:spcBef>
                <a:spcPts val="360"/>
              </a:spcBef>
            </a:pPr>
            <a:r>
              <a:rPr b="1" lang="en-US" sz="1800" spc="-1" strike="noStrike">
                <a:solidFill>
                  <a:srgbClr val="8064a2"/>
                </a:solidFill>
                <a:latin typeface="Courier New Bold"/>
              </a:rPr>
              <a:t>    </a:t>
            </a:r>
            <a:r>
              <a:rPr b="1" lang="en-US" sz="1800" spc="-1" strike="noStrike">
                <a:solidFill>
                  <a:srgbClr val="8064a2"/>
                </a:solidFill>
                <a:latin typeface="Courier New Bold"/>
              </a:rPr>
              <a:t>__global </a:t>
            </a:r>
            <a:r>
              <a:rPr b="1" lang="en-US" sz="1800" spc="-1" strike="noStrike">
                <a:solidFill>
                  <a:srgbClr val="77933c"/>
                </a:solidFill>
                <a:latin typeface="Courier New Bold"/>
              </a:rPr>
              <a:t>const float </a:t>
            </a:r>
            <a:r>
              <a:rPr b="1" lang="en-US" sz="1800" spc="-1" strike="noStrike">
                <a:solidFill>
                  <a:srgbClr val="000000"/>
                </a:solidFill>
                <a:latin typeface="Courier New Bold"/>
              </a:rPr>
              <a:t>*b,</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8064a2"/>
                </a:solidFill>
                <a:latin typeface="Courier New Bold"/>
              </a:rPr>
              <a:t>__global       </a:t>
            </a:r>
            <a:r>
              <a:rPr b="1" lang="en-US" sz="1800" spc="-1" strike="noStrike">
                <a:solidFill>
                  <a:srgbClr val="77933c"/>
                </a:solidFill>
                <a:latin typeface="Courier New Bold"/>
              </a:rPr>
              <a:t>float </a:t>
            </a:r>
            <a:r>
              <a:rPr b="1" lang="en-US" sz="1800" spc="-1" strike="noStrike">
                <a:solidFill>
                  <a:srgbClr val="000000"/>
                </a:solidFill>
                <a:latin typeface="Courier New Bold"/>
              </a:rPr>
              <a:t>*c)</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77933c"/>
                </a:solidFill>
                <a:latin typeface="Courier New Bold"/>
              </a:rPr>
              <a:t>int </a:t>
            </a:r>
            <a:r>
              <a:rPr b="1" lang="en-US" sz="1800" spc="-1" strike="noStrike">
                <a:solidFill>
                  <a:srgbClr val="000000"/>
                </a:solidFill>
                <a:latin typeface="Courier New Bold"/>
              </a:rPr>
              <a:t>id = </a:t>
            </a:r>
            <a:r>
              <a:rPr b="1" lang="en-US" sz="1800" spc="-1" strike="noStrike">
                <a:solidFill>
                  <a:srgbClr val="558ed5"/>
                </a:solidFill>
                <a:latin typeface="Courier New Bold"/>
              </a:rPr>
              <a:t>get_global_id</a:t>
            </a:r>
            <a:r>
              <a:rPr b="1" lang="en-US" sz="1800" spc="-1" strike="noStrike">
                <a:solidFill>
                  <a:srgbClr val="000000"/>
                </a:solidFill>
                <a:latin typeface="Courier New Bold"/>
              </a:rPr>
              <a:t>(0);</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a:t>
            </a:r>
            <a:r>
              <a:rPr b="1" lang="en-US" sz="1800" spc="-1" strike="noStrike">
                <a:solidFill>
                  <a:srgbClr val="000000"/>
                </a:solidFill>
                <a:latin typeface="Courier New Bold"/>
              </a:rPr>
              <a:t>c[id] = a[id] * b[id];</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many instances of the kernel,</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called </a:t>
            </a:r>
            <a:r>
              <a:rPr b="1" i="1" lang="en-US" sz="1800" spc="-1" strike="noStrike">
                <a:solidFill>
                  <a:srgbClr val="000000"/>
                </a:solidFill>
                <a:latin typeface="Courier New Bold"/>
              </a:rPr>
              <a:t>work-items</a:t>
            </a:r>
            <a:r>
              <a:rPr b="1" lang="en-US" sz="1800" spc="-1" strike="noStrike">
                <a:solidFill>
                  <a:srgbClr val="000000"/>
                </a:solidFill>
                <a:latin typeface="Courier New Bold"/>
              </a:rPr>
              <a:t>, execute</a:t>
            </a:r>
            <a:endParaRPr b="0" lang="en-US" sz="1800" spc="-1" strike="noStrike">
              <a:latin typeface="Arial"/>
            </a:endParaRPr>
          </a:p>
          <a:p>
            <a:pPr>
              <a:lnSpc>
                <a:spcPct val="100000"/>
              </a:lnSpc>
              <a:spcBef>
                <a:spcPts val="360"/>
              </a:spcBef>
            </a:pPr>
            <a:r>
              <a:rPr b="1" lang="en-US" sz="1800" spc="-1" strike="noStrike">
                <a:solidFill>
                  <a:srgbClr val="000000"/>
                </a:solidFill>
                <a:latin typeface="Courier New Bold"/>
              </a:rPr>
              <a:t>// in parallel</a:t>
            </a:r>
            <a:endParaRPr b="0" lang="en-US" sz="1800" spc="-1" strike="noStrike">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TextShape 1"/>
          <p:cNvSpPr txBox="1"/>
          <p:nvPr/>
        </p:nvSpPr>
        <p:spPr>
          <a:xfrm>
            <a:off x="-90000" y="12600"/>
            <a:ext cx="9324000" cy="9662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An N-dimensional domain of work-items</a:t>
            </a:r>
            <a:endParaRPr b="0" lang="en-US" sz="3600" spc="-1" strike="noStrike">
              <a:solidFill>
                <a:srgbClr val="000000"/>
              </a:solidFill>
              <a:latin typeface="Trebuchet MS"/>
            </a:endParaRPr>
          </a:p>
        </p:txBody>
      </p:sp>
      <p:sp>
        <p:nvSpPr>
          <p:cNvPr id="936" name="TextShape 2"/>
          <p:cNvSpPr txBox="1"/>
          <p:nvPr/>
        </p:nvSpPr>
        <p:spPr>
          <a:xfrm>
            <a:off x="107640" y="908640"/>
            <a:ext cx="8856720" cy="158364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Global </a:t>
            </a:r>
            <a:r>
              <a:rPr b="0" lang="en-US" sz="3200" spc="-1" strike="noStrike">
                <a:solidFill>
                  <a:srgbClr val="000000"/>
                </a:solidFill>
                <a:latin typeface="Trebuchet MS"/>
              </a:rPr>
              <a:t>Dimensions: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1024x1024 (whole problem space)</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Local </a:t>
            </a:r>
            <a:r>
              <a:rPr b="0" lang="en-US" sz="3200" spc="-1" strike="noStrike">
                <a:solidFill>
                  <a:srgbClr val="000000"/>
                </a:solidFill>
                <a:latin typeface="Trebuchet MS"/>
              </a:rPr>
              <a:t>Dimensions: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64x64 (</a:t>
            </a:r>
            <a:r>
              <a:rPr b="1" lang="en-US" sz="2800" spc="-1" strike="noStrike">
                <a:solidFill>
                  <a:srgbClr val="c0504d"/>
                </a:solidFill>
                <a:latin typeface="Trebuchet MS"/>
              </a:rPr>
              <a:t>work-group</a:t>
            </a:r>
            <a:r>
              <a:rPr b="0" lang="en-US" sz="2800" spc="-1" strike="noStrike">
                <a:solidFill>
                  <a:srgbClr val="000000"/>
                </a:solidFill>
                <a:latin typeface="Trebuchet MS"/>
              </a:rPr>
              <a:t>, executes together)</a:t>
            </a:r>
            <a:endParaRPr b="0" lang="en-US" sz="2800" spc="-1" strike="noStrike">
              <a:solidFill>
                <a:srgbClr val="000000"/>
              </a:solidFill>
              <a:latin typeface="Trebuchet MS"/>
            </a:endParaRPr>
          </a:p>
        </p:txBody>
      </p:sp>
      <p:sp>
        <p:nvSpPr>
          <p:cNvPr id="937" name="CustomShape 3"/>
          <p:cNvSpPr/>
          <p:nvPr/>
        </p:nvSpPr>
        <p:spPr>
          <a:xfrm>
            <a:off x="107640" y="5589360"/>
            <a:ext cx="8856720" cy="1079640"/>
          </a:xfrm>
          <a:prstGeom prst="rect">
            <a:avLst/>
          </a:prstGeom>
          <a:noFill/>
          <a:ln>
            <a:noFill/>
          </a:ln>
        </p:spPr>
        <p:style>
          <a:lnRef idx="0"/>
          <a:fillRef idx="0"/>
          <a:effectRef idx="0"/>
          <a:fontRef idx="minor"/>
        </p:style>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Choose the dimensions that are “best” for your algorithm</a:t>
            </a:r>
            <a:endParaRPr b="0" lang="en-US" sz="3200" spc="-1" strike="noStrike">
              <a:latin typeface="Arial"/>
            </a:endParaRPr>
          </a:p>
        </p:txBody>
      </p:sp>
      <p:pic>
        <p:nvPicPr>
          <p:cNvPr id="938" name="Picture 1" descr=""/>
          <p:cNvPicPr/>
          <p:nvPr/>
        </p:nvPicPr>
        <p:blipFill>
          <a:blip r:embed="rId1"/>
          <a:stretch/>
        </p:blipFill>
        <p:spPr>
          <a:xfrm>
            <a:off x="1630440" y="3045240"/>
            <a:ext cx="2045880" cy="2045880"/>
          </a:xfrm>
          <a:prstGeom prst="rect">
            <a:avLst/>
          </a:prstGeom>
          <a:ln w="25560">
            <a:noFill/>
          </a:ln>
        </p:spPr>
      </p:pic>
      <p:sp>
        <p:nvSpPr>
          <p:cNvPr id="939" name="CustomShape 4"/>
          <p:cNvSpPr/>
          <p:nvPr/>
        </p:nvSpPr>
        <p:spPr>
          <a:xfrm>
            <a:off x="1892160" y="3049920"/>
            <a:ext cx="25524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0" name="Line 5"/>
          <p:cNvSpPr/>
          <p:nvPr/>
        </p:nvSpPr>
        <p:spPr>
          <a:xfrm>
            <a:off x="1639800" y="2945160"/>
            <a:ext cx="2004840" cy="360"/>
          </a:xfrm>
          <a:prstGeom prst="line">
            <a:avLst/>
          </a:prstGeom>
          <a:ln w="63360">
            <a:solidFill>
              <a:schemeClr val="tx1"/>
            </a:solidFill>
            <a:miter/>
            <a:headEnd len="med" type="triangle" w="med"/>
            <a:tailEnd len="med" type="triangle" w="med"/>
          </a:ln>
        </p:spPr>
        <p:style>
          <a:lnRef idx="0"/>
          <a:fillRef idx="0"/>
          <a:effectRef idx="0"/>
          <a:fontRef idx="minor"/>
        </p:style>
      </p:sp>
      <p:sp>
        <p:nvSpPr>
          <p:cNvPr id="941" name="CustomShape 6"/>
          <p:cNvSpPr/>
          <p:nvPr/>
        </p:nvSpPr>
        <p:spPr>
          <a:xfrm>
            <a:off x="2330640" y="2565000"/>
            <a:ext cx="615240" cy="27396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rPr>
              <a:t>1024</a:t>
            </a:r>
            <a:endParaRPr b="0" lang="en-US" sz="1800" spc="-1" strike="noStrike">
              <a:latin typeface="Arial"/>
            </a:endParaRPr>
          </a:p>
        </p:txBody>
      </p:sp>
      <p:sp>
        <p:nvSpPr>
          <p:cNvPr id="942" name="Line 7"/>
          <p:cNvSpPr/>
          <p:nvPr/>
        </p:nvSpPr>
        <p:spPr>
          <a:xfrm flipV="1">
            <a:off x="1498320" y="3043440"/>
            <a:ext cx="360" cy="2003400"/>
          </a:xfrm>
          <a:prstGeom prst="line">
            <a:avLst/>
          </a:prstGeom>
          <a:ln w="63360">
            <a:solidFill>
              <a:schemeClr val="tx1"/>
            </a:solidFill>
            <a:miter/>
            <a:headEnd len="med" type="triangle" w="med"/>
            <a:tailEnd len="med" type="triangle" w="med"/>
          </a:ln>
        </p:spPr>
        <p:style>
          <a:lnRef idx="0"/>
          <a:fillRef idx="0"/>
          <a:effectRef idx="0"/>
          <a:fontRef idx="minor"/>
        </p:style>
      </p:sp>
      <p:sp>
        <p:nvSpPr>
          <p:cNvPr id="943" name="CustomShape 8"/>
          <p:cNvSpPr/>
          <p:nvPr/>
        </p:nvSpPr>
        <p:spPr>
          <a:xfrm rot="16200000">
            <a:off x="945000" y="3982680"/>
            <a:ext cx="615600" cy="274320"/>
          </a:xfrm>
          <a:prstGeom prst="rect">
            <a:avLst/>
          </a:prstGeom>
          <a:noFill/>
          <a:ln w="12600">
            <a:noFill/>
          </a:ln>
        </p:spPr>
        <p:style>
          <a:lnRef idx="0"/>
          <a:fillRef idx="0"/>
          <a:effectRef idx="0"/>
          <a:fontRef idx="minor"/>
        </p:style>
        <p:txBody>
          <a:bodyPr wrap="none" lIns="0" rIns="0" tIns="0" bIns="0"/>
          <a:p>
            <a:pPr marL="36360">
              <a:lnSpc>
                <a:spcPct val="100000"/>
              </a:lnSpc>
            </a:pPr>
            <a:r>
              <a:rPr b="0" lang="en-US" sz="1800" spc="-1" strike="noStrike">
                <a:solidFill>
                  <a:srgbClr val="000000"/>
                </a:solidFill>
                <a:latin typeface="Trebuchet MS"/>
              </a:rPr>
              <a:t>1024</a:t>
            </a:r>
            <a:endParaRPr b="0" lang="en-US" sz="1800" spc="-1" strike="noStrike">
              <a:latin typeface="Arial"/>
            </a:endParaRPr>
          </a:p>
        </p:txBody>
      </p:sp>
      <p:sp>
        <p:nvSpPr>
          <p:cNvPr id="944" name="CustomShape 9"/>
          <p:cNvSpPr/>
          <p:nvPr/>
        </p:nvSpPr>
        <p:spPr>
          <a:xfrm>
            <a:off x="1635120" y="3049920"/>
            <a:ext cx="256680" cy="25524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45" name="Group 10"/>
          <p:cNvGrpSpPr/>
          <p:nvPr/>
        </p:nvGrpSpPr>
        <p:grpSpPr>
          <a:xfrm>
            <a:off x="2147760" y="3049920"/>
            <a:ext cx="1535040" cy="255240"/>
            <a:chOff x="2147760" y="3049920"/>
            <a:chExt cx="1535040" cy="255240"/>
          </a:xfrm>
        </p:grpSpPr>
        <p:sp>
          <p:nvSpPr>
            <p:cNvPr id="946" name="CustomShape 11"/>
            <p:cNvSpPr/>
            <p:nvPr/>
          </p:nvSpPr>
          <p:spPr>
            <a:xfrm>
              <a:off x="214776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7" name="CustomShape 12"/>
            <p:cNvSpPr/>
            <p:nvPr/>
          </p:nvSpPr>
          <p:spPr>
            <a:xfrm>
              <a:off x="240372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8" name="CustomShape 13"/>
            <p:cNvSpPr/>
            <p:nvPr/>
          </p:nvSpPr>
          <p:spPr>
            <a:xfrm>
              <a:off x="265968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49" name="CustomShape 14"/>
            <p:cNvSpPr/>
            <p:nvPr/>
          </p:nvSpPr>
          <p:spPr>
            <a:xfrm>
              <a:off x="291528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50" name="CustomShape 15"/>
            <p:cNvSpPr/>
            <p:nvPr/>
          </p:nvSpPr>
          <p:spPr>
            <a:xfrm>
              <a:off x="317124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sp>
          <p:nvSpPr>
            <p:cNvPr id="951" name="CustomShape 16"/>
            <p:cNvSpPr/>
            <p:nvPr/>
          </p:nvSpPr>
          <p:spPr>
            <a:xfrm>
              <a:off x="3427200" y="3049920"/>
              <a:ext cx="255600" cy="255240"/>
            </a:xfrm>
            <a:prstGeom prst="rect">
              <a:avLst/>
            </a:prstGeom>
            <a:solidFill>
              <a:srgbClr val="20538d">
                <a:alpha val="29000"/>
              </a:srgbClr>
            </a:solidFill>
            <a:ln w="25560">
              <a:solidFill>
                <a:srgbClr val="70aae6"/>
              </a:solidFill>
              <a:miter/>
            </a:ln>
          </p:spPr>
          <p:style>
            <a:lnRef idx="0"/>
            <a:fillRef idx="0"/>
            <a:effectRef idx="0"/>
            <a:fontRef idx="minor"/>
          </p:style>
        </p:sp>
      </p:grpSp>
      <p:grpSp>
        <p:nvGrpSpPr>
          <p:cNvPr id="952" name="Group 17"/>
          <p:cNvGrpSpPr/>
          <p:nvPr/>
        </p:nvGrpSpPr>
        <p:grpSpPr>
          <a:xfrm>
            <a:off x="1635120" y="3305520"/>
            <a:ext cx="2047680" cy="1790640"/>
            <a:chOff x="1635120" y="3305520"/>
            <a:chExt cx="2047680" cy="1790640"/>
          </a:xfrm>
        </p:grpSpPr>
        <p:grpSp>
          <p:nvGrpSpPr>
            <p:cNvPr id="953" name="Group 18"/>
            <p:cNvGrpSpPr/>
            <p:nvPr/>
          </p:nvGrpSpPr>
          <p:grpSpPr>
            <a:xfrm>
              <a:off x="1635120" y="3305520"/>
              <a:ext cx="2047680" cy="1023120"/>
              <a:chOff x="1635120" y="3305520"/>
              <a:chExt cx="2047680" cy="1023120"/>
            </a:xfrm>
          </p:grpSpPr>
          <p:grpSp>
            <p:nvGrpSpPr>
              <p:cNvPr id="954" name="Group 19"/>
              <p:cNvGrpSpPr/>
              <p:nvPr/>
            </p:nvGrpSpPr>
            <p:grpSpPr>
              <a:xfrm>
                <a:off x="1635120" y="3305520"/>
                <a:ext cx="2047680" cy="511560"/>
                <a:chOff x="1635120" y="3305520"/>
                <a:chExt cx="2047680" cy="511560"/>
              </a:xfrm>
            </p:grpSpPr>
            <p:grpSp>
              <p:nvGrpSpPr>
                <p:cNvPr id="955" name="Group 20"/>
                <p:cNvGrpSpPr/>
                <p:nvPr/>
              </p:nvGrpSpPr>
              <p:grpSpPr>
                <a:xfrm>
                  <a:off x="1635120" y="3305520"/>
                  <a:ext cx="2047680" cy="255600"/>
                  <a:chOff x="1635120" y="3305520"/>
                  <a:chExt cx="2047680" cy="255600"/>
                </a:xfrm>
              </p:grpSpPr>
              <p:sp>
                <p:nvSpPr>
                  <p:cNvPr id="956" name="CustomShape 21"/>
                  <p:cNvSpPr/>
                  <p:nvPr/>
                </p:nvSpPr>
                <p:spPr>
                  <a:xfrm>
                    <a:off x="163512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57" name="CustomShape 22"/>
                  <p:cNvSpPr/>
                  <p:nvPr/>
                </p:nvSpPr>
                <p:spPr>
                  <a:xfrm>
                    <a:off x="189108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58" name="Group 23"/>
                  <p:cNvGrpSpPr/>
                  <p:nvPr/>
                </p:nvGrpSpPr>
                <p:grpSpPr>
                  <a:xfrm>
                    <a:off x="2147040" y="3305520"/>
                    <a:ext cx="1535760" cy="255600"/>
                    <a:chOff x="2147040" y="3305520"/>
                    <a:chExt cx="1535760" cy="255600"/>
                  </a:xfrm>
                </p:grpSpPr>
                <p:sp>
                  <p:nvSpPr>
                    <p:cNvPr id="959" name="CustomShape 24"/>
                    <p:cNvSpPr/>
                    <p:nvPr/>
                  </p:nvSpPr>
                  <p:spPr>
                    <a:xfrm>
                      <a:off x="214704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0" name="CustomShape 25"/>
                    <p:cNvSpPr/>
                    <p:nvPr/>
                  </p:nvSpPr>
                  <p:spPr>
                    <a:xfrm>
                      <a:off x="240300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1" name="CustomShape 26"/>
                    <p:cNvSpPr/>
                    <p:nvPr/>
                  </p:nvSpPr>
                  <p:spPr>
                    <a:xfrm>
                      <a:off x="265896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2" name="CustomShape 27"/>
                    <p:cNvSpPr/>
                    <p:nvPr/>
                  </p:nvSpPr>
                  <p:spPr>
                    <a:xfrm>
                      <a:off x="291492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3" name="CustomShape 28"/>
                    <p:cNvSpPr/>
                    <p:nvPr/>
                  </p:nvSpPr>
                  <p:spPr>
                    <a:xfrm>
                      <a:off x="317088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4" name="CustomShape 29"/>
                    <p:cNvSpPr/>
                    <p:nvPr/>
                  </p:nvSpPr>
                  <p:spPr>
                    <a:xfrm>
                      <a:off x="3427200" y="330552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965" name="Group 30"/>
                <p:cNvGrpSpPr/>
                <p:nvPr/>
              </p:nvGrpSpPr>
              <p:grpSpPr>
                <a:xfrm>
                  <a:off x="1635120" y="3561480"/>
                  <a:ext cx="2047680" cy="255600"/>
                  <a:chOff x="1635120" y="3561480"/>
                  <a:chExt cx="2047680" cy="255600"/>
                </a:xfrm>
              </p:grpSpPr>
              <p:sp>
                <p:nvSpPr>
                  <p:cNvPr id="966" name="CustomShape 31"/>
                  <p:cNvSpPr/>
                  <p:nvPr/>
                </p:nvSpPr>
                <p:spPr>
                  <a:xfrm>
                    <a:off x="163512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67" name="CustomShape 32"/>
                  <p:cNvSpPr/>
                  <p:nvPr/>
                </p:nvSpPr>
                <p:spPr>
                  <a:xfrm>
                    <a:off x="189108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68" name="Group 33"/>
                  <p:cNvGrpSpPr/>
                  <p:nvPr/>
                </p:nvGrpSpPr>
                <p:grpSpPr>
                  <a:xfrm>
                    <a:off x="2147040" y="3561480"/>
                    <a:ext cx="1535760" cy="255600"/>
                    <a:chOff x="2147040" y="3561480"/>
                    <a:chExt cx="1535760" cy="255600"/>
                  </a:xfrm>
                </p:grpSpPr>
                <p:sp>
                  <p:nvSpPr>
                    <p:cNvPr id="969" name="CustomShape 34"/>
                    <p:cNvSpPr/>
                    <p:nvPr/>
                  </p:nvSpPr>
                  <p:spPr>
                    <a:xfrm>
                      <a:off x="214704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0" name="CustomShape 35"/>
                    <p:cNvSpPr/>
                    <p:nvPr/>
                  </p:nvSpPr>
                  <p:spPr>
                    <a:xfrm>
                      <a:off x="240300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1" name="CustomShape 36"/>
                    <p:cNvSpPr/>
                    <p:nvPr/>
                  </p:nvSpPr>
                  <p:spPr>
                    <a:xfrm>
                      <a:off x="265896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2" name="CustomShape 37"/>
                    <p:cNvSpPr/>
                    <p:nvPr/>
                  </p:nvSpPr>
                  <p:spPr>
                    <a:xfrm>
                      <a:off x="291492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3" name="CustomShape 38"/>
                    <p:cNvSpPr/>
                    <p:nvPr/>
                  </p:nvSpPr>
                  <p:spPr>
                    <a:xfrm>
                      <a:off x="317088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4" name="CustomShape 39"/>
                    <p:cNvSpPr/>
                    <p:nvPr/>
                  </p:nvSpPr>
                  <p:spPr>
                    <a:xfrm>
                      <a:off x="3427200" y="35614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975" name="Group 40"/>
              <p:cNvGrpSpPr/>
              <p:nvPr/>
            </p:nvGrpSpPr>
            <p:grpSpPr>
              <a:xfrm>
                <a:off x="1635120" y="3817080"/>
                <a:ext cx="2047680" cy="511560"/>
                <a:chOff x="1635120" y="3817080"/>
                <a:chExt cx="2047680" cy="511560"/>
              </a:xfrm>
            </p:grpSpPr>
            <p:grpSp>
              <p:nvGrpSpPr>
                <p:cNvPr id="976" name="Group 41"/>
                <p:cNvGrpSpPr/>
                <p:nvPr/>
              </p:nvGrpSpPr>
              <p:grpSpPr>
                <a:xfrm>
                  <a:off x="1635120" y="3817080"/>
                  <a:ext cx="2047680" cy="255600"/>
                  <a:chOff x="1635120" y="3817080"/>
                  <a:chExt cx="2047680" cy="255600"/>
                </a:xfrm>
              </p:grpSpPr>
              <p:sp>
                <p:nvSpPr>
                  <p:cNvPr id="977" name="CustomShape 42"/>
                  <p:cNvSpPr/>
                  <p:nvPr/>
                </p:nvSpPr>
                <p:spPr>
                  <a:xfrm>
                    <a:off x="163512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78" name="CustomShape 43"/>
                  <p:cNvSpPr/>
                  <p:nvPr/>
                </p:nvSpPr>
                <p:spPr>
                  <a:xfrm>
                    <a:off x="189108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79" name="Group 44"/>
                  <p:cNvGrpSpPr/>
                  <p:nvPr/>
                </p:nvGrpSpPr>
                <p:grpSpPr>
                  <a:xfrm>
                    <a:off x="2147040" y="3817080"/>
                    <a:ext cx="1535760" cy="255600"/>
                    <a:chOff x="2147040" y="3817080"/>
                    <a:chExt cx="1535760" cy="255600"/>
                  </a:xfrm>
                </p:grpSpPr>
                <p:sp>
                  <p:nvSpPr>
                    <p:cNvPr id="980" name="CustomShape 45"/>
                    <p:cNvSpPr/>
                    <p:nvPr/>
                  </p:nvSpPr>
                  <p:spPr>
                    <a:xfrm>
                      <a:off x="214704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1" name="CustomShape 46"/>
                    <p:cNvSpPr/>
                    <p:nvPr/>
                  </p:nvSpPr>
                  <p:spPr>
                    <a:xfrm>
                      <a:off x="240300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2" name="CustomShape 47"/>
                    <p:cNvSpPr/>
                    <p:nvPr/>
                  </p:nvSpPr>
                  <p:spPr>
                    <a:xfrm>
                      <a:off x="265896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3" name="CustomShape 48"/>
                    <p:cNvSpPr/>
                    <p:nvPr/>
                  </p:nvSpPr>
                  <p:spPr>
                    <a:xfrm>
                      <a:off x="291492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4" name="CustomShape 49"/>
                    <p:cNvSpPr/>
                    <p:nvPr/>
                  </p:nvSpPr>
                  <p:spPr>
                    <a:xfrm>
                      <a:off x="317088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5" name="CustomShape 50"/>
                    <p:cNvSpPr/>
                    <p:nvPr/>
                  </p:nvSpPr>
                  <p:spPr>
                    <a:xfrm>
                      <a:off x="3427200" y="381708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986" name="Group 51"/>
                <p:cNvGrpSpPr/>
                <p:nvPr/>
              </p:nvGrpSpPr>
              <p:grpSpPr>
                <a:xfrm>
                  <a:off x="1635120" y="4073040"/>
                  <a:ext cx="2047680" cy="255600"/>
                  <a:chOff x="1635120" y="4073040"/>
                  <a:chExt cx="2047680" cy="255600"/>
                </a:xfrm>
              </p:grpSpPr>
              <p:sp>
                <p:nvSpPr>
                  <p:cNvPr id="987" name="CustomShape 52"/>
                  <p:cNvSpPr/>
                  <p:nvPr/>
                </p:nvSpPr>
                <p:spPr>
                  <a:xfrm>
                    <a:off x="163512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88" name="CustomShape 53"/>
                  <p:cNvSpPr/>
                  <p:nvPr/>
                </p:nvSpPr>
                <p:spPr>
                  <a:xfrm>
                    <a:off x="189108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989" name="Group 54"/>
                  <p:cNvGrpSpPr/>
                  <p:nvPr/>
                </p:nvGrpSpPr>
                <p:grpSpPr>
                  <a:xfrm>
                    <a:off x="2147040" y="4073040"/>
                    <a:ext cx="1535760" cy="255600"/>
                    <a:chOff x="2147040" y="4073040"/>
                    <a:chExt cx="1535760" cy="255600"/>
                  </a:xfrm>
                </p:grpSpPr>
                <p:sp>
                  <p:nvSpPr>
                    <p:cNvPr id="990" name="CustomShape 55"/>
                    <p:cNvSpPr/>
                    <p:nvPr/>
                  </p:nvSpPr>
                  <p:spPr>
                    <a:xfrm>
                      <a:off x="214704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91" name="CustomShape 56"/>
                    <p:cNvSpPr/>
                    <p:nvPr/>
                  </p:nvSpPr>
                  <p:spPr>
                    <a:xfrm>
                      <a:off x="240300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92" name="CustomShape 57"/>
                    <p:cNvSpPr/>
                    <p:nvPr/>
                  </p:nvSpPr>
                  <p:spPr>
                    <a:xfrm>
                      <a:off x="265896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93" name="CustomShape 58"/>
                    <p:cNvSpPr/>
                    <p:nvPr/>
                  </p:nvSpPr>
                  <p:spPr>
                    <a:xfrm>
                      <a:off x="291492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94" name="CustomShape 59"/>
                    <p:cNvSpPr/>
                    <p:nvPr/>
                  </p:nvSpPr>
                  <p:spPr>
                    <a:xfrm>
                      <a:off x="317088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95" name="CustomShape 60"/>
                    <p:cNvSpPr/>
                    <p:nvPr/>
                  </p:nvSpPr>
                  <p:spPr>
                    <a:xfrm>
                      <a:off x="3427200" y="407304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grpSp>
          <p:nvGrpSpPr>
            <p:cNvPr id="996" name="Group 61"/>
            <p:cNvGrpSpPr/>
            <p:nvPr/>
          </p:nvGrpSpPr>
          <p:grpSpPr>
            <a:xfrm>
              <a:off x="1635120" y="4329000"/>
              <a:ext cx="2047680" cy="511200"/>
              <a:chOff x="1635120" y="4329000"/>
              <a:chExt cx="2047680" cy="511200"/>
            </a:xfrm>
          </p:grpSpPr>
          <p:grpSp>
            <p:nvGrpSpPr>
              <p:cNvPr id="997" name="Group 62"/>
              <p:cNvGrpSpPr/>
              <p:nvPr/>
            </p:nvGrpSpPr>
            <p:grpSpPr>
              <a:xfrm>
                <a:off x="1635120" y="4329000"/>
                <a:ext cx="2047680" cy="255600"/>
                <a:chOff x="1635120" y="4329000"/>
                <a:chExt cx="2047680" cy="255600"/>
              </a:xfrm>
            </p:grpSpPr>
            <p:sp>
              <p:nvSpPr>
                <p:cNvPr id="998" name="CustomShape 63"/>
                <p:cNvSpPr/>
                <p:nvPr/>
              </p:nvSpPr>
              <p:spPr>
                <a:xfrm>
                  <a:off x="163512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999" name="CustomShape 64"/>
                <p:cNvSpPr/>
                <p:nvPr/>
              </p:nvSpPr>
              <p:spPr>
                <a:xfrm>
                  <a:off x="189108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000" name="Group 65"/>
                <p:cNvGrpSpPr/>
                <p:nvPr/>
              </p:nvGrpSpPr>
              <p:grpSpPr>
                <a:xfrm>
                  <a:off x="2147040" y="4329000"/>
                  <a:ext cx="1535760" cy="255600"/>
                  <a:chOff x="2147040" y="4329000"/>
                  <a:chExt cx="1535760" cy="255600"/>
                </a:xfrm>
              </p:grpSpPr>
              <p:sp>
                <p:nvSpPr>
                  <p:cNvPr id="1001" name="CustomShape 66"/>
                  <p:cNvSpPr/>
                  <p:nvPr/>
                </p:nvSpPr>
                <p:spPr>
                  <a:xfrm>
                    <a:off x="214704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02" name="CustomShape 67"/>
                  <p:cNvSpPr/>
                  <p:nvPr/>
                </p:nvSpPr>
                <p:spPr>
                  <a:xfrm>
                    <a:off x="240300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03" name="CustomShape 68"/>
                  <p:cNvSpPr/>
                  <p:nvPr/>
                </p:nvSpPr>
                <p:spPr>
                  <a:xfrm>
                    <a:off x="265896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04" name="CustomShape 69"/>
                  <p:cNvSpPr/>
                  <p:nvPr/>
                </p:nvSpPr>
                <p:spPr>
                  <a:xfrm>
                    <a:off x="291492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05" name="CustomShape 70"/>
                  <p:cNvSpPr/>
                  <p:nvPr/>
                </p:nvSpPr>
                <p:spPr>
                  <a:xfrm>
                    <a:off x="317088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06" name="CustomShape 71"/>
                  <p:cNvSpPr/>
                  <p:nvPr/>
                </p:nvSpPr>
                <p:spPr>
                  <a:xfrm>
                    <a:off x="3427200" y="43290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nvGrpSpPr>
              <p:cNvPr id="1007" name="Group 72"/>
              <p:cNvGrpSpPr/>
              <p:nvPr/>
            </p:nvGrpSpPr>
            <p:grpSpPr>
              <a:xfrm>
                <a:off x="1635120" y="4584600"/>
                <a:ext cx="2047680" cy="255600"/>
                <a:chOff x="1635120" y="4584600"/>
                <a:chExt cx="2047680" cy="255600"/>
              </a:xfrm>
            </p:grpSpPr>
            <p:sp>
              <p:nvSpPr>
                <p:cNvPr id="1008" name="CustomShape 73"/>
                <p:cNvSpPr/>
                <p:nvPr/>
              </p:nvSpPr>
              <p:spPr>
                <a:xfrm>
                  <a:off x="163512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09" name="CustomShape 74"/>
                <p:cNvSpPr/>
                <p:nvPr/>
              </p:nvSpPr>
              <p:spPr>
                <a:xfrm>
                  <a:off x="189108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010" name="Group 75"/>
                <p:cNvGrpSpPr/>
                <p:nvPr/>
              </p:nvGrpSpPr>
              <p:grpSpPr>
                <a:xfrm>
                  <a:off x="2147040" y="4584600"/>
                  <a:ext cx="1535760" cy="255600"/>
                  <a:chOff x="2147040" y="4584600"/>
                  <a:chExt cx="1535760" cy="255600"/>
                </a:xfrm>
              </p:grpSpPr>
              <p:sp>
                <p:nvSpPr>
                  <p:cNvPr id="1011" name="CustomShape 76"/>
                  <p:cNvSpPr/>
                  <p:nvPr/>
                </p:nvSpPr>
                <p:spPr>
                  <a:xfrm>
                    <a:off x="214704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12" name="CustomShape 77"/>
                  <p:cNvSpPr/>
                  <p:nvPr/>
                </p:nvSpPr>
                <p:spPr>
                  <a:xfrm>
                    <a:off x="240300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13" name="CustomShape 78"/>
                  <p:cNvSpPr/>
                  <p:nvPr/>
                </p:nvSpPr>
                <p:spPr>
                  <a:xfrm>
                    <a:off x="265896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14" name="CustomShape 79"/>
                  <p:cNvSpPr/>
                  <p:nvPr/>
                </p:nvSpPr>
                <p:spPr>
                  <a:xfrm>
                    <a:off x="291492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15" name="CustomShape 80"/>
                  <p:cNvSpPr/>
                  <p:nvPr/>
                </p:nvSpPr>
                <p:spPr>
                  <a:xfrm>
                    <a:off x="317088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16" name="CustomShape 81"/>
                  <p:cNvSpPr/>
                  <p:nvPr/>
                </p:nvSpPr>
                <p:spPr>
                  <a:xfrm>
                    <a:off x="3427200" y="458460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grpSp>
          <p:nvGrpSpPr>
            <p:cNvPr id="1017" name="Group 82"/>
            <p:cNvGrpSpPr/>
            <p:nvPr/>
          </p:nvGrpSpPr>
          <p:grpSpPr>
            <a:xfrm>
              <a:off x="1635120" y="4840560"/>
              <a:ext cx="2047680" cy="255600"/>
              <a:chOff x="1635120" y="4840560"/>
              <a:chExt cx="2047680" cy="255600"/>
            </a:xfrm>
          </p:grpSpPr>
          <p:sp>
            <p:nvSpPr>
              <p:cNvPr id="1018" name="CustomShape 83"/>
              <p:cNvSpPr/>
              <p:nvPr/>
            </p:nvSpPr>
            <p:spPr>
              <a:xfrm>
                <a:off x="163512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19" name="CustomShape 84"/>
              <p:cNvSpPr/>
              <p:nvPr/>
            </p:nvSpPr>
            <p:spPr>
              <a:xfrm>
                <a:off x="189108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nvGrpSpPr>
              <p:cNvPr id="1020" name="Group 85"/>
              <p:cNvGrpSpPr/>
              <p:nvPr/>
            </p:nvGrpSpPr>
            <p:grpSpPr>
              <a:xfrm>
                <a:off x="2147040" y="4840560"/>
                <a:ext cx="1535760" cy="255600"/>
                <a:chOff x="2147040" y="4840560"/>
                <a:chExt cx="1535760" cy="255600"/>
              </a:xfrm>
            </p:grpSpPr>
            <p:sp>
              <p:nvSpPr>
                <p:cNvPr id="1021" name="CustomShape 86"/>
                <p:cNvSpPr/>
                <p:nvPr/>
              </p:nvSpPr>
              <p:spPr>
                <a:xfrm>
                  <a:off x="214704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22" name="CustomShape 87"/>
                <p:cNvSpPr/>
                <p:nvPr/>
              </p:nvSpPr>
              <p:spPr>
                <a:xfrm>
                  <a:off x="240300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23" name="CustomShape 88"/>
                <p:cNvSpPr/>
                <p:nvPr/>
              </p:nvSpPr>
              <p:spPr>
                <a:xfrm>
                  <a:off x="265896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24" name="CustomShape 89"/>
                <p:cNvSpPr/>
                <p:nvPr/>
              </p:nvSpPr>
              <p:spPr>
                <a:xfrm>
                  <a:off x="291492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25" name="CustomShape 90"/>
                <p:cNvSpPr/>
                <p:nvPr/>
              </p:nvSpPr>
              <p:spPr>
                <a:xfrm>
                  <a:off x="317088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sp>
              <p:nvSpPr>
                <p:cNvPr id="1026" name="CustomShape 91"/>
                <p:cNvSpPr/>
                <p:nvPr/>
              </p:nvSpPr>
              <p:spPr>
                <a:xfrm>
                  <a:off x="3427200" y="4840560"/>
                  <a:ext cx="255600" cy="255600"/>
                </a:xfrm>
                <a:prstGeom prst="rect">
                  <a:avLst/>
                </a:prstGeom>
                <a:solidFill>
                  <a:srgbClr val="20538d">
                    <a:alpha val="29000"/>
                  </a:srgbClr>
                </a:solidFill>
                <a:ln w="25560">
                  <a:solidFill>
                    <a:srgbClr val="70aae6"/>
                  </a:solidFill>
                  <a:miter/>
                </a:ln>
              </p:spPr>
              <p:style>
                <a:lnRef idx="0"/>
                <a:fillRef idx="0"/>
                <a:effectRef idx="0"/>
                <a:fontRef idx="minor"/>
              </p:style>
            </p:sp>
          </p:grpSp>
        </p:grpSp>
      </p:grpSp>
      <p:sp>
        <p:nvSpPr>
          <p:cNvPr id="1027" name="CustomShape 92"/>
          <p:cNvSpPr/>
          <p:nvPr/>
        </p:nvSpPr>
        <p:spPr>
          <a:xfrm>
            <a:off x="3176640" y="4062960"/>
            <a:ext cx="255240" cy="255240"/>
          </a:xfrm>
          <a:prstGeom prst="rect">
            <a:avLst/>
          </a:prstGeom>
          <a:noFill/>
          <a:ln w="50760">
            <a:solidFill>
              <a:srgbClr val="ffff66"/>
            </a:solidFill>
            <a:miter/>
          </a:ln>
        </p:spPr>
        <p:style>
          <a:lnRef idx="0"/>
          <a:fillRef idx="0"/>
          <a:effectRef idx="0"/>
          <a:fontRef idx="minor"/>
        </p:style>
      </p:sp>
      <p:sp>
        <p:nvSpPr>
          <p:cNvPr id="1028" name="CustomShape 93"/>
          <p:cNvSpPr/>
          <p:nvPr/>
        </p:nvSpPr>
        <p:spPr>
          <a:xfrm>
            <a:off x="2152800" y="4318560"/>
            <a:ext cx="255240" cy="255240"/>
          </a:xfrm>
          <a:prstGeom prst="rect">
            <a:avLst/>
          </a:prstGeom>
          <a:noFill/>
          <a:ln w="50760">
            <a:solidFill>
              <a:srgbClr val="ffff66"/>
            </a:solidFill>
            <a:miter/>
          </a:ln>
        </p:spPr>
        <p:style>
          <a:lnRef idx="0"/>
          <a:fillRef idx="0"/>
          <a:effectRef idx="0"/>
          <a:fontRef idx="minor"/>
        </p:style>
      </p:sp>
      <p:grpSp>
        <p:nvGrpSpPr>
          <p:cNvPr id="1029" name="Group 94"/>
          <p:cNvGrpSpPr/>
          <p:nvPr/>
        </p:nvGrpSpPr>
        <p:grpSpPr>
          <a:xfrm>
            <a:off x="2156040" y="4063320"/>
            <a:ext cx="1083960" cy="495000"/>
            <a:chOff x="2156040" y="4063320"/>
            <a:chExt cx="1083960" cy="495000"/>
          </a:xfrm>
        </p:grpSpPr>
        <p:sp>
          <p:nvSpPr>
            <p:cNvPr id="1030" name="CustomShape 95"/>
            <p:cNvSpPr/>
            <p:nvPr/>
          </p:nvSpPr>
          <p:spPr>
            <a:xfrm rot="10800000">
              <a:off x="2156040" y="4493520"/>
              <a:ext cx="65160" cy="64800"/>
            </a:xfrm>
            <a:prstGeom prst="rect">
              <a:avLst/>
            </a:prstGeom>
            <a:solidFill>
              <a:srgbClr val="dd181a"/>
            </a:solidFill>
            <a:ln w="25560">
              <a:solidFill>
                <a:schemeClr val="tx1"/>
              </a:solidFill>
              <a:miter/>
            </a:ln>
          </p:spPr>
          <p:style>
            <a:lnRef idx="0"/>
            <a:fillRef idx="0"/>
            <a:effectRef idx="0"/>
            <a:fontRef idx="minor"/>
          </p:style>
        </p:sp>
        <p:sp>
          <p:nvSpPr>
            <p:cNvPr id="1031" name="CustomShape 96"/>
            <p:cNvSpPr/>
            <p:nvPr/>
          </p:nvSpPr>
          <p:spPr>
            <a:xfrm rot="10800000">
              <a:off x="3174840" y="4063320"/>
              <a:ext cx="65160" cy="64800"/>
            </a:xfrm>
            <a:prstGeom prst="rect">
              <a:avLst/>
            </a:prstGeom>
            <a:solidFill>
              <a:srgbClr val="dd181a"/>
            </a:solidFill>
            <a:ln w="25560">
              <a:solidFill>
                <a:schemeClr val="tx1"/>
              </a:solidFill>
              <a:miter/>
            </a:ln>
          </p:spPr>
          <p:style>
            <a:lnRef idx="0"/>
            <a:fillRef idx="0"/>
            <a:effectRef idx="0"/>
            <a:fontRef idx="minor"/>
          </p:style>
        </p:sp>
      </p:grpSp>
      <p:sp>
        <p:nvSpPr>
          <p:cNvPr id="1032" name="CustomShape 97"/>
          <p:cNvSpPr/>
          <p:nvPr/>
        </p:nvSpPr>
        <p:spPr>
          <a:xfrm>
            <a:off x="4835520" y="2756520"/>
            <a:ext cx="3408480" cy="182916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rPr>
              <a:t>Synchronization between </a:t>
            </a:r>
            <a:r>
              <a:rPr b="1" lang="en-US" sz="2000" spc="-1" strike="noStrike">
                <a:solidFill>
                  <a:srgbClr val="f79646"/>
                </a:solidFill>
                <a:latin typeface="Trebuchet MS"/>
              </a:rPr>
              <a:t>work-items </a:t>
            </a:r>
            <a:r>
              <a:rPr b="1" lang="en-US" sz="2000" spc="-1" strike="noStrike">
                <a:solidFill>
                  <a:srgbClr val="000000"/>
                </a:solidFill>
                <a:latin typeface="Trebuchet MS"/>
              </a:rPr>
              <a:t>possible only within </a:t>
            </a:r>
            <a:r>
              <a:rPr b="1" lang="en-US" sz="2000" spc="-1" strike="noStrike">
                <a:solidFill>
                  <a:srgbClr val="f79646"/>
                </a:solidFill>
                <a:latin typeface="Trebuchet MS"/>
              </a:rPr>
              <a:t>work-groups</a:t>
            </a:r>
            <a:r>
              <a:rPr b="1" lang="en-US" sz="2000" spc="-1" strike="noStrike">
                <a:solidFill>
                  <a:srgbClr val="000000"/>
                </a:solidFill>
                <a:latin typeface="Trebuchet MS"/>
              </a:rPr>
              <a:t>:</a:t>
            </a:r>
            <a:endParaRPr b="0" lang="en-US" sz="2000" spc="-1" strike="noStrike">
              <a:latin typeface="Arial"/>
            </a:endParaRPr>
          </a:p>
          <a:p>
            <a:pPr marL="36360" algn="ctr">
              <a:lnSpc>
                <a:spcPct val="100000"/>
              </a:lnSpc>
            </a:pPr>
            <a:r>
              <a:rPr b="1" lang="en-US" sz="2000" spc="-1" strike="noStrike">
                <a:solidFill>
                  <a:srgbClr val="9bbb59"/>
                </a:solidFill>
                <a:latin typeface="Trebuchet MS"/>
              </a:rPr>
              <a:t>barriers</a:t>
            </a:r>
            <a:r>
              <a:rPr b="1" lang="en-US" sz="2000" spc="-1" strike="noStrike">
                <a:solidFill>
                  <a:srgbClr val="4f81bd"/>
                </a:solidFill>
                <a:latin typeface="Trebuchet MS"/>
              </a:rPr>
              <a:t> </a:t>
            </a:r>
            <a:r>
              <a:rPr b="1" lang="en-US" sz="2000" spc="-1" strike="noStrike">
                <a:solidFill>
                  <a:srgbClr val="000000"/>
                </a:solidFill>
                <a:latin typeface="Trebuchet MS"/>
              </a:rPr>
              <a:t>and </a:t>
            </a:r>
            <a:r>
              <a:rPr b="1" lang="en-US" sz="2000" spc="-1" strike="noStrike">
                <a:solidFill>
                  <a:srgbClr val="9bbb59"/>
                </a:solidFill>
                <a:latin typeface="Trebuchet MS"/>
              </a:rPr>
              <a:t>memory</a:t>
            </a:r>
            <a:r>
              <a:rPr b="1" lang="en-US" sz="2000" spc="-1" strike="noStrike">
                <a:solidFill>
                  <a:srgbClr val="4f81bd"/>
                </a:solidFill>
                <a:latin typeface="Trebuchet MS"/>
              </a:rPr>
              <a:t> </a:t>
            </a:r>
            <a:r>
              <a:rPr b="1" lang="en-US" sz="2000" spc="-1" strike="noStrike">
                <a:solidFill>
                  <a:srgbClr val="9bbb59"/>
                </a:solidFill>
                <a:latin typeface="Trebuchet MS"/>
              </a:rPr>
              <a:t>fences</a:t>
            </a:r>
            <a:endParaRPr b="0" lang="en-US" sz="2000" spc="-1" strike="noStrike">
              <a:latin typeface="Arial"/>
            </a:endParaRPr>
          </a:p>
        </p:txBody>
      </p:sp>
      <p:sp>
        <p:nvSpPr>
          <p:cNvPr id="1033" name="Line 98"/>
          <p:cNvSpPr/>
          <p:nvPr/>
        </p:nvSpPr>
        <p:spPr>
          <a:xfrm>
            <a:off x="2139840" y="3179880"/>
            <a:ext cx="2703600" cy="36720"/>
          </a:xfrm>
          <a:prstGeom prst="line">
            <a:avLst/>
          </a:prstGeom>
          <a:ln w="50760">
            <a:solidFill>
              <a:schemeClr val="accent6"/>
            </a:solidFill>
            <a:miter/>
            <a:headEnd len="med" type="triangle" w="med"/>
          </a:ln>
        </p:spPr>
        <p:style>
          <a:lnRef idx="0"/>
          <a:fillRef idx="0"/>
          <a:effectRef idx="0"/>
          <a:fontRef idx="minor"/>
        </p:style>
      </p:sp>
      <p:sp>
        <p:nvSpPr>
          <p:cNvPr id="1034" name="CustomShape 99"/>
          <p:cNvSpPr/>
          <p:nvPr/>
        </p:nvSpPr>
        <p:spPr>
          <a:xfrm>
            <a:off x="4835520" y="4224960"/>
            <a:ext cx="2676240" cy="1524240"/>
          </a:xfrm>
          <a:prstGeom prst="rect">
            <a:avLst/>
          </a:prstGeom>
          <a:noFill/>
          <a:ln w="50760">
            <a:noFill/>
          </a:ln>
        </p:spPr>
        <p:style>
          <a:lnRef idx="0"/>
          <a:fillRef idx="0"/>
          <a:effectRef idx="0"/>
          <a:fontRef idx="minor"/>
        </p:style>
        <p:txBody>
          <a:bodyPr lIns="0" rIns="0" tIns="0" bIns="0"/>
          <a:p>
            <a:pPr marL="36360" algn="ctr">
              <a:lnSpc>
                <a:spcPct val="100000"/>
              </a:lnSpc>
            </a:pPr>
            <a:r>
              <a:rPr b="1" lang="en-US" sz="2000" spc="-1" strike="noStrike">
                <a:solidFill>
                  <a:srgbClr val="000000"/>
                </a:solidFill>
                <a:latin typeface="Trebuchet MS"/>
              </a:rPr>
              <a:t>Cannot synchronize between </a:t>
            </a:r>
            <a:r>
              <a:rPr b="1" lang="en-US" sz="2000" spc="-1" strike="noStrike">
                <a:solidFill>
                  <a:srgbClr val="c0504d"/>
                </a:solidFill>
                <a:latin typeface="Trebuchet MS"/>
              </a:rPr>
              <a:t>work-groups</a:t>
            </a:r>
            <a:r>
              <a:rPr b="1" lang="en-US" sz="2000" spc="-1" strike="noStrike">
                <a:solidFill>
                  <a:srgbClr val="9bbb59"/>
                </a:solidFill>
                <a:latin typeface="Trebuchet MS"/>
              </a:rPr>
              <a:t> </a:t>
            </a:r>
            <a:r>
              <a:rPr b="1" lang="en-US" sz="2000" spc="-1" strike="noStrike">
                <a:solidFill>
                  <a:srgbClr val="000000"/>
                </a:solidFill>
                <a:latin typeface="Trebuchet MS"/>
              </a:rPr>
              <a:t>within a kernel</a:t>
            </a:r>
            <a:endParaRPr b="0" lang="en-US" sz="2000" spc="-1" strike="noStrike">
              <a:latin typeface="Arial"/>
            </a:endParaRPr>
          </a:p>
        </p:txBody>
      </p:sp>
      <p:sp>
        <p:nvSpPr>
          <p:cNvPr id="1035" name="Line 100"/>
          <p:cNvSpPr/>
          <p:nvPr/>
        </p:nvSpPr>
        <p:spPr>
          <a:xfrm flipV="1">
            <a:off x="2403360" y="4399200"/>
            <a:ext cx="2444760" cy="111240"/>
          </a:xfrm>
          <a:prstGeom prst="line">
            <a:avLst/>
          </a:prstGeom>
          <a:ln w="50760">
            <a:solidFill>
              <a:schemeClr val="accent2"/>
            </a:solidFill>
            <a:miter/>
            <a:headEnd len="med" type="triangle" w="med"/>
          </a:ln>
        </p:spPr>
        <p:style>
          <a:lnRef idx="0"/>
          <a:fillRef idx="0"/>
          <a:effectRef idx="0"/>
          <a:fontRef idx="minor"/>
        </p:style>
      </p:sp>
      <p:sp>
        <p:nvSpPr>
          <p:cNvPr id="1036" name="Line 101"/>
          <p:cNvSpPr/>
          <p:nvPr/>
        </p:nvSpPr>
        <p:spPr>
          <a:xfrm>
            <a:off x="3446280" y="4100760"/>
            <a:ext cx="1400040" cy="298440"/>
          </a:xfrm>
          <a:prstGeom prst="line">
            <a:avLst/>
          </a:prstGeom>
          <a:ln w="50760">
            <a:solidFill>
              <a:schemeClr val="accent2"/>
            </a:solidFill>
            <a:miter/>
            <a:headEnd len="med" type="triangle" w="med"/>
          </a:ln>
        </p:spPr>
        <p:style>
          <a:lnRef idx="0"/>
          <a:fillRef idx="0"/>
          <a:effectRef idx="0"/>
          <a:fontRef idx="minor"/>
        </p:style>
      </p:sp>
      <p:sp>
        <p:nvSpPr>
          <p:cNvPr id="1037" name="CustomShape 102"/>
          <p:cNvSpPr/>
          <p:nvPr/>
        </p:nvSpPr>
        <p:spPr>
          <a:xfrm>
            <a:off x="1895400" y="3049920"/>
            <a:ext cx="250560" cy="255240"/>
          </a:xfrm>
          <a:prstGeom prst="rect">
            <a:avLst/>
          </a:prstGeom>
          <a:noFill/>
          <a:ln w="57240">
            <a:solidFill>
              <a:srgbClr val="ffff66"/>
            </a:solidFill>
            <a:miter/>
          </a:ln>
        </p:spPr>
        <p:style>
          <a:lnRef idx="0"/>
          <a:fillRef idx="0"/>
          <a:effectRef idx="0"/>
          <a:fontRef idx="minor"/>
        </p:style>
      </p:sp>
      <p:sp>
        <p:nvSpPr>
          <p:cNvPr id="1038" name="CustomShape 103"/>
          <p:cNvSpPr/>
          <p:nvPr/>
        </p:nvSpPr>
        <p:spPr>
          <a:xfrm>
            <a:off x="1895400" y="3049920"/>
            <a:ext cx="64800" cy="64800"/>
          </a:xfrm>
          <a:prstGeom prst="rect">
            <a:avLst/>
          </a:prstGeom>
          <a:solidFill>
            <a:srgbClr val="99cc00"/>
          </a:solidFill>
          <a:ln w="25560">
            <a:solidFill>
              <a:schemeClr val="bg1"/>
            </a:solidFill>
            <a:miter/>
          </a:ln>
        </p:spPr>
        <p:style>
          <a:lnRef idx="0"/>
          <a:fillRef idx="0"/>
          <a:effectRef idx="0"/>
          <a:fontRef idx="minor"/>
        </p:style>
      </p:sp>
      <p:sp>
        <p:nvSpPr>
          <p:cNvPr id="1039" name="CustomShape 104"/>
          <p:cNvSpPr/>
          <p:nvPr/>
        </p:nvSpPr>
        <p:spPr>
          <a:xfrm>
            <a:off x="2077920" y="3240720"/>
            <a:ext cx="66240" cy="64800"/>
          </a:xfrm>
          <a:prstGeom prst="rect">
            <a:avLst/>
          </a:prstGeom>
          <a:solidFill>
            <a:srgbClr val="99cc00"/>
          </a:solidFill>
          <a:ln w="25560">
            <a:solidFill>
              <a:schemeClr val="bg1"/>
            </a:solidFill>
            <a:miter/>
          </a:ln>
        </p:spPr>
        <p:style>
          <a:lnRef idx="0"/>
          <a:fillRef idx="0"/>
          <a:effectRef idx="0"/>
          <a:fontRef idx="minor"/>
        </p:style>
      </p:sp>
    </p:spTree>
  </p:cSld>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499"/>
                                          </p:stCondLst>
                                        </p:cTn>
                                        <p:tgtEl>
                                          <p:spTgt spid="9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499"/>
                                          </p:stCondLst>
                                        </p:cTn>
                                        <p:tgtEl>
                                          <p:spTgt spid="939"/>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499"/>
                                          </p:stCondLst>
                                        </p:cTn>
                                        <p:tgtEl>
                                          <p:spTgt spid="945"/>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499"/>
                                          </p:stCondLst>
                                        </p:cTn>
                                        <p:tgtEl>
                                          <p:spTgt spid="9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0">
                                  <p:stCondLst>
                                    <p:cond delay="0"/>
                                  </p:stCondLst>
                                  <p:childTnLst>
                                    <p:set>
                                      <p:cBhvr>
                                        <p:cTn id="62" dur="1" fill="hold">
                                          <p:stCondLst>
                                            <p:cond delay="0"/>
                                          </p:stCondLst>
                                        </p:cTn>
                                        <p:tgtEl>
                                          <p:spTgt spid="1032"/>
                                        </p:tgtEl>
                                        <p:attrNameLst>
                                          <p:attrName>style.visibility</p:attrName>
                                        </p:attrNameLst>
                                      </p:cBhvr>
                                      <p:to>
                                        <p:strVal val="visible"/>
                                      </p:to>
                                    </p:set>
                                    <p:animEffect filter="fade" transition="in">
                                      <p:cBhvr additive="repl">
                                        <p:cTn id="63" dur="500"/>
                                        <p:tgtEl>
                                          <p:spTgt spid="1032"/>
                                        </p:tgtEl>
                                      </p:cBhvr>
                                    </p:animEffect>
                                  </p:childTnLst>
                                </p:cTn>
                              </p:par>
                              <p:par>
                                <p:cTn id="64" nodeType="withEffect" fill="hold" presetClass="entr" presetID="10">
                                  <p:stCondLst>
                                    <p:cond delay="0"/>
                                  </p:stCondLst>
                                  <p:childTnLst>
                                    <p:set>
                                      <p:cBhvr>
                                        <p:cTn id="65" dur="1" fill="hold">
                                          <p:stCondLst>
                                            <p:cond delay="0"/>
                                          </p:stCondLst>
                                        </p:cTn>
                                        <p:tgtEl>
                                          <p:spTgt spid="1033"/>
                                        </p:tgtEl>
                                        <p:attrNameLst>
                                          <p:attrName>style.visibility</p:attrName>
                                        </p:attrNameLst>
                                      </p:cBhvr>
                                      <p:to>
                                        <p:strVal val="visible"/>
                                      </p:to>
                                    </p:set>
                                    <p:animEffect filter="fade" transition="in">
                                      <p:cBhvr additive="repl">
                                        <p:cTn id="66" dur="500"/>
                                        <p:tgtEl>
                                          <p:spTgt spid="1033"/>
                                        </p:tgtEl>
                                      </p:cBhvr>
                                    </p:animEffect>
                                  </p:childTnLst>
                                </p:cTn>
                              </p:par>
                              <p:par>
                                <p:cTn id="67" nodeType="withEffect" fill="hold" presetClass="entr" presetID="10">
                                  <p:stCondLst>
                                    <p:cond delay="0"/>
                                  </p:stCondLst>
                                  <p:childTnLst>
                                    <p:set>
                                      <p:cBhvr>
                                        <p:cTn id="68" dur="1" fill="hold">
                                          <p:stCondLst>
                                            <p:cond delay="0"/>
                                          </p:stCondLst>
                                        </p:cTn>
                                        <p:tgtEl>
                                          <p:spTgt spid="1037"/>
                                        </p:tgtEl>
                                        <p:attrNameLst>
                                          <p:attrName>style.visibility</p:attrName>
                                        </p:attrNameLst>
                                      </p:cBhvr>
                                      <p:to>
                                        <p:strVal val="visible"/>
                                      </p:to>
                                    </p:set>
                                    <p:animEffect filter="fade" transition="in">
                                      <p:cBhvr additive="repl">
                                        <p:cTn id="69" dur="500"/>
                                        <p:tgtEl>
                                          <p:spTgt spid="1037"/>
                                        </p:tgtEl>
                                      </p:cBhvr>
                                    </p:animEffect>
                                  </p:childTnLst>
                                </p:cTn>
                              </p:par>
                              <p:par>
                                <p:cTn id="70" nodeType="withEffect" fill="hold" presetClass="entr" presetID="10">
                                  <p:stCondLst>
                                    <p:cond delay="0"/>
                                  </p:stCondLst>
                                  <p:childTnLst>
                                    <p:set>
                                      <p:cBhvr>
                                        <p:cTn id="71" dur="1" fill="hold">
                                          <p:stCondLst>
                                            <p:cond delay="0"/>
                                          </p:stCondLst>
                                        </p:cTn>
                                        <p:tgtEl>
                                          <p:spTgt spid="1039"/>
                                        </p:tgtEl>
                                        <p:attrNameLst>
                                          <p:attrName>style.visibility</p:attrName>
                                        </p:attrNameLst>
                                      </p:cBhvr>
                                      <p:to>
                                        <p:strVal val="visible"/>
                                      </p:to>
                                    </p:set>
                                    <p:animEffect filter="fade" transition="in">
                                      <p:cBhvr additive="repl">
                                        <p:cTn id="72" dur="500"/>
                                        <p:tgtEl>
                                          <p:spTgt spid="1039"/>
                                        </p:tgtEl>
                                      </p:cBhvr>
                                    </p:animEffect>
                                  </p:childTnLst>
                                </p:cTn>
                              </p:par>
                              <p:par>
                                <p:cTn id="73" nodeType="withEffect" fill="hold" presetClass="entr" presetID="10">
                                  <p:stCondLst>
                                    <p:cond delay="0"/>
                                  </p:stCondLst>
                                  <p:childTnLst>
                                    <p:set>
                                      <p:cBhvr>
                                        <p:cTn id="74" dur="1" fill="hold">
                                          <p:stCondLst>
                                            <p:cond delay="0"/>
                                          </p:stCondLst>
                                        </p:cTn>
                                        <p:tgtEl>
                                          <p:spTgt spid="1038"/>
                                        </p:tgtEl>
                                        <p:attrNameLst>
                                          <p:attrName>style.visibility</p:attrName>
                                        </p:attrNameLst>
                                      </p:cBhvr>
                                      <p:to>
                                        <p:strVal val="visible"/>
                                      </p:to>
                                    </p:set>
                                    <p:animEffect filter="fade" transition="in">
                                      <p:cBhvr additive="repl">
                                        <p:cTn id="75" dur="500"/>
                                        <p:tgtEl>
                                          <p:spTgt spid="1038"/>
                                        </p:tgtEl>
                                      </p:cBhvr>
                                    </p:animEffect>
                                  </p:childTnLst>
                                </p:cTn>
                              </p:par>
                            </p:childTnLst>
                          </p:cTn>
                        </p:par>
                      </p:childTnLst>
                    </p:cTn>
                  </p:par>
                  <p:par>
                    <p:cTn id="76" fill="hold">
                      <p:stCondLst>
                        <p:cond delay="indefinite"/>
                      </p:stCondLst>
                      <p:childTnLst>
                        <p:par>
                          <p:cTn id="77" fill="hold">
                            <p:stCondLst>
                              <p:cond delay="0"/>
                            </p:stCondLst>
                            <p:childTnLst>
                              <p:par>
                                <p:cTn id="78" nodeType="clickEffect" fill="hold" presetClass="entr" presetID="10">
                                  <p:stCondLst>
                                    <p:cond delay="0"/>
                                  </p:stCondLst>
                                  <p:childTnLst>
                                    <p:set>
                                      <p:cBhvr>
                                        <p:cTn id="79" dur="1" fill="hold">
                                          <p:stCondLst>
                                            <p:cond delay="0"/>
                                          </p:stCondLst>
                                        </p:cTn>
                                        <p:tgtEl>
                                          <p:spTgt spid="1036"/>
                                        </p:tgtEl>
                                        <p:attrNameLst>
                                          <p:attrName>style.visibility</p:attrName>
                                        </p:attrNameLst>
                                      </p:cBhvr>
                                      <p:to>
                                        <p:strVal val="visible"/>
                                      </p:to>
                                    </p:set>
                                    <p:animEffect filter="fade" transition="in">
                                      <p:cBhvr additive="repl">
                                        <p:cTn id="80" dur="500"/>
                                        <p:tgtEl>
                                          <p:spTgt spid="1036"/>
                                        </p:tgtEl>
                                      </p:cBhvr>
                                    </p:animEffect>
                                  </p:childTnLst>
                                </p:cTn>
                              </p:par>
                              <p:par>
                                <p:cTn id="81" nodeType="withEffect" fill="hold" presetClass="entr" presetID="10">
                                  <p:stCondLst>
                                    <p:cond delay="0"/>
                                  </p:stCondLst>
                                  <p:childTnLst>
                                    <p:set>
                                      <p:cBhvr>
                                        <p:cTn id="82" dur="1" fill="hold">
                                          <p:stCondLst>
                                            <p:cond delay="0"/>
                                          </p:stCondLst>
                                        </p:cTn>
                                        <p:tgtEl>
                                          <p:spTgt spid="1035"/>
                                        </p:tgtEl>
                                        <p:attrNameLst>
                                          <p:attrName>style.visibility</p:attrName>
                                        </p:attrNameLst>
                                      </p:cBhvr>
                                      <p:to>
                                        <p:strVal val="visible"/>
                                      </p:to>
                                    </p:set>
                                    <p:animEffect filter="fade" transition="in">
                                      <p:cBhvr additive="repl">
                                        <p:cTn id="83" dur="500"/>
                                        <p:tgtEl>
                                          <p:spTgt spid="1035"/>
                                        </p:tgtEl>
                                      </p:cBhvr>
                                    </p:animEffect>
                                  </p:childTnLst>
                                </p:cTn>
                              </p:par>
                              <p:par>
                                <p:cTn id="84" nodeType="withEffect" fill="hold" presetClass="entr" presetID="10">
                                  <p:stCondLst>
                                    <p:cond delay="0"/>
                                  </p:stCondLst>
                                  <p:childTnLst>
                                    <p:set>
                                      <p:cBhvr>
                                        <p:cTn id="85" dur="1" fill="hold">
                                          <p:stCondLst>
                                            <p:cond delay="0"/>
                                          </p:stCondLst>
                                        </p:cTn>
                                        <p:tgtEl>
                                          <p:spTgt spid="1034"/>
                                        </p:tgtEl>
                                        <p:attrNameLst>
                                          <p:attrName>style.visibility</p:attrName>
                                        </p:attrNameLst>
                                      </p:cBhvr>
                                      <p:to>
                                        <p:strVal val="visible"/>
                                      </p:to>
                                    </p:set>
                                    <p:animEffect filter="fade" transition="in">
                                      <p:cBhvr additive="repl">
                                        <p:cTn id="86" dur="500"/>
                                        <p:tgtEl>
                                          <p:spTgt spid="1034"/>
                                        </p:tgtEl>
                                      </p:cBhvr>
                                    </p:animEffect>
                                  </p:childTnLst>
                                </p:cTn>
                              </p:par>
                              <p:par>
                                <p:cTn id="87" nodeType="withEffect" fill="hold" presetClass="entr" presetID="10">
                                  <p:stCondLst>
                                    <p:cond delay="0"/>
                                  </p:stCondLst>
                                  <p:childTnLst>
                                    <p:set>
                                      <p:cBhvr>
                                        <p:cTn id="88" dur="1" fill="hold">
                                          <p:stCondLst>
                                            <p:cond delay="0"/>
                                          </p:stCondLst>
                                        </p:cTn>
                                        <p:tgtEl>
                                          <p:spTgt spid="1029"/>
                                        </p:tgtEl>
                                        <p:attrNameLst>
                                          <p:attrName>style.visibility</p:attrName>
                                        </p:attrNameLst>
                                      </p:cBhvr>
                                      <p:to>
                                        <p:strVal val="visible"/>
                                      </p:to>
                                    </p:set>
                                    <p:animEffect filter="fade" transition="in">
                                      <p:cBhvr additive="repl">
                                        <p:cTn id="89" dur="500"/>
                                        <p:tgtEl>
                                          <p:spTgt spid="1029"/>
                                        </p:tgtEl>
                                      </p:cBhvr>
                                    </p:animEffect>
                                  </p:childTnLst>
                                </p:cTn>
                              </p:par>
                              <p:par>
                                <p:cTn id="90" nodeType="withEffect" fill="hold" presetClass="entr" presetID="10">
                                  <p:stCondLst>
                                    <p:cond delay="0"/>
                                  </p:stCondLst>
                                  <p:childTnLst>
                                    <p:set>
                                      <p:cBhvr>
                                        <p:cTn id="91" dur="1" fill="hold">
                                          <p:stCondLst>
                                            <p:cond delay="0"/>
                                          </p:stCondLst>
                                        </p:cTn>
                                        <p:tgtEl>
                                          <p:spTgt spid="1028"/>
                                        </p:tgtEl>
                                        <p:attrNameLst>
                                          <p:attrName>style.visibility</p:attrName>
                                        </p:attrNameLst>
                                      </p:cBhvr>
                                      <p:to>
                                        <p:strVal val="visible"/>
                                      </p:to>
                                    </p:set>
                                    <p:animEffect filter="fade" transition="in">
                                      <p:cBhvr additive="repl">
                                        <p:cTn id="92" dur="500"/>
                                        <p:tgtEl>
                                          <p:spTgt spid="1028"/>
                                        </p:tgtEl>
                                      </p:cBhvr>
                                    </p:animEffect>
                                  </p:childTnLst>
                                </p:cTn>
                              </p:par>
                              <p:par>
                                <p:cTn id="93" nodeType="withEffect" fill="hold" presetClass="entr" presetID="10">
                                  <p:stCondLst>
                                    <p:cond delay="0"/>
                                  </p:stCondLst>
                                  <p:childTnLst>
                                    <p:set>
                                      <p:cBhvr>
                                        <p:cTn id="94" dur="1" fill="hold">
                                          <p:stCondLst>
                                            <p:cond delay="0"/>
                                          </p:stCondLst>
                                        </p:cTn>
                                        <p:tgtEl>
                                          <p:spTgt spid="1027"/>
                                        </p:tgtEl>
                                        <p:attrNameLst>
                                          <p:attrName>style.visibility</p:attrName>
                                        </p:attrNameLst>
                                      </p:cBhvr>
                                      <p:to>
                                        <p:strVal val="visible"/>
                                      </p:to>
                                    </p:set>
                                    <p:animEffect filter="fade" transition="in">
                                      <p:cBhvr additive="repl">
                                        <p:cTn id="95" dur="500"/>
                                        <p:tgtEl>
                                          <p:spTgt spid="10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OpenCL N Dimensional Range (NDRange)</a:t>
            </a:r>
            <a:endParaRPr b="0" lang="en-US" sz="4400" spc="-1" strike="noStrike">
              <a:solidFill>
                <a:srgbClr val="000000"/>
              </a:solidFill>
              <a:latin typeface="Trebuchet MS"/>
            </a:endParaRPr>
          </a:p>
        </p:txBody>
      </p:sp>
      <p:sp>
        <p:nvSpPr>
          <p:cNvPr id="1041"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problem we want to compute should have some </a:t>
            </a:r>
            <a:r>
              <a:rPr b="1" lang="en-US" sz="3200" spc="-1" strike="noStrike">
                <a:solidFill>
                  <a:srgbClr val="c0504d"/>
                </a:solidFill>
                <a:latin typeface="Trebuchet MS"/>
              </a:rPr>
              <a:t>dimensionality</a:t>
            </a:r>
            <a:r>
              <a:rPr b="0" lang="en-US" sz="3200" spc="-1" strike="noStrike">
                <a:solidFill>
                  <a:srgbClr val="000000"/>
                </a:solidFill>
                <a:latin typeface="Trebuchet MS"/>
              </a:rPr>
              <a:t>;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For example, compute a kernel on all points in a cube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When we execute the kernel we specify </a:t>
            </a:r>
            <a:r>
              <a:rPr b="1" lang="en-US" sz="3200" spc="-1" strike="noStrike">
                <a:solidFill>
                  <a:srgbClr val="c0504d"/>
                </a:solidFill>
                <a:latin typeface="Trebuchet MS"/>
              </a:rPr>
              <a:t>up to 3 dimensions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We also </a:t>
            </a:r>
            <a:r>
              <a:rPr b="1" lang="en-US" sz="3200" spc="-1" strike="noStrike">
                <a:solidFill>
                  <a:srgbClr val="c0504d"/>
                </a:solidFill>
                <a:latin typeface="Trebuchet MS"/>
              </a:rPr>
              <a:t>specify the total problem size</a:t>
            </a:r>
            <a:r>
              <a:rPr b="0" lang="en-US" sz="3200" spc="-1" strike="noStrike">
                <a:solidFill>
                  <a:srgbClr val="c0504d"/>
                </a:solidFill>
                <a:latin typeface="Trebuchet MS"/>
              </a:rPr>
              <a:t> </a:t>
            </a:r>
            <a:r>
              <a:rPr b="0" lang="en-US" sz="3200" spc="-1" strike="noStrike">
                <a:solidFill>
                  <a:srgbClr val="000000"/>
                </a:solidFill>
                <a:latin typeface="Trebuchet MS"/>
              </a:rPr>
              <a:t>in each dimension – this is called the </a:t>
            </a:r>
            <a:r>
              <a:rPr b="1" lang="en-US" sz="3200" spc="-1" strike="noStrike">
                <a:solidFill>
                  <a:srgbClr val="c0504d"/>
                </a:solidFill>
                <a:latin typeface="Trebuchet MS"/>
              </a:rPr>
              <a:t>global</a:t>
            </a:r>
            <a:r>
              <a:rPr b="0" lang="en-US" sz="3200" spc="-1" strike="noStrike">
                <a:solidFill>
                  <a:srgbClr val="c0504d"/>
                </a:solidFill>
                <a:latin typeface="Trebuchet MS"/>
              </a:rPr>
              <a:t> </a:t>
            </a:r>
            <a:r>
              <a:rPr b="0" lang="en-US" sz="3200" spc="-1" strike="noStrike">
                <a:solidFill>
                  <a:srgbClr val="000000"/>
                </a:solidFill>
                <a:latin typeface="Trebuchet MS"/>
              </a:rPr>
              <a:t>size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We associate each point in the iteration space with a </a:t>
            </a:r>
            <a:r>
              <a:rPr b="1" lang="en-US" sz="3200" spc="-1" strike="noStrike">
                <a:solidFill>
                  <a:srgbClr val="c0504d"/>
                </a:solidFill>
                <a:latin typeface="Trebuchet MS"/>
              </a:rPr>
              <a:t>work-item</a:t>
            </a:r>
            <a:endParaRPr b="0" lang="en-US" sz="3200" spc="-1" strike="noStrike">
              <a:solidFill>
                <a:srgbClr val="000000"/>
              </a:solidFill>
              <a:latin typeface="Trebuchet MS"/>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OpenCL N Dimensional Range (NDRange)</a:t>
            </a:r>
            <a:endParaRPr b="0" lang="en-US" sz="4400" spc="-1" strike="noStrike">
              <a:solidFill>
                <a:srgbClr val="000000"/>
              </a:solidFill>
              <a:latin typeface="Trebuchet MS"/>
            </a:endParaRPr>
          </a:p>
        </p:txBody>
      </p:sp>
      <p:sp>
        <p:nvSpPr>
          <p:cNvPr id="1043" name="TextShape 2"/>
          <p:cNvSpPr txBox="1"/>
          <p:nvPr/>
        </p:nvSpPr>
        <p:spPr>
          <a:xfrm>
            <a:off x="457200" y="1600200"/>
            <a:ext cx="8434800" cy="4852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Work-items are grouped into </a:t>
            </a:r>
            <a:r>
              <a:rPr b="1" lang="en-US" sz="3200" spc="-1" strike="noStrike">
                <a:solidFill>
                  <a:srgbClr val="c0504d"/>
                </a:solidFill>
                <a:latin typeface="Trebuchet MS"/>
              </a:rPr>
              <a:t>work-groups</a:t>
            </a:r>
            <a:r>
              <a:rPr b="0" lang="en-US" sz="3200" spc="-1" strike="noStrike">
                <a:solidFill>
                  <a:srgbClr val="000000"/>
                </a:solidFill>
                <a:latin typeface="Trebuchet MS"/>
              </a:rPr>
              <a:t>; work-items within a work-group can share </a:t>
            </a:r>
            <a:r>
              <a:rPr b="1" lang="en-US" sz="3200" spc="-1" strike="noStrike">
                <a:solidFill>
                  <a:srgbClr val="c0504d"/>
                </a:solidFill>
                <a:latin typeface="Trebuchet MS"/>
              </a:rPr>
              <a:t>local</a:t>
            </a:r>
            <a:r>
              <a:rPr b="1" lang="en-US" sz="3200" spc="-1" strike="noStrike">
                <a:solidFill>
                  <a:srgbClr val="000000"/>
                </a:solidFill>
                <a:latin typeface="Trebuchet MS"/>
              </a:rPr>
              <a:t> </a:t>
            </a:r>
            <a:r>
              <a:rPr b="1" lang="en-US" sz="3200" spc="-1" strike="noStrike">
                <a:solidFill>
                  <a:srgbClr val="c0504d"/>
                </a:solidFill>
                <a:latin typeface="Trebuchet MS"/>
              </a:rPr>
              <a:t>memory</a:t>
            </a:r>
            <a:r>
              <a:rPr b="1" lang="en-US" sz="3200" spc="-1" strike="noStrike">
                <a:solidFill>
                  <a:srgbClr val="000000"/>
                </a:solidFill>
                <a:latin typeface="Trebuchet MS"/>
              </a:rPr>
              <a:t> </a:t>
            </a:r>
            <a:r>
              <a:rPr b="0" lang="en-US" sz="3200" spc="-1" strike="noStrike">
                <a:solidFill>
                  <a:srgbClr val="000000"/>
                </a:solidFill>
                <a:latin typeface="Trebuchet MS"/>
              </a:rPr>
              <a:t>and can </a:t>
            </a:r>
            <a:r>
              <a:rPr b="1" lang="en-US" sz="3200" spc="-1" strike="noStrike">
                <a:solidFill>
                  <a:srgbClr val="f79646"/>
                </a:solidFill>
                <a:latin typeface="Trebuchet MS"/>
              </a:rPr>
              <a:t>synchronize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We can specify the number of work-items in a work-group – this is called the </a:t>
            </a:r>
            <a:r>
              <a:rPr b="1" lang="en-US" sz="3200" spc="-1" strike="noStrike">
                <a:solidFill>
                  <a:srgbClr val="c0504d"/>
                </a:solidFill>
                <a:latin typeface="Trebuchet MS"/>
              </a:rPr>
              <a:t>local</a:t>
            </a:r>
            <a:r>
              <a:rPr b="0" lang="en-US" sz="3200" spc="-1" strike="noStrike">
                <a:solidFill>
                  <a:srgbClr val="c0504d"/>
                </a:solidFill>
                <a:latin typeface="Trebuchet MS"/>
              </a:rPr>
              <a:t> </a:t>
            </a:r>
            <a:r>
              <a:rPr b="0" lang="en-US" sz="3200" spc="-1" strike="noStrike">
                <a:solidFill>
                  <a:srgbClr val="000000"/>
                </a:solidFill>
                <a:latin typeface="Trebuchet MS"/>
              </a:rPr>
              <a:t>(work-group) size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Or the OpenCL run-time can choose the work-group size for you (usually not optimally)</a:t>
            </a:r>
            <a:endParaRPr b="0" lang="en-US" sz="3200" spc="-1" strike="noStrike">
              <a:solidFill>
                <a:srgbClr val="000000"/>
              </a:solidFill>
              <a:latin typeface="Trebuchet MS"/>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TextShape 1"/>
          <p:cNvSpPr txBox="1"/>
          <p:nvPr/>
        </p:nvSpPr>
        <p:spPr>
          <a:xfrm>
            <a:off x="457200" y="-540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Memory model</a:t>
            </a:r>
            <a:endParaRPr b="0" lang="en-US" sz="4400" spc="-1" strike="noStrike">
              <a:solidFill>
                <a:srgbClr val="000000"/>
              </a:solidFill>
              <a:latin typeface="Trebuchet MS"/>
            </a:endParaRPr>
          </a:p>
        </p:txBody>
      </p:sp>
      <p:sp>
        <p:nvSpPr>
          <p:cNvPr id="1045" name="TextShape 2"/>
          <p:cNvSpPr txBox="1"/>
          <p:nvPr/>
        </p:nvSpPr>
        <p:spPr>
          <a:xfrm>
            <a:off x="107640" y="1052640"/>
            <a:ext cx="3888000" cy="4464000"/>
          </a:xfrm>
          <a:prstGeom prst="rect">
            <a:avLst/>
          </a:prstGeom>
          <a:noFill/>
          <a:ln>
            <a:noFill/>
          </a:ln>
        </p:spPr>
        <p:txBody>
          <a:bodyPr>
            <a:normAutofit/>
          </a:bodyPr>
          <a:p>
            <a:pPr marL="343080" indent="-342720">
              <a:lnSpc>
                <a:spcPct val="100000"/>
              </a:lnSpc>
              <a:spcBef>
                <a:spcPts val="561"/>
              </a:spcBef>
              <a:buClr>
                <a:srgbClr val="4f81bd"/>
              </a:buClr>
              <a:buFont typeface="Arial"/>
              <a:buChar char="•"/>
            </a:pPr>
            <a:r>
              <a:rPr b="1" i="1" lang="en-US" sz="2800" spc="-1" strike="noStrike">
                <a:solidFill>
                  <a:srgbClr val="4f81bd"/>
                </a:solidFill>
                <a:latin typeface="Trebuchet MS"/>
              </a:rPr>
              <a:t>Private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Per work-item</a:t>
            </a:r>
            <a:endParaRPr b="0" lang="en-US" sz="2400" spc="-1" strike="noStrike">
              <a:solidFill>
                <a:srgbClr val="000000"/>
              </a:solidFill>
              <a:latin typeface="Trebuchet MS"/>
            </a:endParaRPr>
          </a:p>
          <a:p>
            <a:pPr marL="343080" indent="-342720">
              <a:lnSpc>
                <a:spcPct val="100000"/>
              </a:lnSpc>
              <a:spcBef>
                <a:spcPts val="561"/>
              </a:spcBef>
              <a:buClr>
                <a:srgbClr val="9bbb59"/>
              </a:buClr>
              <a:buFont typeface="Arial"/>
              <a:buChar char="•"/>
            </a:pPr>
            <a:r>
              <a:rPr b="1" i="1" lang="en-US" sz="2800" spc="-1" strike="noStrike">
                <a:solidFill>
                  <a:srgbClr val="9bbb59"/>
                </a:solidFill>
                <a:latin typeface="Trebuchet MS"/>
              </a:rPr>
              <a:t>Local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Shared within a</a:t>
            </a:r>
            <a:endParaRPr b="0" lang="en-US" sz="2400" spc="-1" strike="noStrike">
              <a:solidFill>
                <a:srgbClr val="000000"/>
              </a:solidFill>
              <a:latin typeface="Trebuchet MS"/>
            </a:endParaRPr>
          </a:p>
          <a:p>
            <a:pPr marL="457200">
              <a:lnSpc>
                <a:spcPct val="100000"/>
              </a:lnSpc>
              <a:spcBef>
                <a:spcPts val="479"/>
              </a:spcBef>
            </a:pPr>
            <a:r>
              <a:rPr b="0" lang="en-US" sz="2400" spc="-1" strike="noStrike">
                <a:solidFill>
                  <a:srgbClr val="000000"/>
                </a:solidFill>
                <a:latin typeface="Trebuchet MS"/>
              </a:rPr>
              <a:t>	</a:t>
            </a:r>
            <a:r>
              <a:rPr b="0" lang="en-US" sz="2400" spc="-1" strike="noStrike">
                <a:solidFill>
                  <a:srgbClr val="000000"/>
                </a:solidFill>
                <a:latin typeface="Trebuchet MS"/>
              </a:rPr>
              <a:t>work-group</a:t>
            </a:r>
            <a:endParaRPr b="0" lang="en-US" sz="2400" spc="-1" strike="noStrike">
              <a:solidFill>
                <a:srgbClr val="000000"/>
              </a:solidFill>
              <a:latin typeface="Trebuchet MS"/>
            </a:endParaRPr>
          </a:p>
          <a:p>
            <a:pPr marL="343080" indent="-342720">
              <a:lnSpc>
                <a:spcPct val="100000"/>
              </a:lnSpc>
              <a:spcBef>
                <a:spcPts val="561"/>
              </a:spcBef>
              <a:buClr>
                <a:srgbClr val="f79646"/>
              </a:buClr>
              <a:buFont typeface="Arial"/>
              <a:buChar char="•"/>
            </a:pPr>
            <a:r>
              <a:rPr b="1" i="1" lang="en-US" sz="2800" spc="-1" strike="noStrike">
                <a:solidFill>
                  <a:srgbClr val="f79646"/>
                </a:solidFill>
                <a:latin typeface="Trebuchet MS"/>
              </a:rPr>
              <a:t>Global Memory /Constant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Visible to all</a:t>
            </a:r>
            <a:endParaRPr b="0" lang="en-US" sz="2400" spc="-1" strike="noStrike">
              <a:solidFill>
                <a:srgbClr val="000000"/>
              </a:solidFill>
              <a:latin typeface="Trebuchet MS"/>
            </a:endParaRPr>
          </a:p>
          <a:p>
            <a:pPr marL="457200">
              <a:lnSpc>
                <a:spcPct val="100000"/>
              </a:lnSpc>
              <a:spcBef>
                <a:spcPts val="479"/>
              </a:spcBef>
            </a:pPr>
            <a:r>
              <a:rPr b="0" lang="en-US" sz="2400" spc="-1" strike="noStrike">
                <a:solidFill>
                  <a:srgbClr val="000000"/>
                </a:solidFill>
                <a:latin typeface="Trebuchet MS"/>
              </a:rPr>
              <a:t>	</a:t>
            </a:r>
            <a:r>
              <a:rPr b="0" lang="en-US" sz="2400" spc="-1" strike="noStrike">
                <a:solidFill>
                  <a:srgbClr val="000000"/>
                </a:solidFill>
                <a:latin typeface="Trebuchet MS"/>
              </a:rPr>
              <a:t>work-groups</a:t>
            </a:r>
            <a:endParaRPr b="0" lang="en-US" sz="2400" spc="-1" strike="noStrike">
              <a:solidFill>
                <a:srgbClr val="000000"/>
              </a:solidFill>
              <a:latin typeface="Trebuchet MS"/>
            </a:endParaRPr>
          </a:p>
          <a:p>
            <a:pPr marL="343080" indent="-342720">
              <a:lnSpc>
                <a:spcPct val="100000"/>
              </a:lnSpc>
              <a:spcBef>
                <a:spcPts val="561"/>
              </a:spcBef>
              <a:buClr>
                <a:srgbClr val="c0504d"/>
              </a:buClr>
              <a:buFont typeface="Arial"/>
              <a:buChar char="•"/>
            </a:pPr>
            <a:r>
              <a:rPr b="1" i="1" lang="en-US" sz="2800" spc="-1" strike="noStrike">
                <a:solidFill>
                  <a:srgbClr val="c0504d"/>
                </a:solidFill>
                <a:latin typeface="Trebuchet MS"/>
              </a:rPr>
              <a:t>Host memory</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On the CPU</a:t>
            </a:r>
            <a:endParaRPr b="0" lang="en-US" sz="2400" spc="-1" strike="noStrike">
              <a:solidFill>
                <a:srgbClr val="000000"/>
              </a:solidFill>
              <a:latin typeface="Trebuchet MS"/>
            </a:endParaRPr>
          </a:p>
        </p:txBody>
      </p:sp>
      <p:pic>
        <p:nvPicPr>
          <p:cNvPr id="1046" name="Content Placeholder 6" descr=""/>
          <p:cNvPicPr/>
          <p:nvPr/>
        </p:nvPicPr>
        <p:blipFill>
          <a:blip r:embed="rId1"/>
          <a:stretch/>
        </p:blipFill>
        <p:spPr>
          <a:xfrm>
            <a:off x="3708000" y="1052640"/>
            <a:ext cx="5355000" cy="4035240"/>
          </a:xfrm>
          <a:prstGeom prst="rect">
            <a:avLst/>
          </a:prstGeom>
          <a:ln>
            <a:noFill/>
          </a:ln>
        </p:spPr>
      </p:pic>
      <p:sp>
        <p:nvSpPr>
          <p:cNvPr id="1047" name="CustomShape 3"/>
          <p:cNvSpPr/>
          <p:nvPr/>
        </p:nvSpPr>
        <p:spPr>
          <a:xfrm>
            <a:off x="1403640" y="5428440"/>
            <a:ext cx="6840360" cy="17960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rebuchet MS"/>
              </a:rPr>
              <a:t>Memory management is </a:t>
            </a:r>
            <a:r>
              <a:rPr b="1" lang="en-US" sz="2800" spc="-1" strike="noStrike" u="sng">
                <a:solidFill>
                  <a:srgbClr val="c0504d"/>
                </a:solidFill>
                <a:uFillTx/>
                <a:latin typeface="Trebuchet MS"/>
              </a:rPr>
              <a:t>explicit</a:t>
            </a:r>
            <a:r>
              <a:rPr b="0" lang="en-US" sz="2800" spc="-1" strike="noStrike">
                <a:solidFill>
                  <a:srgbClr val="000000"/>
                </a:solidFill>
                <a:latin typeface="Trebuchet MS"/>
              </a:rPr>
              <a:t>: </a:t>
            </a:r>
            <a:br/>
            <a:r>
              <a:rPr b="0" lang="en-US" sz="2800" spc="-1" strike="noStrike">
                <a:solidFill>
                  <a:srgbClr val="000000"/>
                </a:solidFill>
                <a:latin typeface="Trebuchet MS"/>
              </a:rPr>
              <a:t>You are responsible for moving data from</a:t>
            </a:r>
            <a:endParaRPr b="0" lang="en-US" sz="2800" spc="-1" strike="noStrike">
              <a:latin typeface="Arial"/>
            </a:endParaRPr>
          </a:p>
          <a:p>
            <a:pPr>
              <a:lnSpc>
                <a:spcPct val="100000"/>
              </a:lnSpc>
            </a:pPr>
            <a:r>
              <a:rPr b="0" lang="en-US" sz="2800" spc="-1" strike="noStrike">
                <a:solidFill>
                  <a:srgbClr val="000000"/>
                </a:solidFill>
                <a:latin typeface="Trebuchet MS"/>
              </a:rPr>
              <a:t>	</a:t>
            </a:r>
            <a:r>
              <a:rPr b="0" lang="en-US" sz="2800" spc="-1" strike="noStrike">
                <a:solidFill>
                  <a:srgbClr val="000000"/>
                </a:solidFill>
                <a:latin typeface="Trebuchet MS"/>
              </a:rPr>
              <a:t>host → global → local </a:t>
            </a:r>
            <a:r>
              <a:rPr b="0" i="1" lang="en-US" sz="2800" spc="-1" strike="noStrike">
                <a:solidFill>
                  <a:srgbClr val="000000"/>
                </a:solidFill>
                <a:latin typeface="Trebuchet MS"/>
              </a:rPr>
              <a:t>and</a:t>
            </a:r>
            <a:r>
              <a:rPr b="0" lang="en-US" sz="2800" spc="-1" strike="noStrike">
                <a:solidFill>
                  <a:srgbClr val="000000"/>
                </a:solidFill>
                <a:latin typeface="Trebuchet MS"/>
              </a:rPr>
              <a:t> back</a:t>
            </a:r>
            <a:endParaRPr b="0" lang="en-US" sz="2800" spc="-1" strike="noStrike">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TextShape 1"/>
          <p:cNvSpPr txBox="1"/>
          <p:nvPr/>
        </p:nvSpPr>
        <p:spPr>
          <a:xfrm>
            <a:off x="457200" y="-18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Context and Command-Queues</a:t>
            </a:r>
            <a:endParaRPr b="0" lang="en-US" sz="4400" spc="-1" strike="noStrike">
              <a:solidFill>
                <a:srgbClr val="000000"/>
              </a:solidFill>
              <a:latin typeface="Trebuchet MS"/>
            </a:endParaRPr>
          </a:p>
        </p:txBody>
      </p:sp>
      <p:sp>
        <p:nvSpPr>
          <p:cNvPr id="1049" name="TextShape 2"/>
          <p:cNvSpPr txBox="1"/>
          <p:nvPr/>
        </p:nvSpPr>
        <p:spPr>
          <a:xfrm>
            <a:off x="179640" y="1207440"/>
            <a:ext cx="5328360" cy="5533560"/>
          </a:xfrm>
          <a:prstGeom prst="rect">
            <a:avLst/>
          </a:prstGeom>
          <a:noFill/>
          <a:ln>
            <a:noFill/>
          </a:ln>
        </p:spPr>
        <p:txBody>
          <a:bodyPr>
            <a:normAutofit/>
          </a:bodyPr>
          <a:p>
            <a:pPr marL="343080" indent="-342720">
              <a:lnSpc>
                <a:spcPct val="100000"/>
              </a:lnSpc>
              <a:spcBef>
                <a:spcPts val="561"/>
              </a:spcBef>
              <a:buClr>
                <a:srgbClr val="c0504d"/>
              </a:buClr>
              <a:buFont typeface="Arial"/>
              <a:buChar char="•"/>
            </a:pPr>
            <a:r>
              <a:rPr b="1" i="1" lang="en-US" sz="2800" spc="-1" strike="noStrike">
                <a:solidFill>
                  <a:srgbClr val="c0504d"/>
                </a:solidFill>
                <a:latin typeface="Trebuchet MS"/>
              </a:rPr>
              <a:t>Context</a:t>
            </a:r>
            <a:r>
              <a:rPr b="0" lang="en-US" sz="2800" spc="-1" strike="noStrike">
                <a:solidFill>
                  <a:srgbClr val="c0504d"/>
                </a:solidFill>
                <a:latin typeface="Trebuchet MS"/>
              </a:rPr>
              <a:t>: </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The environment within which kernels execute and in which synchronization and memory management is defined. </a:t>
            </a:r>
            <a:endParaRPr b="0" lang="en-US" sz="24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The </a:t>
            </a:r>
            <a:r>
              <a:rPr b="1" i="1" lang="en-US" sz="2800" spc="-1" strike="noStrike">
                <a:solidFill>
                  <a:srgbClr val="c0504d"/>
                </a:solidFill>
                <a:latin typeface="Trebuchet MS"/>
              </a:rPr>
              <a:t>context</a:t>
            </a:r>
            <a:r>
              <a:rPr b="0" lang="en-US" sz="2800" spc="-1" strike="noStrike">
                <a:solidFill>
                  <a:srgbClr val="c0504d"/>
                </a:solidFill>
                <a:latin typeface="Trebuchet MS"/>
              </a:rPr>
              <a:t> </a:t>
            </a:r>
            <a:r>
              <a:rPr b="0" lang="en-US" sz="2800" spc="-1" strike="noStrike">
                <a:solidFill>
                  <a:srgbClr val="000000"/>
                </a:solidFill>
                <a:latin typeface="Trebuchet MS"/>
              </a:rPr>
              <a:t>includes:</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One or more devices</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Device memory </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One or more command-queues</a:t>
            </a:r>
            <a:endParaRPr b="0" lang="en-US" sz="24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All </a:t>
            </a:r>
            <a:r>
              <a:rPr b="1" i="1" lang="en-US" sz="2800" spc="-1" strike="noStrike">
                <a:solidFill>
                  <a:srgbClr val="c0504d"/>
                </a:solidFill>
                <a:latin typeface="Trebuchet MS"/>
              </a:rPr>
              <a:t>commands</a:t>
            </a:r>
            <a:r>
              <a:rPr b="0" lang="en-US" sz="2800" spc="-1" strike="noStrike">
                <a:solidFill>
                  <a:srgbClr val="c0504d"/>
                </a:solidFill>
                <a:latin typeface="Trebuchet MS"/>
              </a:rPr>
              <a:t> </a:t>
            </a:r>
            <a:r>
              <a:rPr b="0" lang="en-US" sz="2800" spc="-1" strike="noStrike">
                <a:solidFill>
                  <a:srgbClr val="000000"/>
                </a:solidFill>
                <a:latin typeface="Trebuchet MS"/>
              </a:rPr>
              <a:t>for a device (kernel execution, synchronization, and memory transfer operations) are submitted through a </a:t>
            </a:r>
            <a:r>
              <a:rPr b="1" i="1" lang="en-US" sz="2800" spc="-1" strike="noStrike">
                <a:solidFill>
                  <a:srgbClr val="c0504d"/>
                </a:solidFill>
                <a:latin typeface="Trebuchet MS"/>
              </a:rPr>
              <a:t>command-queue</a:t>
            </a:r>
            <a:r>
              <a:rPr b="0" lang="en-US" sz="2800" spc="-1" strike="noStrike">
                <a:solidFill>
                  <a:srgbClr val="000000"/>
                </a:solidFill>
                <a:latin typeface="Trebuchet MS"/>
              </a:rPr>
              <a:t>.  </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Each </a:t>
            </a:r>
            <a:r>
              <a:rPr b="1" i="1" lang="en-US" sz="2800" spc="-1" strike="noStrike">
                <a:solidFill>
                  <a:srgbClr val="c0504d"/>
                </a:solidFill>
                <a:latin typeface="Trebuchet MS"/>
              </a:rPr>
              <a:t>command-queue</a:t>
            </a:r>
            <a:r>
              <a:rPr b="1" i="1" lang="en-US" sz="2800" spc="-1" strike="noStrike">
                <a:solidFill>
                  <a:srgbClr val="000000"/>
                </a:solidFill>
                <a:latin typeface="Trebuchet MS"/>
              </a:rPr>
              <a:t> </a:t>
            </a:r>
            <a:r>
              <a:rPr b="0" lang="en-US" sz="2800" spc="-1" strike="noStrike">
                <a:solidFill>
                  <a:srgbClr val="000000"/>
                </a:solidFill>
                <a:latin typeface="Trebuchet MS"/>
              </a:rPr>
              <a:t>points to a single device within a context.</a:t>
            </a:r>
            <a:endParaRPr b="0" lang="en-US" sz="2800" spc="-1" strike="noStrike">
              <a:solidFill>
                <a:srgbClr val="000000"/>
              </a:solidFill>
              <a:latin typeface="Trebuchet MS"/>
            </a:endParaRPr>
          </a:p>
        </p:txBody>
      </p:sp>
      <p:sp>
        <p:nvSpPr>
          <p:cNvPr id="1050" name="CustomShape 3"/>
          <p:cNvSpPr/>
          <p:nvPr/>
        </p:nvSpPr>
        <p:spPr>
          <a:xfrm>
            <a:off x="5652000" y="1488600"/>
            <a:ext cx="3102480" cy="4968720"/>
          </a:xfrm>
          <a:prstGeom prst="roundRect">
            <a:avLst>
              <a:gd name="adj" fmla="val 4954"/>
            </a:avLst>
          </a:prstGeom>
          <a:solidFill>
            <a:srgbClr val="20538d">
              <a:alpha val="29000"/>
            </a:srgbClr>
          </a:solidFill>
          <a:ln w="6480">
            <a:solidFill>
              <a:schemeClr val="tx1">
                <a:alpha val="41960"/>
              </a:schemeClr>
            </a:solidFill>
            <a:miter/>
          </a:ln>
        </p:spPr>
        <p:style>
          <a:lnRef idx="0"/>
          <a:fillRef idx="0"/>
          <a:effectRef idx="0"/>
          <a:fontRef idx="minor"/>
        </p:style>
      </p:sp>
      <p:pic>
        <p:nvPicPr>
          <p:cNvPr id="1051" name="Picture 5" descr=""/>
          <p:cNvPicPr/>
          <p:nvPr/>
        </p:nvPicPr>
        <p:blipFill>
          <a:blip r:embed="rId1"/>
          <a:stretch/>
        </p:blipFill>
        <p:spPr>
          <a:xfrm>
            <a:off x="6374160" y="3717000"/>
            <a:ext cx="1926720" cy="2555640"/>
          </a:xfrm>
          <a:prstGeom prst="rect">
            <a:avLst/>
          </a:prstGeom>
          <a:ln w="25560">
            <a:noFill/>
          </a:ln>
        </p:spPr>
      </p:pic>
      <p:sp>
        <p:nvSpPr>
          <p:cNvPr id="1052" name="CustomShape 4"/>
          <p:cNvSpPr/>
          <p:nvPr/>
        </p:nvSpPr>
        <p:spPr>
          <a:xfrm>
            <a:off x="6832440" y="4005000"/>
            <a:ext cx="781560" cy="286560"/>
          </a:xfrm>
          <a:prstGeom prst="rect">
            <a:avLst/>
          </a:prstGeom>
          <a:noFill/>
          <a:ln w="12600">
            <a:noFill/>
          </a:ln>
        </p:spPr>
        <p:style>
          <a:lnRef idx="0"/>
          <a:fillRef idx="0"/>
          <a:effectRef idx="0"/>
          <a:fontRef idx="minor"/>
        </p:style>
        <p:txBody>
          <a:bodyPr lIns="0" rIns="0" tIns="0" bIns="0"/>
          <a:p>
            <a:pPr marL="36360" algn="ctr">
              <a:lnSpc>
                <a:spcPct val="100000"/>
              </a:lnSpc>
            </a:pPr>
            <a:r>
              <a:rPr b="1" lang="en-US" sz="1600" spc="-1" strike="noStrike">
                <a:solidFill>
                  <a:srgbClr val="003434"/>
                </a:solidFill>
                <a:latin typeface="Trebuchet MS"/>
              </a:rPr>
              <a:t>Queue</a:t>
            </a:r>
            <a:endParaRPr b="0" lang="en-US" sz="1600" spc="-1" strike="noStrike">
              <a:latin typeface="Arial"/>
            </a:endParaRPr>
          </a:p>
        </p:txBody>
      </p:sp>
      <p:sp>
        <p:nvSpPr>
          <p:cNvPr id="1053" name="CustomShape 5"/>
          <p:cNvSpPr/>
          <p:nvPr/>
        </p:nvSpPr>
        <p:spPr>
          <a:xfrm>
            <a:off x="6422760" y="5712120"/>
            <a:ext cx="1673280" cy="379440"/>
          </a:xfrm>
          <a:prstGeom prst="rect">
            <a:avLst/>
          </a:prstGeom>
          <a:noFill/>
          <a:ln w="12600">
            <a:noFill/>
          </a:ln>
        </p:spPr>
        <p:style>
          <a:lnRef idx="0"/>
          <a:fillRef idx="0"/>
          <a:effectRef idx="0"/>
          <a:fontRef idx="minor"/>
        </p:style>
        <p:txBody>
          <a:bodyPr lIns="0" rIns="0" tIns="0" bIns="0"/>
          <a:p>
            <a:pPr marL="36360" algn="ctr">
              <a:lnSpc>
                <a:spcPct val="100000"/>
              </a:lnSpc>
            </a:pPr>
            <a:r>
              <a:rPr b="1" lang="en-US" sz="2800" spc="-1" strike="noStrike">
                <a:solidFill>
                  <a:srgbClr val="000000"/>
                </a:solidFill>
                <a:latin typeface="Trebuchet MS"/>
              </a:rPr>
              <a:t>Context</a:t>
            </a:r>
            <a:endParaRPr b="0" lang="en-US" sz="2800" spc="-1" strike="noStrike">
              <a:latin typeface="Arial"/>
            </a:endParaRPr>
          </a:p>
        </p:txBody>
      </p:sp>
      <p:sp>
        <p:nvSpPr>
          <p:cNvPr id="1054" name="CustomShape 6"/>
          <p:cNvSpPr/>
          <p:nvPr/>
        </p:nvSpPr>
        <p:spPr>
          <a:xfrm>
            <a:off x="5999040" y="1751040"/>
            <a:ext cx="2458800" cy="110268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len="med" type="oval" w="med"/>
          </a:ln>
        </p:spPr>
        <p:style>
          <a:lnRef idx="2">
            <a:schemeClr val="dk1"/>
          </a:lnRef>
          <a:fillRef idx="1">
            <a:schemeClr val="lt1"/>
          </a:fillRef>
          <a:effectRef idx="0">
            <a:schemeClr val="dk1"/>
          </a:effectRef>
          <a:fontRef idx="minor"/>
        </p:style>
        <p:txBody>
          <a:bodyPr lIns="39240" rIns="39240" tIns="19440" bIns="19440"/>
          <a:p>
            <a:pPr algn="ctr">
              <a:lnSpc>
                <a:spcPct val="100000"/>
              </a:lnSpc>
            </a:pPr>
            <a:r>
              <a:rPr b="1" lang="en-US" sz="1800" spc="-1" strike="noStrike">
                <a:solidFill>
                  <a:srgbClr val="000000"/>
                </a:solidFill>
                <a:latin typeface="Trebuchet MS"/>
                <a:ea typeface="ヒラギノ角ゴ ProN W3"/>
              </a:rPr>
              <a:t> </a:t>
            </a:r>
            <a:endParaRPr b="0" lang="en-US" sz="1800" spc="-1" strike="noStrike">
              <a:latin typeface="Arial"/>
            </a:endParaRPr>
          </a:p>
          <a:p>
            <a:pPr algn="ctr">
              <a:lnSpc>
                <a:spcPct val="100000"/>
              </a:lnSpc>
            </a:pPr>
            <a:r>
              <a:rPr b="1" lang="en-US" sz="2000" spc="-1" strike="noStrike">
                <a:solidFill>
                  <a:srgbClr val="000000"/>
                </a:solidFill>
                <a:latin typeface="Trebuchet MS"/>
                <a:ea typeface="ヒラギノ角ゴ ProN W3"/>
              </a:rPr>
              <a:t>Device</a:t>
            </a:r>
            <a:endParaRPr b="0" lang="en-US" sz="2000" spc="-1" strike="noStrike">
              <a:latin typeface="Arial"/>
            </a:endParaRPr>
          </a:p>
        </p:txBody>
      </p:sp>
      <p:sp>
        <p:nvSpPr>
          <p:cNvPr id="1055" name="CustomShape 7"/>
          <p:cNvSpPr/>
          <p:nvPr/>
        </p:nvSpPr>
        <p:spPr>
          <a:xfrm>
            <a:off x="6001920" y="2925000"/>
            <a:ext cx="2519640" cy="685080"/>
          </a:xfrm>
          <a:prstGeom prst="roundRect">
            <a:avLst>
              <a:gd name="adj" fmla="val 16667"/>
            </a:avLst>
          </a:prstGeom>
          <a:solidFill>
            <a:schemeClr val="bg1">
              <a:lumMod val="85000"/>
            </a:schemeClr>
          </a:solidFill>
          <a:ln w="66600">
            <a:solidFill>
              <a:srgbClr val="002060"/>
            </a:solidFill>
            <a:round/>
            <a:headEnd len="med" type="oval" w="med"/>
          </a:ln>
        </p:spPr>
        <p:style>
          <a:lnRef idx="0"/>
          <a:fillRef idx="0"/>
          <a:effectRef idx="0"/>
          <a:fontRef idx="minor"/>
        </p:style>
      </p:sp>
      <p:sp>
        <p:nvSpPr>
          <p:cNvPr id="1056" name="CustomShape 8"/>
          <p:cNvSpPr/>
          <p:nvPr/>
        </p:nvSpPr>
        <p:spPr>
          <a:xfrm>
            <a:off x="5995440" y="3003840"/>
            <a:ext cx="2527560" cy="3952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000000"/>
                </a:solidFill>
                <a:latin typeface="Trebuchet MS"/>
              </a:rPr>
              <a:t>Device Memory</a:t>
            </a:r>
            <a:endParaRPr b="0" lang="en-US" sz="2000" spc="-1" strike="noStrike">
              <a:latin typeface="Arial"/>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TextShape 1"/>
          <p:cNvSpPr txBox="1"/>
          <p:nvPr/>
        </p:nvSpPr>
        <p:spPr>
          <a:xfrm>
            <a:off x="457200" y="-99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Execution model (kernels)</a:t>
            </a:r>
            <a:endParaRPr b="0" lang="en-US" sz="4400" spc="-1" strike="noStrike">
              <a:solidFill>
                <a:srgbClr val="000000"/>
              </a:solidFill>
              <a:latin typeface="Trebuchet MS"/>
            </a:endParaRPr>
          </a:p>
        </p:txBody>
      </p:sp>
      <p:sp>
        <p:nvSpPr>
          <p:cNvPr id="1058" name="TextShape 2"/>
          <p:cNvSpPr txBox="1"/>
          <p:nvPr/>
        </p:nvSpPr>
        <p:spPr>
          <a:xfrm>
            <a:off x="179640" y="1052640"/>
            <a:ext cx="8784720" cy="12956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 execution model … define a problem domain and execute an instance of a </a:t>
            </a:r>
            <a:r>
              <a:rPr b="1" lang="en-US" sz="3200" spc="-1" strike="noStrike">
                <a:solidFill>
                  <a:srgbClr val="c0504d"/>
                </a:solidFill>
                <a:latin typeface="Trebuchet MS"/>
              </a:rPr>
              <a:t>kernel</a:t>
            </a:r>
            <a:r>
              <a:rPr b="0" lang="en-US" sz="3200" spc="-1" strike="noStrike">
                <a:solidFill>
                  <a:srgbClr val="c0504d"/>
                </a:solidFill>
                <a:latin typeface="Trebuchet MS"/>
              </a:rPr>
              <a:t> </a:t>
            </a:r>
            <a:r>
              <a:rPr b="0" lang="en-US" sz="3200" spc="-1" strike="noStrike">
                <a:solidFill>
                  <a:srgbClr val="000000"/>
                </a:solidFill>
                <a:latin typeface="Trebuchet MS"/>
              </a:rPr>
              <a:t>for each point in the domain</a:t>
            </a:r>
            <a:endParaRPr b="0" lang="en-US" sz="3200" spc="-1" strike="noStrike">
              <a:solidFill>
                <a:srgbClr val="000000"/>
              </a:solidFill>
              <a:latin typeface="Trebuchet MS"/>
            </a:endParaRPr>
          </a:p>
        </p:txBody>
      </p:sp>
      <p:sp>
        <p:nvSpPr>
          <p:cNvPr id="1059" name="CustomShape 3"/>
          <p:cNvSpPr/>
          <p:nvPr/>
        </p:nvSpPr>
        <p:spPr>
          <a:xfrm>
            <a:off x="1043640" y="2277000"/>
            <a:ext cx="6912360" cy="265068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4f81bd"/>
                </a:solidFill>
                <a:latin typeface="Courier New Bold"/>
              </a:rPr>
              <a:t>__kernel</a:t>
            </a:r>
            <a:r>
              <a:rPr b="1" lang="en-US" sz="2400" spc="-1" strike="noStrike">
                <a:solidFill>
                  <a:srgbClr val="000000"/>
                </a:solidFill>
                <a:latin typeface="Courier New Bold"/>
              </a:rPr>
              <a:t> </a:t>
            </a:r>
            <a:r>
              <a:rPr b="1" lang="en-US" sz="2400" spc="-1" strike="noStrike">
                <a:solidFill>
                  <a:srgbClr val="c0504d"/>
                </a:solidFill>
                <a:latin typeface="Courier New Bold"/>
              </a:rPr>
              <a:t>void</a:t>
            </a:r>
            <a:r>
              <a:rPr b="1" lang="en-US" sz="2400" spc="-1" strike="noStrike">
                <a:solidFill>
                  <a:srgbClr val="000000"/>
                </a:solidFill>
                <a:latin typeface="Courier New Bold"/>
              </a:rPr>
              <a:t> </a:t>
            </a:r>
            <a:r>
              <a:rPr b="1" lang="en-US" sz="2400" spc="-1" strike="noStrike">
                <a:solidFill>
                  <a:srgbClr val="17375e"/>
                </a:solidFill>
                <a:latin typeface="Courier New Bold"/>
              </a:rPr>
              <a:t>times_two</a:t>
            </a:r>
            <a:r>
              <a:rPr b="1" lang="en-US" sz="2400" spc="-1" strike="noStrike">
                <a:solidFill>
                  <a:srgbClr val="000000"/>
                </a:solidFill>
                <a:latin typeface="Courier New Bold"/>
              </a:rPr>
              <a:t>(</a:t>
            </a:r>
            <a:endParaRPr b="0" lang="en-US" sz="2400" spc="-1" strike="noStrike">
              <a:latin typeface="Arial"/>
            </a:endParaRPr>
          </a:p>
          <a:p>
            <a:pPr>
              <a:lnSpc>
                <a:spcPct val="100000"/>
              </a:lnSpc>
            </a:pPr>
            <a:r>
              <a:rPr b="1" lang="en-US" sz="2400" spc="-1" strike="noStrike">
                <a:solidFill>
                  <a:srgbClr val="000000"/>
                </a:solidFill>
                <a:latin typeface="Courier New Bold"/>
              </a:rPr>
              <a:t>    </a:t>
            </a:r>
            <a:r>
              <a:rPr b="1" lang="en-US" sz="2400" spc="-1" strike="noStrike">
                <a:solidFill>
                  <a:srgbClr val="4f81bd"/>
                </a:solidFill>
                <a:latin typeface="Courier New Bold"/>
              </a:rPr>
              <a:t>__global</a:t>
            </a:r>
            <a:r>
              <a:rPr b="1" lang="en-US" sz="2400" spc="-1" strike="noStrike">
                <a:solidFill>
                  <a:srgbClr val="000000"/>
                </a:solidFill>
                <a:latin typeface="Courier New Bold"/>
              </a:rPr>
              <a:t> </a:t>
            </a:r>
            <a:r>
              <a:rPr b="1" lang="en-US" sz="2400" spc="-1" strike="noStrike">
                <a:solidFill>
                  <a:srgbClr val="c0504d"/>
                </a:solidFill>
                <a:latin typeface="Courier New Bold"/>
              </a:rPr>
              <a:t>float</a:t>
            </a:r>
            <a:r>
              <a:rPr b="1" lang="en-US" sz="2400" spc="-1" strike="noStrike">
                <a:solidFill>
                  <a:srgbClr val="000000"/>
                </a:solidFill>
                <a:latin typeface="Courier New Bold"/>
              </a:rPr>
              <a:t>* input,</a:t>
            </a:r>
            <a:endParaRPr b="0" lang="en-US" sz="2400" spc="-1" strike="noStrike">
              <a:latin typeface="Arial"/>
            </a:endParaRPr>
          </a:p>
          <a:p>
            <a:pPr>
              <a:lnSpc>
                <a:spcPct val="100000"/>
              </a:lnSpc>
            </a:pPr>
            <a:r>
              <a:rPr b="1" lang="en-US" sz="2400" spc="-1" strike="noStrike">
                <a:solidFill>
                  <a:srgbClr val="4f81bd"/>
                </a:solidFill>
                <a:latin typeface="Courier New Bold"/>
              </a:rPr>
              <a:t>    </a:t>
            </a:r>
            <a:r>
              <a:rPr b="1" lang="en-US" sz="2400" spc="-1" strike="noStrike">
                <a:solidFill>
                  <a:srgbClr val="4f81bd"/>
                </a:solidFill>
                <a:latin typeface="Courier New Bold"/>
              </a:rPr>
              <a:t>__global </a:t>
            </a:r>
            <a:r>
              <a:rPr b="1" lang="en-US" sz="2400" spc="-1" strike="noStrike">
                <a:solidFill>
                  <a:srgbClr val="c0504d"/>
                </a:solidFill>
                <a:latin typeface="Courier New Bold"/>
              </a:rPr>
              <a:t>float</a:t>
            </a:r>
            <a:r>
              <a:rPr b="1" lang="en-US" sz="2400" spc="-1" strike="noStrike">
                <a:solidFill>
                  <a:srgbClr val="000000"/>
                </a:solidFill>
                <a:latin typeface="Courier New Bold"/>
              </a:rPr>
              <a:t>* output)</a:t>
            </a:r>
            <a:endParaRPr b="0" lang="en-US" sz="2400" spc="-1" strike="noStrike">
              <a:latin typeface="Arial"/>
            </a:endParaRPr>
          </a:p>
          <a:p>
            <a:pPr>
              <a:lnSpc>
                <a:spcPct val="100000"/>
              </a:lnSpc>
            </a:pPr>
            <a:r>
              <a:rPr b="1" lang="en-US" sz="2400" spc="-1" strike="noStrike">
                <a:solidFill>
                  <a:srgbClr val="000000"/>
                </a:solidFill>
                <a:latin typeface="Courier New Bold"/>
              </a:rPr>
              <a:t>{</a:t>
            </a:r>
            <a:endParaRPr b="0" lang="en-US" sz="2400" spc="-1" strike="noStrike">
              <a:latin typeface="Arial"/>
            </a:endParaRPr>
          </a:p>
          <a:p>
            <a:pPr>
              <a:lnSpc>
                <a:spcPct val="100000"/>
              </a:lnSpc>
            </a:pPr>
            <a:r>
              <a:rPr b="1" lang="en-US" sz="2400" spc="-1" strike="noStrike">
                <a:solidFill>
                  <a:srgbClr val="000000"/>
                </a:solidFill>
                <a:latin typeface="Courier New Bold"/>
              </a:rPr>
              <a:t>   </a:t>
            </a:r>
            <a:r>
              <a:rPr b="1" lang="en-US" sz="2400" spc="-1" strike="noStrike">
                <a:solidFill>
                  <a:srgbClr val="c0504d"/>
                </a:solidFill>
                <a:latin typeface="Courier New Bold"/>
              </a:rPr>
              <a:t>int </a:t>
            </a:r>
            <a:r>
              <a:rPr b="1" lang="en-US" sz="2400" spc="-1" strike="noStrike">
                <a:solidFill>
                  <a:srgbClr val="000000"/>
                </a:solidFill>
                <a:latin typeface="Courier New Bold"/>
              </a:rPr>
              <a:t>i = </a:t>
            </a:r>
            <a:r>
              <a:rPr b="1" lang="en-US" sz="2400" spc="-1" strike="noStrike">
                <a:solidFill>
                  <a:srgbClr val="4f81bd"/>
                </a:solidFill>
                <a:latin typeface="Courier New Bold"/>
              </a:rPr>
              <a:t>get_global_id</a:t>
            </a:r>
            <a:r>
              <a:rPr b="1" lang="en-US" sz="2400" spc="-1" strike="noStrike">
                <a:solidFill>
                  <a:srgbClr val="000000"/>
                </a:solidFill>
                <a:latin typeface="Courier New Bold"/>
              </a:rPr>
              <a:t>(0);</a:t>
            </a:r>
            <a:endParaRPr b="0" lang="en-US" sz="2400" spc="-1" strike="noStrike">
              <a:latin typeface="Arial"/>
            </a:endParaRPr>
          </a:p>
          <a:p>
            <a:pPr>
              <a:lnSpc>
                <a:spcPct val="100000"/>
              </a:lnSpc>
            </a:pPr>
            <a:r>
              <a:rPr b="1" lang="en-US" sz="2400" spc="-1" strike="noStrike">
                <a:solidFill>
                  <a:srgbClr val="000000"/>
                </a:solidFill>
                <a:latin typeface="Courier New Bold"/>
              </a:rPr>
              <a:t>   </a:t>
            </a:r>
            <a:r>
              <a:rPr b="1" lang="en-US" sz="2400" spc="-1" strike="noStrike">
                <a:solidFill>
                  <a:srgbClr val="000000"/>
                </a:solidFill>
                <a:latin typeface="Courier New Bold"/>
              </a:rPr>
              <a:t>output[i] = 2.0f * input[i];</a:t>
            </a:r>
            <a:endParaRPr b="0" lang="en-US" sz="2400" spc="-1" strike="noStrike">
              <a:latin typeface="Arial"/>
            </a:endParaRPr>
          </a:p>
          <a:p>
            <a:pPr>
              <a:lnSpc>
                <a:spcPct val="100000"/>
              </a:lnSpc>
            </a:pPr>
            <a:r>
              <a:rPr b="1" lang="en-US" sz="2400" spc="-1" strike="noStrike">
                <a:solidFill>
                  <a:srgbClr val="000000"/>
                </a:solidFill>
                <a:latin typeface="Courier New Bold"/>
              </a:rPr>
              <a:t>}</a:t>
            </a:r>
            <a:endParaRPr b="0" lang="en-US" sz="2400" spc="-1" strike="noStrike">
              <a:latin typeface="Arial"/>
            </a:endParaRPr>
          </a:p>
        </p:txBody>
      </p:sp>
      <p:sp>
        <p:nvSpPr>
          <p:cNvPr id="1060" name="CustomShape 4"/>
          <p:cNvSpPr/>
          <p:nvPr/>
        </p:nvSpPr>
        <p:spPr>
          <a:xfrm>
            <a:off x="4584240" y="4927680"/>
            <a:ext cx="2335680" cy="305280"/>
          </a:xfrm>
          <a:prstGeom prst="rect">
            <a:avLst/>
          </a:prstGeom>
          <a:noFill/>
          <a:ln w="12600">
            <a:noFill/>
          </a:ln>
        </p:spPr>
        <p:style>
          <a:lnRef idx="0"/>
          <a:fillRef idx="0"/>
          <a:effectRef idx="0"/>
          <a:fontRef idx="minor"/>
        </p:style>
        <p:txBody>
          <a:bodyPr wrap="none" lIns="0" rIns="0" tIns="0" bIns="0"/>
          <a:p>
            <a:pPr marL="36360">
              <a:lnSpc>
                <a:spcPct val="100000"/>
              </a:lnSpc>
            </a:pPr>
            <a:r>
              <a:rPr b="1" lang="en-US" sz="2000" spc="-1" strike="noStrike">
                <a:solidFill>
                  <a:srgbClr val="17375e"/>
                </a:solidFill>
                <a:latin typeface="Courier New Bold"/>
              </a:rPr>
              <a:t>get_global_id(0)</a:t>
            </a:r>
            <a:endParaRPr b="0" lang="en-US" sz="2000" spc="-1" strike="noStrike">
              <a:latin typeface="Arial"/>
            </a:endParaRPr>
          </a:p>
        </p:txBody>
      </p:sp>
      <p:sp>
        <p:nvSpPr>
          <p:cNvPr id="1061" name="Line 5"/>
          <p:cNvSpPr/>
          <p:nvPr/>
        </p:nvSpPr>
        <p:spPr>
          <a:xfrm flipH="1">
            <a:off x="4226760" y="4948920"/>
            <a:ext cx="14760" cy="299880"/>
          </a:xfrm>
          <a:prstGeom prst="line">
            <a:avLst/>
          </a:prstGeom>
          <a:ln w="63360">
            <a:solidFill>
              <a:srgbClr val="a50021"/>
            </a:solidFill>
            <a:miter/>
            <a:tailEnd len="med" type="triangle" w="med"/>
          </a:ln>
        </p:spPr>
        <p:style>
          <a:lnRef idx="0"/>
          <a:fillRef idx="0"/>
          <a:effectRef idx="0"/>
          <a:fontRef idx="minor"/>
        </p:style>
      </p:sp>
      <p:sp>
        <p:nvSpPr>
          <p:cNvPr id="1062" name="Line 6"/>
          <p:cNvSpPr/>
          <p:nvPr/>
        </p:nvSpPr>
        <p:spPr>
          <a:xfrm>
            <a:off x="4225320" y="5852160"/>
            <a:ext cx="360" cy="456840"/>
          </a:xfrm>
          <a:prstGeom prst="line">
            <a:avLst/>
          </a:prstGeom>
          <a:ln w="63360">
            <a:solidFill>
              <a:srgbClr val="a50021"/>
            </a:solidFill>
            <a:miter/>
            <a:tailEnd len="med" type="triangle" w="med"/>
          </a:ln>
        </p:spPr>
        <p:style>
          <a:lnRef idx="0"/>
          <a:fillRef idx="0"/>
          <a:effectRef idx="0"/>
          <a:fontRef idx="minor"/>
        </p:style>
      </p:sp>
      <p:sp>
        <p:nvSpPr>
          <p:cNvPr id="1063" name="CustomShape 7"/>
          <p:cNvSpPr/>
          <p:nvPr/>
        </p:nvSpPr>
        <p:spPr>
          <a:xfrm>
            <a:off x="4033080" y="5235480"/>
            <a:ext cx="353160" cy="274680"/>
          </a:xfrm>
          <a:prstGeom prst="rect">
            <a:avLst/>
          </a:prstGeom>
          <a:noFill/>
          <a:ln w="12600">
            <a:noFill/>
          </a:ln>
        </p:spPr>
        <p:style>
          <a:lnRef idx="0"/>
          <a:fillRef idx="0"/>
          <a:effectRef idx="0"/>
          <a:fontRef idx="minor"/>
        </p:style>
        <p:txBody>
          <a:bodyPr wrap="none" lIns="0" rIns="0" tIns="0" bIns="0"/>
          <a:p>
            <a:pPr marL="36360">
              <a:lnSpc>
                <a:spcPct val="100000"/>
              </a:lnSpc>
            </a:pPr>
            <a:r>
              <a:rPr b="1" lang="en-US" sz="1800" spc="-1" strike="noStrike">
                <a:solidFill>
                  <a:srgbClr val="a50021"/>
                </a:solidFill>
                <a:latin typeface="Trebuchet MS"/>
              </a:rPr>
              <a:t>10</a:t>
            </a:r>
            <a:endParaRPr b="0" lang="en-US" sz="1800" spc="-1" strike="noStrike">
              <a:latin typeface="Arial"/>
            </a:endParaRPr>
          </a:p>
        </p:txBody>
      </p:sp>
      <p:sp>
        <p:nvSpPr>
          <p:cNvPr id="1064" name="CustomShape 8"/>
          <p:cNvSpPr/>
          <p:nvPr/>
        </p:nvSpPr>
        <p:spPr>
          <a:xfrm>
            <a:off x="323640" y="5528160"/>
            <a:ext cx="926640" cy="274680"/>
          </a:xfrm>
          <a:prstGeom prst="rect">
            <a:avLst/>
          </a:prstGeom>
          <a:noFill/>
          <a:ln w="12600">
            <a:noFill/>
          </a:ln>
        </p:spPr>
        <p:style>
          <a:lnRef idx="0"/>
          <a:fillRef idx="0"/>
          <a:effectRef idx="0"/>
          <a:fontRef idx="minor"/>
        </p:style>
        <p:txBody>
          <a:bodyPr lIns="0" rIns="0" tIns="0" bIns="0"/>
          <a:p>
            <a:pPr marL="36360" algn="r">
              <a:lnSpc>
                <a:spcPct val="100000"/>
              </a:lnSpc>
            </a:pPr>
            <a:r>
              <a:rPr b="1" lang="en-US" sz="1800" spc="-1" strike="noStrike">
                <a:solidFill>
                  <a:srgbClr val="f79646"/>
                </a:solidFill>
                <a:latin typeface="Trebuchet MS"/>
              </a:rPr>
              <a:t>Input</a:t>
            </a:r>
            <a:endParaRPr b="0" lang="en-US" sz="1800" spc="-1" strike="noStrike">
              <a:latin typeface="Arial"/>
            </a:endParaRPr>
          </a:p>
        </p:txBody>
      </p:sp>
      <p:sp>
        <p:nvSpPr>
          <p:cNvPr id="1065" name="CustomShape 9"/>
          <p:cNvSpPr/>
          <p:nvPr/>
        </p:nvSpPr>
        <p:spPr>
          <a:xfrm>
            <a:off x="386280" y="6324480"/>
            <a:ext cx="939600" cy="274680"/>
          </a:xfrm>
          <a:prstGeom prst="rect">
            <a:avLst/>
          </a:prstGeom>
          <a:noFill/>
          <a:ln w="12600">
            <a:noFill/>
          </a:ln>
        </p:spPr>
        <p:style>
          <a:lnRef idx="0"/>
          <a:fillRef idx="0"/>
          <a:effectRef idx="0"/>
          <a:fontRef idx="minor"/>
        </p:style>
        <p:txBody>
          <a:bodyPr wrap="none" lIns="0" rIns="0" tIns="0" bIns="0"/>
          <a:p>
            <a:pPr marL="36360" algn="r">
              <a:lnSpc>
                <a:spcPct val="100000"/>
              </a:lnSpc>
            </a:pPr>
            <a:r>
              <a:rPr b="1" lang="en-US" sz="1800" spc="-1" strike="noStrike">
                <a:solidFill>
                  <a:srgbClr val="f79646"/>
                </a:solidFill>
                <a:latin typeface="Trebuchet MS"/>
              </a:rPr>
              <a:t>Output</a:t>
            </a:r>
            <a:endParaRPr b="0" lang="en-US" sz="1800" spc="-1" strike="noStrike">
              <a:latin typeface="Arial"/>
            </a:endParaRPr>
          </a:p>
        </p:txBody>
      </p:sp>
      <p:graphicFrame>
        <p:nvGraphicFramePr>
          <p:cNvPr id="1066" name="Table 10"/>
          <p:cNvGraphicFramePr/>
          <p:nvPr/>
        </p:nvGraphicFramePr>
        <p:xfrm>
          <a:off x="1378080" y="5523480"/>
          <a:ext cx="7075080" cy="271080"/>
        </p:xfrm>
        <a:graphic>
          <a:graphicData uri="http://schemas.openxmlformats.org/drawingml/2006/table">
            <a:tbl>
              <a:tblPr/>
              <a:tblGrid>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3240"/>
              </a:tblGrid>
              <a:tr h="271080">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3</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5</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7</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9</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11</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13</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15</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17</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19</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21</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23</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25</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r>
            </a:tbl>
          </a:graphicData>
        </a:graphic>
      </p:graphicFrame>
      <p:graphicFrame>
        <p:nvGraphicFramePr>
          <p:cNvPr id="1067" name="Table 11"/>
          <p:cNvGraphicFramePr/>
          <p:nvPr/>
        </p:nvGraphicFramePr>
        <p:xfrm>
          <a:off x="1384920" y="6381360"/>
          <a:ext cx="7075080" cy="271080"/>
        </p:xfrm>
        <a:graphic>
          <a:graphicData uri="http://schemas.openxmlformats.org/drawingml/2006/table">
            <a:tbl>
              <a:tblPr/>
              <a:tblGrid>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1440"/>
                <a:gridCol w="272880"/>
                <a:gridCol w="271440"/>
                <a:gridCol w="272880"/>
                <a:gridCol w="271440"/>
                <a:gridCol w="272880"/>
                <a:gridCol w="271440"/>
                <a:gridCol w="273240"/>
              </a:tblGrid>
              <a:tr h="271080">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18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28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30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32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34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36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38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40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42</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44</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46</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48</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lIns="21600" rIns="21600" tIns="21600" bIns="21600" anchor="ctr"/>
                    <a:p>
                      <a:pPr marL="30240" algn="ctr">
                        <a:lnSpc>
                          <a:spcPct val="100000"/>
                        </a:lnSpc>
                      </a:pPr>
                      <a:r>
                        <a:rPr b="1" lang="en-US" sz="1300" spc="-1" strike="noStrike">
                          <a:solidFill>
                            <a:srgbClr val="000000"/>
                          </a:solidFill>
                          <a:latin typeface="Arial"/>
                          <a:ea typeface="ヒラギノ角ゴ ProN W3"/>
                        </a:rPr>
                        <a:t>50</a:t>
                      </a:r>
                      <a:endParaRPr b="0" lang="en-US" sz="1300" spc="-1" strike="noStrike">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r>
            </a:tbl>
          </a:graphicData>
        </a:graphic>
      </p:graphicFrame>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CustomShape 1"/>
          <p:cNvSpPr/>
          <p:nvPr/>
        </p:nvSpPr>
        <p:spPr>
          <a:xfrm>
            <a:off x="35640" y="4412160"/>
            <a:ext cx="5040360" cy="2328840"/>
          </a:xfrm>
          <a:prstGeom prst="rect">
            <a:avLst/>
          </a:prstGeom>
          <a:noFill/>
          <a:ln w="25560">
            <a:noFill/>
          </a:ln>
        </p:spPr>
        <p:style>
          <a:lnRef idx="0"/>
          <a:fillRef idx="0"/>
          <a:effectRef idx="0"/>
          <a:fontRef idx="minor"/>
        </p:style>
        <p:txBody>
          <a:bodyPr lIns="0" rIns="0" tIns="0" bIns="0"/>
          <a:p>
            <a:pPr marL="31680">
              <a:lnSpc>
                <a:spcPct val="100000"/>
              </a:lnSpc>
            </a:pPr>
            <a:r>
              <a:rPr b="1" lang="en-US" sz="1400" spc="-1" strike="noStrike">
                <a:solidFill>
                  <a:srgbClr val="4f81bd"/>
                </a:solidFill>
                <a:latin typeface="Courier New Bold"/>
              </a:rPr>
              <a:t>__kernel</a:t>
            </a:r>
            <a:r>
              <a:rPr b="1" lang="en-US" sz="1400" spc="-1" strike="noStrike">
                <a:solidFill>
                  <a:srgbClr val="000000"/>
                </a:solidFill>
                <a:latin typeface="Courier New Bold"/>
              </a:rPr>
              <a:t> </a:t>
            </a:r>
            <a:r>
              <a:rPr b="1" lang="en-US" sz="1400" spc="-1" strike="noStrike">
                <a:solidFill>
                  <a:srgbClr val="c0504d"/>
                </a:solidFill>
                <a:latin typeface="Courier New Bold"/>
              </a:rPr>
              <a:t>void </a:t>
            </a:r>
            <a:endParaRPr b="0" lang="en-US" sz="1400" spc="-1" strike="noStrike">
              <a:latin typeface="Arial"/>
            </a:endParaRPr>
          </a:p>
          <a:p>
            <a:pPr marL="31680">
              <a:lnSpc>
                <a:spcPct val="100000"/>
              </a:lnSpc>
            </a:pPr>
            <a:r>
              <a:rPr b="1" lang="en-US" sz="1400" spc="-1" strike="noStrike">
                <a:solidFill>
                  <a:srgbClr val="17375e"/>
                </a:solidFill>
                <a:latin typeface="Courier New Bold"/>
              </a:rPr>
              <a:t>horizontal_reflect</a:t>
            </a:r>
            <a:r>
              <a:rPr b="1" lang="en-US" sz="1400" spc="-1" strike="noStrike">
                <a:solidFill>
                  <a:srgbClr val="000000"/>
                </a:solidFill>
                <a:latin typeface="Courier New Bold"/>
              </a:rPr>
              <a:t>(</a:t>
            </a:r>
            <a:r>
              <a:rPr b="1" lang="en-US" sz="1400" spc="-1" strike="noStrike">
                <a:solidFill>
                  <a:srgbClr val="4f81bd"/>
                </a:solidFill>
                <a:latin typeface="Courier New Bold"/>
              </a:rPr>
              <a:t>read_only image2d_t </a:t>
            </a:r>
            <a:r>
              <a:rPr b="1" lang="en-US" sz="1400" spc="-1" strike="noStrike">
                <a:solidFill>
                  <a:srgbClr val="000000"/>
                </a:solidFill>
                <a:latin typeface="Courier New Bold"/>
              </a:rPr>
              <a:t>src,</a:t>
            </a:r>
            <a:endParaRPr b="0" lang="en-US" sz="1400" spc="-1" strike="noStrike">
              <a:latin typeface="Arial"/>
            </a:endParaRPr>
          </a:p>
          <a:p>
            <a:pPr marL="31680">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write_only image2d_t </a:t>
            </a:r>
            <a:r>
              <a:rPr b="1" lang="en-US" sz="1400" spc="-1" strike="noStrike">
                <a:solidFill>
                  <a:srgbClr val="000000"/>
                </a:solidFill>
                <a:latin typeface="Courier New Bold"/>
              </a:rPr>
              <a:t>dst) </a:t>
            </a:r>
            <a:endParaRPr b="0" lang="en-US" sz="1400" spc="-1" strike="noStrike">
              <a:latin typeface="Arial"/>
            </a:endParaRPr>
          </a:p>
          <a:p>
            <a:pPr marL="31680">
              <a:lnSpc>
                <a:spcPct val="100000"/>
              </a:lnSpc>
            </a:pPr>
            <a:r>
              <a:rPr b="1" lang="en-US" sz="1400" spc="-1" strike="noStrike">
                <a:solidFill>
                  <a:srgbClr val="000000"/>
                </a:solidFill>
                <a:latin typeface="Courier New Bold"/>
              </a:rPr>
              <a:t>{</a:t>
            </a:r>
            <a:endParaRPr b="0" lang="en-US" sz="1400" spc="-1" strike="noStrike">
              <a:latin typeface="Arial"/>
            </a:endParaRPr>
          </a:p>
          <a:p>
            <a:pPr marL="31680">
              <a:lnSpc>
                <a:spcPct val="100000"/>
              </a:lnSpc>
            </a:pPr>
            <a:r>
              <a:rPr b="1" lang="en-US" sz="1400" spc="-1" strike="noStrike">
                <a:solidFill>
                  <a:srgbClr val="000000"/>
                </a:solidFill>
                <a:latin typeface="Courier New Bold"/>
              </a:rPr>
              <a:t>  </a:t>
            </a:r>
            <a:r>
              <a:rPr b="1" lang="en-US" sz="1400" spc="-1" strike="noStrike">
                <a:solidFill>
                  <a:srgbClr val="c0504d"/>
                </a:solidFill>
                <a:latin typeface="Courier New Bold"/>
              </a:rPr>
              <a:t>int </a:t>
            </a:r>
            <a:r>
              <a:rPr b="1" lang="en-US" sz="1400" spc="-1" strike="noStrike">
                <a:solidFill>
                  <a:srgbClr val="000000"/>
                </a:solidFill>
                <a:latin typeface="Courier New Bold"/>
              </a:rPr>
              <a:t>x = </a:t>
            </a:r>
            <a:r>
              <a:rPr b="1" lang="en-US" sz="1400" spc="-1" strike="noStrike">
                <a:solidFill>
                  <a:srgbClr val="17375e"/>
                </a:solidFill>
                <a:latin typeface="Courier New Bold"/>
              </a:rPr>
              <a:t>get_global_id</a:t>
            </a:r>
            <a:r>
              <a:rPr b="1" lang="en-US" sz="1400" spc="-1" strike="noStrike">
                <a:solidFill>
                  <a:srgbClr val="000000"/>
                </a:solidFill>
                <a:latin typeface="Courier New Bold"/>
              </a:rPr>
              <a:t>(0);  // x-coord  </a:t>
            </a:r>
            <a:endParaRPr b="0" lang="en-US" sz="1400" spc="-1" strike="noStrike">
              <a:latin typeface="Arial"/>
            </a:endParaRPr>
          </a:p>
          <a:p>
            <a:pPr marL="31680">
              <a:lnSpc>
                <a:spcPct val="100000"/>
              </a:lnSpc>
            </a:pPr>
            <a:r>
              <a:rPr b="1" lang="en-US" sz="1400" spc="-1" strike="noStrike">
                <a:solidFill>
                  <a:srgbClr val="000000"/>
                </a:solidFill>
                <a:latin typeface="Courier New Bold"/>
              </a:rPr>
              <a:t>  </a:t>
            </a:r>
            <a:r>
              <a:rPr b="1" lang="en-US" sz="1400" spc="-1" strike="noStrike">
                <a:solidFill>
                  <a:srgbClr val="c0504d"/>
                </a:solidFill>
                <a:latin typeface="Courier New Bold"/>
              </a:rPr>
              <a:t>int </a:t>
            </a:r>
            <a:r>
              <a:rPr b="1" lang="en-US" sz="1400" spc="-1" strike="noStrike">
                <a:solidFill>
                  <a:srgbClr val="000000"/>
                </a:solidFill>
                <a:latin typeface="Courier New Bold"/>
              </a:rPr>
              <a:t>y = </a:t>
            </a:r>
            <a:r>
              <a:rPr b="1" lang="en-US" sz="1400" spc="-1" strike="noStrike">
                <a:solidFill>
                  <a:srgbClr val="17375e"/>
                </a:solidFill>
                <a:latin typeface="Courier New Bold"/>
              </a:rPr>
              <a:t>get_global_id</a:t>
            </a:r>
            <a:r>
              <a:rPr b="1" lang="en-US" sz="1400" spc="-1" strike="noStrike">
                <a:solidFill>
                  <a:srgbClr val="000000"/>
                </a:solidFill>
                <a:latin typeface="Courier New Bold"/>
              </a:rPr>
              <a:t>(1);  // y-coord  </a:t>
            </a:r>
            <a:endParaRPr b="0" lang="en-US" sz="1400" spc="-1" strike="noStrike">
              <a:latin typeface="Arial"/>
            </a:endParaRPr>
          </a:p>
          <a:p>
            <a:pPr marL="31680">
              <a:lnSpc>
                <a:spcPct val="100000"/>
              </a:lnSpc>
            </a:pPr>
            <a:r>
              <a:rPr b="1" lang="en-US" sz="1400" spc="-1" strike="noStrike">
                <a:solidFill>
                  <a:srgbClr val="000000"/>
                </a:solidFill>
                <a:latin typeface="Courier New Bold"/>
              </a:rPr>
              <a:t>  </a:t>
            </a:r>
            <a:r>
              <a:rPr b="1" lang="en-US" sz="1400" spc="-1" strike="noStrike">
                <a:solidFill>
                  <a:srgbClr val="c0504d"/>
                </a:solidFill>
                <a:latin typeface="Courier New Bold"/>
              </a:rPr>
              <a:t>int </a:t>
            </a:r>
            <a:r>
              <a:rPr b="1" lang="en-US" sz="1400" spc="-1" strike="noStrike">
                <a:solidFill>
                  <a:srgbClr val="000000"/>
                </a:solidFill>
                <a:latin typeface="Courier New Bold"/>
              </a:rPr>
              <a:t>width = </a:t>
            </a:r>
            <a:r>
              <a:rPr b="1" lang="en-US" sz="1400" spc="-1" strike="noStrike">
                <a:solidFill>
                  <a:srgbClr val="17375e"/>
                </a:solidFill>
                <a:latin typeface="Courier New Bold"/>
              </a:rPr>
              <a:t>get_image_width</a:t>
            </a:r>
            <a:r>
              <a:rPr b="1" lang="en-US" sz="1400" spc="-1" strike="noStrike">
                <a:solidFill>
                  <a:srgbClr val="000000"/>
                </a:solidFill>
                <a:latin typeface="Courier New Bold"/>
              </a:rPr>
              <a:t>(src);  </a:t>
            </a:r>
            <a:endParaRPr b="0" lang="en-US" sz="1400" spc="-1" strike="noStrike">
              <a:latin typeface="Arial"/>
            </a:endParaRPr>
          </a:p>
          <a:p>
            <a:pPr marL="31680">
              <a:lnSpc>
                <a:spcPct val="100000"/>
              </a:lnSpc>
            </a:pPr>
            <a:r>
              <a:rPr b="1" lang="en-US" sz="1400" spc="-1" strike="noStrike">
                <a:solidFill>
                  <a:srgbClr val="000000"/>
                </a:solidFill>
                <a:latin typeface="Courier New Bold"/>
              </a:rPr>
              <a:t>  </a:t>
            </a:r>
            <a:r>
              <a:rPr b="1" lang="en-US" sz="1400" spc="-1" strike="noStrike">
                <a:solidFill>
                  <a:srgbClr val="4f81bd"/>
                </a:solidFill>
                <a:latin typeface="Courier New Bold"/>
              </a:rPr>
              <a:t>float4</a:t>
            </a:r>
            <a:r>
              <a:rPr b="1" lang="en-US" sz="1400" spc="-1" strike="noStrike">
                <a:solidFill>
                  <a:srgbClr val="000000"/>
                </a:solidFill>
                <a:latin typeface="Courier New Bold"/>
              </a:rPr>
              <a:t> src_val = </a:t>
            </a:r>
            <a:r>
              <a:rPr b="1" lang="en-US" sz="1400" spc="-1" strike="noStrike">
                <a:solidFill>
                  <a:srgbClr val="17375e"/>
                </a:solidFill>
                <a:latin typeface="Courier New Bold"/>
              </a:rPr>
              <a:t>read_imagef</a:t>
            </a:r>
            <a:r>
              <a:rPr b="1" lang="en-US" sz="1400" spc="-1" strike="noStrike">
                <a:solidFill>
                  <a:srgbClr val="000000"/>
                </a:solidFill>
                <a:latin typeface="Courier New Bold"/>
              </a:rPr>
              <a:t>(src, sampler, </a:t>
            </a:r>
            <a:endParaRPr b="0" lang="en-US" sz="1400" spc="-1" strike="noStrike">
              <a:latin typeface="Arial"/>
            </a:endParaRPr>
          </a:p>
          <a:p>
            <a:pPr marL="31680">
              <a:lnSpc>
                <a:spcPct val="100000"/>
              </a:lnSpc>
            </a:pPr>
            <a:r>
              <a:rPr b="1" lang="en-US" sz="1400" spc="-1" strike="noStrike">
                <a:solidFill>
                  <a:srgbClr val="000000"/>
                </a:solidFill>
                <a:latin typeface="Courier New Bold"/>
              </a:rPr>
              <a:t>                       </a:t>
            </a:r>
            <a:r>
              <a:rPr b="1" lang="en-US" sz="1400" spc="-1" strike="noStrike">
                <a:solidFill>
                  <a:srgbClr val="000000"/>
                </a:solidFill>
                <a:latin typeface="Courier New Bold"/>
              </a:rPr>
              <a:t>(</a:t>
            </a:r>
            <a:r>
              <a:rPr b="1" lang="en-US" sz="1400" spc="-1" strike="noStrike">
                <a:solidFill>
                  <a:srgbClr val="4f81bd"/>
                </a:solidFill>
                <a:latin typeface="Courier New Bold"/>
              </a:rPr>
              <a:t>int2</a:t>
            </a:r>
            <a:r>
              <a:rPr b="1" lang="en-US" sz="1400" spc="-1" strike="noStrike">
                <a:solidFill>
                  <a:srgbClr val="000000"/>
                </a:solidFill>
                <a:latin typeface="Courier New Bold"/>
              </a:rPr>
              <a:t>)(width-1-x, y));  </a:t>
            </a:r>
            <a:endParaRPr b="0" lang="en-US" sz="1400" spc="-1" strike="noStrike">
              <a:latin typeface="Arial"/>
            </a:endParaRPr>
          </a:p>
          <a:p>
            <a:pPr marL="31680">
              <a:lnSpc>
                <a:spcPct val="100000"/>
              </a:lnSpc>
            </a:pPr>
            <a:r>
              <a:rPr b="1" lang="en-US" sz="1400" spc="-1" strike="noStrike">
                <a:solidFill>
                  <a:srgbClr val="000000"/>
                </a:solidFill>
                <a:latin typeface="Courier New Bold"/>
              </a:rPr>
              <a:t>  </a:t>
            </a:r>
            <a:r>
              <a:rPr b="1" lang="en-US" sz="1400" spc="-1" strike="noStrike">
                <a:solidFill>
                  <a:srgbClr val="17375e"/>
                </a:solidFill>
                <a:latin typeface="Courier New Bold"/>
              </a:rPr>
              <a:t>write_imagef</a:t>
            </a:r>
            <a:r>
              <a:rPr b="1" lang="en-US" sz="1400" spc="-1" strike="noStrike">
                <a:solidFill>
                  <a:srgbClr val="000000"/>
                </a:solidFill>
                <a:latin typeface="Courier New Bold"/>
              </a:rPr>
              <a:t>(dst, (</a:t>
            </a:r>
            <a:r>
              <a:rPr b="1" lang="en-US" sz="1400" spc="-1" strike="noStrike">
                <a:solidFill>
                  <a:srgbClr val="4f81bd"/>
                </a:solidFill>
                <a:latin typeface="Courier New Bold"/>
              </a:rPr>
              <a:t>int2</a:t>
            </a:r>
            <a:r>
              <a:rPr b="1" lang="en-US" sz="1400" spc="-1" strike="noStrike">
                <a:solidFill>
                  <a:srgbClr val="000000"/>
                </a:solidFill>
                <a:latin typeface="Courier New Bold"/>
              </a:rPr>
              <a:t>)(x, y), src_val);</a:t>
            </a:r>
            <a:endParaRPr b="0" lang="en-US" sz="1400" spc="-1" strike="noStrike">
              <a:latin typeface="Arial"/>
            </a:endParaRPr>
          </a:p>
          <a:p>
            <a:pPr marL="31680">
              <a:lnSpc>
                <a:spcPct val="100000"/>
              </a:lnSpc>
            </a:pPr>
            <a:r>
              <a:rPr b="1" lang="en-US" sz="1400" spc="-1" strike="noStrike">
                <a:solidFill>
                  <a:srgbClr val="000000"/>
                </a:solidFill>
                <a:latin typeface="Courier New Bold"/>
              </a:rPr>
              <a:t>}</a:t>
            </a:r>
            <a:endParaRPr b="0" lang="en-US" sz="1400" spc="-1" strike="noStrike">
              <a:latin typeface="Arial"/>
            </a:endParaRPr>
          </a:p>
        </p:txBody>
      </p:sp>
      <p:sp>
        <p:nvSpPr>
          <p:cNvPr id="1069" name="TextShape 2"/>
          <p:cNvSpPr txBox="1"/>
          <p:nvPr/>
        </p:nvSpPr>
        <p:spPr>
          <a:xfrm>
            <a:off x="107640" y="58680"/>
            <a:ext cx="8928720" cy="777600"/>
          </a:xfrm>
          <a:prstGeom prst="rect">
            <a:avLst/>
          </a:prstGeom>
          <a:noFill/>
          <a:ln>
            <a:noFill/>
          </a:ln>
        </p:spPr>
        <p:txBody>
          <a:bodyPr anchor="ctr"/>
          <a:p>
            <a:pPr algn="ctr">
              <a:lnSpc>
                <a:spcPct val="100000"/>
              </a:lnSpc>
            </a:pPr>
            <a:r>
              <a:rPr b="0" lang="en-US" sz="4400" spc="-1" strike="noStrike">
                <a:solidFill>
                  <a:srgbClr val="000000"/>
                </a:solidFill>
                <a:latin typeface="Trebuchet MS"/>
              </a:rPr>
              <a:t>Building Program Objects</a:t>
            </a:r>
            <a:endParaRPr b="0" lang="en-US" sz="4400" spc="-1" strike="noStrike">
              <a:solidFill>
                <a:srgbClr val="000000"/>
              </a:solidFill>
              <a:latin typeface="Trebuchet MS"/>
            </a:endParaRPr>
          </a:p>
        </p:txBody>
      </p:sp>
      <p:sp>
        <p:nvSpPr>
          <p:cNvPr id="1070" name="TextShape 3"/>
          <p:cNvSpPr txBox="1"/>
          <p:nvPr/>
        </p:nvSpPr>
        <p:spPr>
          <a:xfrm>
            <a:off x="107640" y="980640"/>
            <a:ext cx="6264360" cy="32400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a:t>
            </a:r>
            <a:r>
              <a:rPr b="0" lang="en-US" sz="3200" spc="-1" strike="noStrike" u="sng">
                <a:solidFill>
                  <a:srgbClr val="000000"/>
                </a:solidFill>
                <a:uFillTx/>
                <a:latin typeface="Trebuchet MS"/>
              </a:rPr>
              <a:t>program object</a:t>
            </a:r>
            <a:r>
              <a:rPr b="0" lang="en-US" sz="3200" spc="-1" strike="noStrike">
                <a:solidFill>
                  <a:srgbClr val="000000"/>
                </a:solidFill>
                <a:latin typeface="Trebuchet MS"/>
              </a:rPr>
              <a:t> encapsulates: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context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program kernel source or binary</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List of target devices and build options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C API build process to create a program object:</a:t>
            </a:r>
            <a:endParaRPr b="0" lang="en-US" sz="3200" spc="-1" strike="noStrike">
              <a:solidFill>
                <a:srgbClr val="000000"/>
              </a:solidFill>
              <a:latin typeface="Trebuchet MS"/>
            </a:endParaRPr>
          </a:p>
          <a:p>
            <a:pPr lvl="1" marL="743040" indent="-285480">
              <a:lnSpc>
                <a:spcPct val="100000"/>
              </a:lnSpc>
              <a:spcBef>
                <a:spcPts val="561"/>
              </a:spcBef>
              <a:buClr>
                <a:srgbClr val="c0504d"/>
              </a:buClr>
              <a:buFont typeface="Arial"/>
              <a:buChar char="–"/>
            </a:pPr>
            <a:r>
              <a:rPr b="0" lang="en-US" sz="2800" spc="-1" strike="noStrike">
                <a:solidFill>
                  <a:srgbClr val="c0504d"/>
                </a:solidFill>
                <a:latin typeface="Courier New Bold"/>
              </a:rPr>
              <a:t>clCreateProgramWithSource()</a:t>
            </a:r>
            <a:endParaRPr b="0" lang="en-US" sz="2800" spc="-1" strike="noStrike">
              <a:solidFill>
                <a:srgbClr val="000000"/>
              </a:solidFill>
              <a:latin typeface="Trebuchet MS"/>
            </a:endParaRPr>
          </a:p>
          <a:p>
            <a:pPr lvl="1" marL="743040" indent="-285480">
              <a:lnSpc>
                <a:spcPct val="100000"/>
              </a:lnSpc>
              <a:spcBef>
                <a:spcPts val="561"/>
              </a:spcBef>
              <a:buClr>
                <a:srgbClr val="c0504d"/>
              </a:buClr>
              <a:buFont typeface="Arial"/>
              <a:buChar char="–"/>
            </a:pPr>
            <a:r>
              <a:rPr b="0" lang="en-US" sz="2800" spc="-1" strike="noStrike">
                <a:solidFill>
                  <a:srgbClr val="c0504d"/>
                </a:solidFill>
                <a:latin typeface="Courier New Bold"/>
              </a:rPr>
              <a:t>clCreateProgramWithBinary()</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
        <p:nvSpPr>
          <p:cNvPr id="1071" name="CustomShape 4"/>
          <p:cNvSpPr/>
          <p:nvPr/>
        </p:nvSpPr>
        <p:spPr>
          <a:xfrm>
            <a:off x="6444360" y="1268640"/>
            <a:ext cx="2664000" cy="2284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OpenCL uses </a:t>
            </a:r>
            <a:r>
              <a:rPr b="0" lang="en-US" sz="1800" spc="-1" strike="noStrike">
                <a:solidFill>
                  <a:srgbClr val="f79646"/>
                </a:solidFill>
                <a:latin typeface="Trebuchet MS"/>
              </a:rPr>
              <a:t>runtime compilation </a:t>
            </a:r>
            <a:r>
              <a:rPr b="0" lang="en-US" sz="1800" spc="-1" strike="noStrike">
                <a:solidFill>
                  <a:srgbClr val="000000"/>
                </a:solidFill>
                <a:latin typeface="Trebuchet MS"/>
              </a:rPr>
              <a:t>… because in general you don’t know the details of the target device when you ship the program</a:t>
            </a:r>
            <a:endParaRPr b="0" lang="en-US" sz="1800" spc="-1" strike="noStrike">
              <a:latin typeface="Arial"/>
            </a:endParaRPr>
          </a:p>
          <a:p>
            <a:pPr>
              <a:lnSpc>
                <a:spcPct val="100000"/>
              </a:lnSpc>
            </a:pPr>
            <a:endParaRPr b="0" lang="en-US" sz="1800" spc="-1" strike="noStrike">
              <a:latin typeface="Arial"/>
            </a:endParaRPr>
          </a:p>
        </p:txBody>
      </p:sp>
      <p:grpSp>
        <p:nvGrpSpPr>
          <p:cNvPr id="1072" name="Group 5"/>
          <p:cNvGrpSpPr/>
          <p:nvPr/>
        </p:nvGrpSpPr>
        <p:grpSpPr>
          <a:xfrm>
            <a:off x="5507640" y="4596120"/>
            <a:ext cx="1371240" cy="1945800"/>
            <a:chOff x="5507640" y="4596120"/>
            <a:chExt cx="1371240" cy="1945800"/>
          </a:xfrm>
        </p:grpSpPr>
        <p:sp>
          <p:nvSpPr>
            <p:cNvPr id="1073" name="CustomShape 6"/>
            <p:cNvSpPr/>
            <p:nvPr/>
          </p:nvSpPr>
          <p:spPr>
            <a:xfrm>
              <a:off x="5507640" y="4596120"/>
              <a:ext cx="1371240" cy="840600"/>
            </a:xfrm>
            <a:prstGeom prst="rect">
              <a:avLst/>
            </a:prstGeom>
            <a:solidFill>
              <a:srgbClr val="036fe6"/>
            </a:solidFill>
            <a:ln w="25560">
              <a:noFill/>
            </a:ln>
          </p:spPr>
          <p:style>
            <a:lnRef idx="0"/>
            <a:fillRef idx="0"/>
            <a:effectRef idx="0"/>
            <a:fontRef idx="minor"/>
          </p:style>
          <p:txBody>
            <a:bodyPr lIns="0" rIns="0" tIns="0" bIns="0" anchor="ctr"/>
            <a:p>
              <a:pPr marL="31680" algn="ctr">
                <a:lnSpc>
                  <a:spcPct val="100000"/>
                </a:lnSpc>
              </a:pPr>
              <a:r>
                <a:rPr b="1" lang="en-US" sz="1800" spc="-1" strike="noStrike">
                  <a:solidFill>
                    <a:srgbClr val="ffffff"/>
                  </a:solidFill>
                  <a:latin typeface="Trebuchet MS"/>
                </a:rPr>
                <a:t>Compile for GPU</a:t>
              </a:r>
              <a:endParaRPr b="0" lang="en-US" sz="1800" spc="-1" strike="noStrike">
                <a:latin typeface="Arial"/>
              </a:endParaRPr>
            </a:p>
          </p:txBody>
        </p:sp>
        <p:sp>
          <p:nvSpPr>
            <p:cNvPr id="1074" name="CustomShape 7"/>
            <p:cNvSpPr/>
            <p:nvPr/>
          </p:nvSpPr>
          <p:spPr>
            <a:xfrm>
              <a:off x="5507640" y="5701320"/>
              <a:ext cx="1371240" cy="840600"/>
            </a:xfrm>
            <a:prstGeom prst="rect">
              <a:avLst/>
            </a:prstGeom>
            <a:solidFill>
              <a:srgbClr val="036ae6"/>
            </a:solidFill>
            <a:ln w="25560">
              <a:noFill/>
            </a:ln>
          </p:spPr>
          <p:style>
            <a:lnRef idx="0"/>
            <a:fillRef idx="0"/>
            <a:effectRef idx="0"/>
            <a:fontRef idx="minor"/>
          </p:style>
          <p:txBody>
            <a:bodyPr lIns="0" rIns="0" tIns="0" bIns="0" anchor="ctr"/>
            <a:p>
              <a:pPr marL="31680" algn="ctr">
                <a:lnSpc>
                  <a:spcPct val="100000"/>
                </a:lnSpc>
              </a:pPr>
              <a:r>
                <a:rPr b="1" lang="en-US" sz="1800" spc="-1" strike="noStrike">
                  <a:solidFill>
                    <a:srgbClr val="ffffff"/>
                  </a:solidFill>
                  <a:latin typeface="Trebuchet MS"/>
                </a:rPr>
                <a:t>Compile for CPU</a:t>
              </a:r>
              <a:endParaRPr b="0" lang="en-US" sz="1800" spc="-1" strike="noStrike">
                <a:latin typeface="Arial"/>
              </a:endParaRPr>
            </a:p>
          </p:txBody>
        </p:sp>
      </p:grpSp>
      <p:grpSp>
        <p:nvGrpSpPr>
          <p:cNvPr id="1075" name="Group 8"/>
          <p:cNvGrpSpPr/>
          <p:nvPr/>
        </p:nvGrpSpPr>
        <p:grpSpPr>
          <a:xfrm>
            <a:off x="4860000" y="4797000"/>
            <a:ext cx="626760" cy="1440000"/>
            <a:chOff x="4860000" y="4797000"/>
            <a:chExt cx="626760" cy="1440000"/>
          </a:xfrm>
        </p:grpSpPr>
        <p:sp>
          <p:nvSpPr>
            <p:cNvPr id="1076" name="CustomShape 9"/>
            <p:cNvSpPr/>
            <p:nvPr/>
          </p:nvSpPr>
          <p:spPr>
            <a:xfrm>
              <a:off x="4873320" y="4797000"/>
              <a:ext cx="613440" cy="281160"/>
            </a:xfrm>
            <a:prstGeom prst="rightArrow">
              <a:avLst>
                <a:gd name="adj1" fmla="val 51028"/>
                <a:gd name="adj2" fmla="val 97734"/>
              </a:avLst>
            </a:prstGeom>
            <a:solidFill>
              <a:srgbClr val="e2c200"/>
            </a:solidFill>
            <a:ln w="25560">
              <a:solidFill>
                <a:srgbClr val="e2c200"/>
              </a:solidFill>
              <a:miter/>
            </a:ln>
          </p:spPr>
          <p:style>
            <a:lnRef idx="0"/>
            <a:fillRef idx="0"/>
            <a:effectRef idx="0"/>
            <a:fontRef idx="minor"/>
          </p:style>
        </p:sp>
        <p:sp>
          <p:nvSpPr>
            <p:cNvPr id="1077" name="CustomShape 10"/>
            <p:cNvSpPr/>
            <p:nvPr/>
          </p:nvSpPr>
          <p:spPr>
            <a:xfrm>
              <a:off x="4860000" y="5955840"/>
              <a:ext cx="613440" cy="281160"/>
            </a:xfrm>
            <a:prstGeom prst="rightArrow">
              <a:avLst>
                <a:gd name="adj1" fmla="val 51028"/>
                <a:gd name="adj2" fmla="val 97734"/>
              </a:avLst>
            </a:prstGeom>
            <a:solidFill>
              <a:srgbClr val="e2c200"/>
            </a:solidFill>
            <a:ln w="25560">
              <a:solidFill>
                <a:srgbClr val="e2c200"/>
              </a:solidFill>
              <a:miter/>
            </a:ln>
          </p:spPr>
          <p:style>
            <a:lnRef idx="0"/>
            <a:fillRef idx="0"/>
            <a:effectRef idx="0"/>
            <a:fontRef idx="minor"/>
          </p:style>
        </p:sp>
      </p:grpSp>
      <p:sp>
        <p:nvSpPr>
          <p:cNvPr id="1078" name="CustomShape 11"/>
          <p:cNvSpPr/>
          <p:nvPr/>
        </p:nvSpPr>
        <p:spPr>
          <a:xfrm>
            <a:off x="6950880" y="4846680"/>
            <a:ext cx="745920" cy="239400"/>
          </a:xfrm>
          <a:prstGeom prst="rightArrow">
            <a:avLst>
              <a:gd name="adj1" fmla="val 51028"/>
              <a:gd name="adj2" fmla="val 97700"/>
            </a:avLst>
          </a:prstGeom>
          <a:solidFill>
            <a:srgbClr val="e2c200"/>
          </a:solidFill>
          <a:ln w="25560">
            <a:solidFill>
              <a:srgbClr val="e2c200"/>
            </a:solidFill>
            <a:miter/>
          </a:ln>
        </p:spPr>
        <p:style>
          <a:lnRef idx="0"/>
          <a:fillRef idx="0"/>
          <a:effectRef idx="0"/>
          <a:fontRef idx="minor"/>
        </p:style>
      </p:sp>
      <p:sp>
        <p:nvSpPr>
          <p:cNvPr id="1079" name="CustomShape 12"/>
          <p:cNvSpPr/>
          <p:nvPr/>
        </p:nvSpPr>
        <p:spPr>
          <a:xfrm>
            <a:off x="6935040" y="5999040"/>
            <a:ext cx="744120" cy="237600"/>
          </a:xfrm>
          <a:prstGeom prst="rightArrow">
            <a:avLst>
              <a:gd name="adj1" fmla="val 51028"/>
              <a:gd name="adj2" fmla="val 98143"/>
            </a:avLst>
          </a:prstGeom>
          <a:solidFill>
            <a:srgbClr val="e2c200"/>
          </a:solidFill>
          <a:ln w="25560">
            <a:solidFill>
              <a:srgbClr val="e2c200"/>
            </a:solidFill>
            <a:miter/>
          </a:ln>
        </p:spPr>
        <p:style>
          <a:lnRef idx="0"/>
          <a:fillRef idx="0"/>
          <a:effectRef idx="0"/>
          <a:fontRef idx="minor"/>
        </p:style>
      </p:sp>
      <p:sp>
        <p:nvSpPr>
          <p:cNvPr id="1080" name="CustomShape 13"/>
          <p:cNvSpPr/>
          <p:nvPr/>
        </p:nvSpPr>
        <p:spPr>
          <a:xfrm>
            <a:off x="7717680" y="4404960"/>
            <a:ext cx="1146240" cy="1112040"/>
          </a:xfrm>
          <a:prstGeom prst="diamond">
            <a:avLst/>
          </a:prstGeom>
          <a:solidFill>
            <a:srgbClr val="ff7f00"/>
          </a:solidFill>
          <a:ln w="25560">
            <a:noFill/>
          </a:ln>
        </p:spPr>
        <p:style>
          <a:lnRef idx="0"/>
          <a:fillRef idx="0"/>
          <a:effectRef idx="0"/>
          <a:fontRef idx="minor"/>
        </p:style>
        <p:txBody>
          <a:bodyPr lIns="0" rIns="0" tIns="0" bIns="0" anchor="ctr"/>
          <a:p>
            <a:pPr marL="31680" algn="ctr">
              <a:lnSpc>
                <a:spcPct val="100000"/>
              </a:lnSpc>
            </a:pPr>
            <a:r>
              <a:rPr b="1" lang="en-US" sz="1800" spc="-1" strike="noStrike">
                <a:solidFill>
                  <a:srgbClr val="000000"/>
                </a:solidFill>
                <a:latin typeface="Trebuchet MS"/>
              </a:rPr>
              <a:t>GPU</a:t>
            </a:r>
            <a:endParaRPr b="0" lang="en-US" sz="1800" spc="-1" strike="noStrike">
              <a:latin typeface="Arial"/>
            </a:endParaRPr>
          </a:p>
          <a:p>
            <a:pPr marL="31680" algn="ctr">
              <a:lnSpc>
                <a:spcPct val="100000"/>
              </a:lnSpc>
            </a:pPr>
            <a:r>
              <a:rPr b="1" lang="en-US" sz="1800" spc="-1" strike="noStrike">
                <a:solidFill>
                  <a:srgbClr val="000000"/>
                </a:solidFill>
                <a:latin typeface="Trebuchet MS"/>
              </a:rPr>
              <a:t>code</a:t>
            </a:r>
            <a:endParaRPr b="0" lang="en-US" sz="1800" spc="-1" strike="noStrike">
              <a:latin typeface="Arial"/>
            </a:endParaRPr>
          </a:p>
        </p:txBody>
      </p:sp>
      <p:sp>
        <p:nvSpPr>
          <p:cNvPr id="1081" name="CustomShape 14"/>
          <p:cNvSpPr/>
          <p:nvPr/>
        </p:nvSpPr>
        <p:spPr>
          <a:xfrm>
            <a:off x="7717680" y="5632560"/>
            <a:ext cx="1174680" cy="1036440"/>
          </a:xfrm>
          <a:prstGeom prst="diamond">
            <a:avLst/>
          </a:prstGeom>
          <a:solidFill>
            <a:srgbClr val="ff7f00"/>
          </a:solidFill>
          <a:ln w="25560">
            <a:noFill/>
          </a:ln>
        </p:spPr>
        <p:style>
          <a:lnRef idx="0"/>
          <a:fillRef idx="0"/>
          <a:effectRef idx="0"/>
          <a:fontRef idx="minor"/>
        </p:style>
        <p:txBody>
          <a:bodyPr lIns="0" rIns="0" tIns="0" bIns="0" anchor="ctr"/>
          <a:p>
            <a:pPr marL="31680" algn="ctr">
              <a:lnSpc>
                <a:spcPct val="100000"/>
              </a:lnSpc>
            </a:pPr>
            <a:r>
              <a:rPr b="1" lang="en-US" sz="1800" spc="-1" strike="noStrike">
                <a:solidFill>
                  <a:srgbClr val="000000"/>
                </a:solidFill>
                <a:latin typeface="Trebuchet MS"/>
              </a:rPr>
              <a:t>CPU</a:t>
            </a:r>
            <a:endParaRPr b="0" lang="en-US" sz="1800" spc="-1" strike="noStrike">
              <a:latin typeface="Arial"/>
            </a:endParaRPr>
          </a:p>
          <a:p>
            <a:pPr marL="31680" algn="ctr">
              <a:lnSpc>
                <a:spcPct val="100000"/>
              </a:lnSpc>
            </a:pPr>
            <a:r>
              <a:rPr b="1" lang="en-US" sz="1800" spc="-1" strike="noStrike">
                <a:solidFill>
                  <a:srgbClr val="000000"/>
                </a:solidFill>
                <a:latin typeface="Trebuchet MS"/>
              </a:rPr>
              <a:t>code</a:t>
            </a:r>
            <a:endParaRPr b="0" lang="en-US" sz="1800" spc="-1" strike="noStrike">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Example: vector addition</a:t>
            </a:r>
            <a:endParaRPr b="0" lang="en-US" sz="4400" spc="-1" strike="noStrike">
              <a:solidFill>
                <a:srgbClr val="000000"/>
              </a:solidFill>
              <a:latin typeface="Trebuchet MS"/>
            </a:endParaRPr>
          </a:p>
        </p:txBody>
      </p:sp>
      <p:sp>
        <p:nvSpPr>
          <p:cNvPr id="1083" name="TextShape 2"/>
          <p:cNvSpPr txBox="1"/>
          <p:nvPr/>
        </p:nvSpPr>
        <p:spPr>
          <a:xfrm>
            <a:off x="107640" y="1600200"/>
            <a:ext cx="8856720" cy="5140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“hello world” program of data parallel programming is a program to add two vectors</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Trebuchet MS"/>
              </a:rPr>
              <a:t>	</a:t>
            </a:r>
            <a:endParaRPr b="0" lang="en-US" sz="3200" spc="-1" strike="noStrike">
              <a:solidFill>
                <a:srgbClr val="000000"/>
              </a:solidFill>
              <a:latin typeface="Trebuchet MS"/>
            </a:endParaRPr>
          </a:p>
          <a:p>
            <a:pPr algn="ctr">
              <a:lnSpc>
                <a:spcPct val="100000"/>
              </a:lnSpc>
              <a:spcBef>
                <a:spcPts val="641"/>
              </a:spcBef>
            </a:pPr>
            <a:r>
              <a:rPr b="1" lang="en-US" sz="3200" spc="-1" strike="noStrike">
                <a:solidFill>
                  <a:srgbClr val="9bbb59"/>
                </a:solidFill>
                <a:latin typeface="Courier New Bold"/>
              </a:rPr>
              <a:t>C[i] = A[i] + B[i] for i=0 to N-1</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For the OpenCL solution, there are two parts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Kernel code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Host code</a:t>
            </a:r>
            <a:endParaRPr b="0" lang="en-US" sz="2800" spc="-1" strike="noStrike">
              <a:solidFill>
                <a:srgbClr val="000000"/>
              </a:solidFill>
              <a:latin typeface="Trebuchet MS"/>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72216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创建和设置 </a:t>
            </a:r>
            <a:r>
              <a:rPr b="1" lang="en-US" sz="4000" spc="-1" strike="noStrike" cap="all">
                <a:solidFill>
                  <a:srgbClr val="000000"/>
                </a:solidFill>
                <a:latin typeface="Trebuchet MS"/>
              </a:rPr>
              <a:t>OpenCL </a:t>
            </a:r>
            <a:r>
              <a:rPr b="1" lang="en-US" sz="4000" spc="-1" strike="noStrike" cap="all">
                <a:solidFill>
                  <a:srgbClr val="000000"/>
                </a:solidFill>
                <a:latin typeface="Trebuchet MS"/>
              </a:rPr>
              <a:t>平台</a:t>
            </a:r>
            <a:endParaRPr b="0" lang="en-US" sz="4000" spc="-1" strike="noStrike">
              <a:solidFill>
                <a:srgbClr val="000000"/>
              </a:solidFill>
              <a:latin typeface="Trebuchet MS"/>
            </a:endParaRPr>
          </a:p>
        </p:txBody>
      </p:sp>
      <p:sp>
        <p:nvSpPr>
          <p:cNvPr id="479"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1</a:t>
            </a:r>
            <a:endParaRPr b="0" lang="en-US" sz="2000" spc="-1" strike="noStrike">
              <a:solidFill>
                <a:srgbClr val="000000"/>
              </a:solidFill>
              <a:latin typeface="Trebuchet MS"/>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Vector Addition - Kernel</a:t>
            </a:r>
            <a:endParaRPr b="0" lang="en-US" sz="4400" spc="-1" strike="noStrike">
              <a:solidFill>
                <a:srgbClr val="000000"/>
              </a:solidFill>
              <a:latin typeface="Letter Gothic Std"/>
            </a:endParaRPr>
          </a:p>
        </p:txBody>
      </p:sp>
      <p:sp>
        <p:nvSpPr>
          <p:cNvPr id="1085" name="TextShape 2"/>
          <p:cNvSpPr txBox="1"/>
          <p:nvPr/>
        </p:nvSpPr>
        <p:spPr>
          <a:xfrm>
            <a:off x="107640" y="1917000"/>
            <a:ext cx="8928720" cy="4209120"/>
          </a:xfrm>
          <a:prstGeom prst="rect">
            <a:avLst/>
          </a:prstGeom>
          <a:noFill/>
          <a:ln>
            <a:noFill/>
          </a:ln>
        </p:spPr>
        <p:txBody>
          <a:bodyPr/>
          <a:p>
            <a:pPr marL="343080" indent="-342720">
              <a:lnSpc>
                <a:spcPct val="100000"/>
              </a:lnSpc>
              <a:spcBef>
                <a:spcPts val="561"/>
              </a:spcBef>
            </a:pPr>
            <a:r>
              <a:rPr b="1" lang="en-US" sz="2800" spc="-148" strike="noStrike">
                <a:solidFill>
                  <a:srgbClr val="4f81bd"/>
                </a:solidFill>
                <a:latin typeface="Courier New Bold"/>
              </a:rPr>
              <a:t>__kernel </a:t>
            </a:r>
            <a:r>
              <a:rPr b="1" lang="en-US" sz="2800" spc="-148" strike="noStrike">
                <a:solidFill>
                  <a:srgbClr val="c0504d"/>
                </a:solidFill>
                <a:latin typeface="Courier New Bold"/>
              </a:rPr>
              <a:t>void</a:t>
            </a:r>
            <a:r>
              <a:rPr b="1" lang="en-US" sz="2800" spc="-148" strike="noStrike">
                <a:solidFill>
                  <a:srgbClr val="000000"/>
                </a:solidFill>
                <a:latin typeface="Courier New Bold"/>
              </a:rPr>
              <a:t> vadd(</a:t>
            </a:r>
            <a:r>
              <a:rPr b="1" lang="en-US" sz="2800" spc="-148" strike="noStrike">
                <a:solidFill>
                  <a:srgbClr val="4f81bd"/>
                </a:solidFill>
                <a:latin typeface="Courier New Bold"/>
              </a:rPr>
              <a:t>__global </a:t>
            </a:r>
            <a:r>
              <a:rPr b="1" lang="en-US" sz="2800" spc="-148" strike="noStrike">
                <a:solidFill>
                  <a:srgbClr val="c0504d"/>
                </a:solidFill>
                <a:latin typeface="Courier New Bold"/>
              </a:rPr>
              <a:t>const float </a:t>
            </a:r>
            <a:r>
              <a:rPr b="1" lang="en-US" sz="2800" spc="-148" strike="noStrike">
                <a:solidFill>
                  <a:srgbClr val="000000"/>
                </a:solidFill>
                <a:latin typeface="Courier New Bold"/>
              </a:rPr>
              <a:t>*a,</a:t>
            </a:r>
            <a:endParaRPr b="0" lang="en-US" sz="2800" spc="-1" strike="noStrike">
              <a:solidFill>
                <a:srgbClr val="000000"/>
              </a:solidFill>
              <a:latin typeface="Letter Gothic Std"/>
            </a:endParaRPr>
          </a:p>
          <a:p>
            <a:pPr marL="343080" indent="-342720">
              <a:lnSpc>
                <a:spcPct val="100000"/>
              </a:lnSpc>
              <a:spcBef>
                <a:spcPts val="561"/>
              </a:spcBef>
            </a:pPr>
            <a:r>
              <a:rPr b="1" lang="en-US" sz="2800" spc="-148" strike="noStrike">
                <a:solidFill>
                  <a:srgbClr val="4f81bd"/>
                </a:solidFill>
                <a:latin typeface="Courier New Bold"/>
              </a:rPr>
              <a:t>	</a:t>
            </a:r>
            <a:r>
              <a:rPr b="1" lang="en-US" sz="2800" spc="-148" strike="noStrike">
                <a:solidFill>
                  <a:srgbClr val="4f81bd"/>
                </a:solidFill>
                <a:latin typeface="Courier New Bold"/>
              </a:rPr>
              <a:t>	</a:t>
            </a:r>
            <a:r>
              <a:rPr b="1" lang="en-US" sz="2800" spc="-148" strike="noStrike">
                <a:solidFill>
                  <a:srgbClr val="4f81bd"/>
                </a:solidFill>
                <a:latin typeface="Courier New Bold"/>
              </a:rPr>
              <a:t>	</a:t>
            </a:r>
            <a:r>
              <a:rPr b="1" lang="en-US" sz="2800" spc="-148" strike="noStrike">
                <a:solidFill>
                  <a:srgbClr val="4f81bd"/>
                </a:solidFill>
                <a:latin typeface="Courier New Bold"/>
              </a:rPr>
              <a:t>	</a:t>
            </a:r>
            <a:r>
              <a:rPr b="1" lang="en-US" sz="2800" spc="-148" strike="noStrike">
                <a:solidFill>
                  <a:srgbClr val="4f81bd"/>
                </a:solidFill>
                <a:latin typeface="Courier New Bold"/>
              </a:rPr>
              <a:t>     </a:t>
            </a:r>
            <a:r>
              <a:rPr b="1" lang="en-US" sz="2800" spc="-148" strike="noStrike">
                <a:solidFill>
                  <a:srgbClr val="4f81bd"/>
                </a:solidFill>
                <a:latin typeface="Courier New Bold"/>
              </a:rPr>
              <a:t>__global </a:t>
            </a:r>
            <a:r>
              <a:rPr b="1" lang="en-US" sz="2800" spc="-148" strike="noStrike">
                <a:solidFill>
                  <a:srgbClr val="c0504d"/>
                </a:solidFill>
                <a:latin typeface="Courier New Bold"/>
              </a:rPr>
              <a:t>const float </a:t>
            </a:r>
            <a:r>
              <a:rPr b="1" lang="en-US" sz="2800" spc="-148" strike="noStrike">
                <a:solidFill>
                  <a:srgbClr val="000000"/>
                </a:solidFill>
                <a:latin typeface="Courier New Bold"/>
              </a:rPr>
              <a:t>*b,</a:t>
            </a:r>
            <a:endParaRPr b="0" lang="en-US" sz="2800" spc="-1" strike="noStrike">
              <a:solidFill>
                <a:srgbClr val="000000"/>
              </a:solidFill>
              <a:latin typeface="Letter Gothic Std"/>
            </a:endParaRPr>
          </a:p>
          <a:p>
            <a:pPr marL="343080" indent="-342720">
              <a:lnSpc>
                <a:spcPct val="100000"/>
              </a:lnSpc>
              <a:spcBef>
                <a:spcPts val="561"/>
              </a:spcBef>
            </a:pPr>
            <a:r>
              <a:rPr b="1" lang="en-US" sz="2800" spc="-148" strike="noStrike">
                <a:solidFill>
                  <a:srgbClr val="4f81bd"/>
                </a:solidFill>
                <a:latin typeface="Courier New Bold"/>
              </a:rPr>
              <a:t>	</a:t>
            </a:r>
            <a:r>
              <a:rPr b="1" lang="en-US" sz="2800" spc="-148" strike="noStrike">
                <a:solidFill>
                  <a:srgbClr val="4f81bd"/>
                </a:solidFill>
                <a:latin typeface="Courier New Bold"/>
              </a:rPr>
              <a:t>	</a:t>
            </a:r>
            <a:r>
              <a:rPr b="1" lang="en-US" sz="2800" spc="-148" strike="noStrike">
                <a:solidFill>
                  <a:srgbClr val="4f81bd"/>
                </a:solidFill>
                <a:latin typeface="Courier New Bold"/>
              </a:rPr>
              <a:t>	</a:t>
            </a:r>
            <a:r>
              <a:rPr b="1" lang="en-US" sz="2800" spc="-148" strike="noStrike">
                <a:solidFill>
                  <a:srgbClr val="4f81bd"/>
                </a:solidFill>
                <a:latin typeface="Courier New Bold"/>
              </a:rPr>
              <a:t>	</a:t>
            </a:r>
            <a:r>
              <a:rPr b="1" lang="en-US" sz="2800" spc="-148" strike="noStrike">
                <a:solidFill>
                  <a:srgbClr val="4f81bd"/>
                </a:solidFill>
                <a:latin typeface="Courier New Bold"/>
              </a:rPr>
              <a:t>     </a:t>
            </a:r>
            <a:r>
              <a:rPr b="1" lang="en-US" sz="2800" spc="-148" strike="noStrike">
                <a:solidFill>
                  <a:srgbClr val="4f81bd"/>
                </a:solidFill>
                <a:latin typeface="Courier New Bold"/>
              </a:rPr>
              <a:t>__global       </a:t>
            </a:r>
            <a:r>
              <a:rPr b="1" lang="en-US" sz="2800" spc="-148" strike="noStrike">
                <a:solidFill>
                  <a:srgbClr val="c0504d"/>
                </a:solidFill>
                <a:latin typeface="Courier New Bold"/>
              </a:rPr>
              <a:t>float</a:t>
            </a:r>
            <a:r>
              <a:rPr b="1" lang="en-US" sz="2800" spc="-148" strike="noStrike">
                <a:solidFill>
                  <a:srgbClr val="000000"/>
                </a:solidFill>
                <a:latin typeface="Courier New Bold"/>
              </a:rPr>
              <a:t> *c)</a:t>
            </a:r>
            <a:endParaRPr b="0" lang="en-US" sz="2800" spc="-1" strike="noStrike">
              <a:solidFill>
                <a:srgbClr val="000000"/>
              </a:solidFill>
              <a:latin typeface="Letter Gothic Std"/>
            </a:endParaRPr>
          </a:p>
          <a:p>
            <a:pPr marL="343080" indent="-342720">
              <a:lnSpc>
                <a:spcPct val="100000"/>
              </a:lnSpc>
              <a:spcBef>
                <a:spcPts val="561"/>
              </a:spcBef>
            </a:pPr>
            <a:r>
              <a:rPr b="1" lang="en-US" sz="2800" spc="-148" strike="noStrike">
                <a:solidFill>
                  <a:srgbClr val="000000"/>
                </a:solidFill>
                <a:latin typeface="Courier New Bold"/>
              </a:rPr>
              <a:t> </a:t>
            </a:r>
            <a:r>
              <a:rPr b="1" lang="en-US" sz="2800" spc="-148" strike="noStrike">
                <a:solidFill>
                  <a:srgbClr val="000000"/>
                </a:solidFill>
                <a:latin typeface="Courier New Bold"/>
              </a:rPr>
              <a:t>{</a:t>
            </a:r>
            <a:endParaRPr b="0" lang="en-US" sz="2800" spc="-1" strike="noStrike">
              <a:solidFill>
                <a:srgbClr val="000000"/>
              </a:solidFill>
              <a:latin typeface="Letter Gothic Std"/>
            </a:endParaRPr>
          </a:p>
          <a:p>
            <a:pPr marL="343080" indent="-342720">
              <a:lnSpc>
                <a:spcPct val="100000"/>
              </a:lnSpc>
              <a:spcBef>
                <a:spcPts val="561"/>
              </a:spcBef>
            </a:pPr>
            <a:r>
              <a:rPr b="1" lang="en-US" sz="2800" spc="-148" strike="noStrike">
                <a:solidFill>
                  <a:srgbClr val="000000"/>
                </a:solidFill>
                <a:latin typeface="Courier New Bold"/>
              </a:rPr>
              <a:t>     </a:t>
            </a:r>
            <a:r>
              <a:rPr b="1" lang="en-US" sz="2800" spc="-148" strike="noStrike">
                <a:solidFill>
                  <a:srgbClr val="c0504d"/>
                </a:solidFill>
                <a:latin typeface="Courier New Bold"/>
              </a:rPr>
              <a:t>int</a:t>
            </a:r>
            <a:r>
              <a:rPr b="1" lang="en-US" sz="2800" spc="-148" strike="noStrike">
                <a:solidFill>
                  <a:srgbClr val="000000"/>
                </a:solidFill>
                <a:latin typeface="Courier New Bold"/>
              </a:rPr>
              <a:t> gid = </a:t>
            </a:r>
            <a:r>
              <a:rPr b="1" lang="en-US" sz="2800" spc="-148" strike="noStrike">
                <a:solidFill>
                  <a:srgbClr val="17375e"/>
                </a:solidFill>
                <a:latin typeface="Courier New Bold"/>
              </a:rPr>
              <a:t>get_global_id</a:t>
            </a:r>
            <a:r>
              <a:rPr b="1" lang="en-US" sz="2800" spc="-148" strike="noStrike">
                <a:solidFill>
                  <a:srgbClr val="000000"/>
                </a:solidFill>
                <a:latin typeface="Courier New Bold"/>
              </a:rPr>
              <a:t>(0);</a:t>
            </a:r>
            <a:endParaRPr b="0" lang="en-US" sz="2800" spc="-1" strike="noStrike">
              <a:solidFill>
                <a:srgbClr val="000000"/>
              </a:solidFill>
              <a:latin typeface="Letter Gothic Std"/>
            </a:endParaRPr>
          </a:p>
          <a:p>
            <a:pPr marL="343080" indent="-342720">
              <a:lnSpc>
                <a:spcPct val="100000"/>
              </a:lnSpc>
              <a:spcBef>
                <a:spcPts val="561"/>
              </a:spcBef>
            </a:pPr>
            <a:r>
              <a:rPr b="1" lang="en-US" sz="2800" spc="-148" strike="noStrike">
                <a:solidFill>
                  <a:srgbClr val="000000"/>
                </a:solidFill>
                <a:latin typeface="Courier New Bold"/>
              </a:rPr>
              <a:t>     </a:t>
            </a:r>
            <a:r>
              <a:rPr b="1" lang="en-US" sz="2800" spc="-148" strike="noStrike">
                <a:solidFill>
                  <a:srgbClr val="000000"/>
                </a:solidFill>
                <a:latin typeface="Courier New Bold"/>
              </a:rPr>
              <a:t>c[gid]  = a[gid] + b[gid];</a:t>
            </a:r>
            <a:endParaRPr b="0" lang="en-US" sz="2800" spc="-1" strike="noStrike">
              <a:solidFill>
                <a:srgbClr val="000000"/>
              </a:solidFill>
              <a:latin typeface="Letter Gothic Std"/>
            </a:endParaRPr>
          </a:p>
          <a:p>
            <a:pPr marL="343080" indent="-342720">
              <a:lnSpc>
                <a:spcPct val="100000"/>
              </a:lnSpc>
              <a:spcBef>
                <a:spcPts val="561"/>
              </a:spcBef>
            </a:pPr>
            <a:r>
              <a:rPr b="1" lang="en-US" sz="2800" spc="-148" strike="noStrike">
                <a:solidFill>
                  <a:srgbClr val="000000"/>
                </a:solidFill>
                <a:latin typeface="Courier New Bold"/>
              </a:rPr>
              <a:t> </a:t>
            </a:r>
            <a:r>
              <a:rPr b="1" lang="en-US" sz="2800" spc="-148" strike="noStrike">
                <a:solidFill>
                  <a:srgbClr val="000000"/>
                </a:solidFill>
                <a:latin typeface="Courier New Bold"/>
              </a:rPr>
              <a:t>}</a:t>
            </a:r>
            <a:endParaRPr b="0" lang="en-US" sz="2800" spc="-1" strike="noStrike">
              <a:solidFill>
                <a:srgbClr val="000000"/>
              </a:solidFill>
              <a:latin typeface="Letter Gothic Std"/>
            </a:endParaRPr>
          </a:p>
          <a:p>
            <a:pPr marL="343080" indent="-342720">
              <a:lnSpc>
                <a:spcPct val="100000"/>
              </a:lnSpc>
              <a:spcBef>
                <a:spcPts val="479"/>
              </a:spcBef>
            </a:pPr>
            <a:endParaRPr b="0" lang="en-US" sz="2800" spc="-1" strike="noStrike">
              <a:solidFill>
                <a:srgbClr val="000000"/>
              </a:solidFill>
              <a:latin typeface="Letter Gothic Std"/>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Vector Addition – Host</a:t>
            </a:r>
            <a:endParaRPr b="0" lang="en-US" sz="4400" spc="-1" strike="noStrike">
              <a:solidFill>
                <a:srgbClr val="000000"/>
              </a:solidFill>
              <a:latin typeface="Trebuchet MS"/>
            </a:endParaRPr>
          </a:p>
        </p:txBody>
      </p:sp>
      <p:sp>
        <p:nvSpPr>
          <p:cNvPr id="1087" name="TextShape 2"/>
          <p:cNvSpPr txBox="1"/>
          <p:nvPr/>
        </p:nvSpPr>
        <p:spPr>
          <a:xfrm>
            <a:off x="107640" y="1600200"/>
            <a:ext cx="8856720" cy="3700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a:t>
            </a:r>
            <a:r>
              <a:rPr b="0" lang="en-US" sz="3200" spc="-1" strike="noStrike" u="sng">
                <a:solidFill>
                  <a:srgbClr val="000000"/>
                </a:solidFill>
                <a:uFillTx/>
                <a:latin typeface="Trebuchet MS"/>
              </a:rPr>
              <a:t>host program</a:t>
            </a:r>
            <a:r>
              <a:rPr b="0" lang="en-US" sz="3200" spc="-1" strike="noStrike">
                <a:solidFill>
                  <a:srgbClr val="000000"/>
                </a:solidFill>
                <a:latin typeface="Trebuchet MS"/>
              </a:rPr>
              <a:t> is the code that runs on the host to:</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Setup the environment for the OpenCL program</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Create and manage kernels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5 simple steps in a basic host program:</a:t>
            </a:r>
            <a:endParaRPr b="0" lang="en-US" sz="3200" spc="-1" strike="noStrike">
              <a:solidFill>
                <a:srgbClr val="000000"/>
              </a:solidFill>
              <a:latin typeface="Trebuchet MS"/>
            </a:endParaRPr>
          </a:p>
          <a:p>
            <a:pPr lvl="1" marL="971640" indent="-51408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Define the </a:t>
            </a:r>
            <a:r>
              <a:rPr b="1" i="1" lang="en-US" sz="2800" spc="-1" strike="noStrike">
                <a:solidFill>
                  <a:srgbClr val="f79646"/>
                </a:solidFill>
                <a:latin typeface="Trebuchet MS"/>
              </a:rPr>
              <a:t>platform</a:t>
            </a:r>
            <a:r>
              <a:rPr b="0" lang="en-US" sz="2800" spc="-1" strike="noStrike">
                <a:solidFill>
                  <a:srgbClr val="f79646"/>
                </a:solidFill>
                <a:latin typeface="Trebuchet MS"/>
              </a:rPr>
              <a:t> </a:t>
            </a:r>
            <a:r>
              <a:rPr b="0" lang="en-US" sz="2800" spc="-1" strike="noStrike">
                <a:solidFill>
                  <a:srgbClr val="000000"/>
                </a:solidFill>
                <a:latin typeface="Trebuchet MS"/>
              </a:rPr>
              <a:t>… platform = devices+context+queues</a:t>
            </a:r>
            <a:endParaRPr b="0" lang="en-US" sz="2800" spc="-1" strike="noStrike">
              <a:solidFill>
                <a:srgbClr val="000000"/>
              </a:solidFill>
              <a:latin typeface="Trebuchet MS"/>
            </a:endParaRPr>
          </a:p>
          <a:p>
            <a:pPr lvl="1" marL="971640" indent="-51408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Create and Build the </a:t>
            </a:r>
            <a:r>
              <a:rPr b="1" i="1" lang="en-US" sz="2800" spc="-1" strike="noStrike">
                <a:solidFill>
                  <a:srgbClr val="f79646"/>
                </a:solidFill>
                <a:latin typeface="Trebuchet MS"/>
              </a:rPr>
              <a:t>program</a:t>
            </a:r>
            <a:r>
              <a:rPr b="0" lang="en-US" sz="2800" spc="-1" strike="noStrike">
                <a:solidFill>
                  <a:srgbClr val="f79646"/>
                </a:solidFill>
                <a:latin typeface="Trebuchet MS"/>
              </a:rPr>
              <a:t> </a:t>
            </a:r>
            <a:r>
              <a:rPr b="0" lang="en-US" sz="2800" spc="-1" strike="noStrike">
                <a:solidFill>
                  <a:srgbClr val="000000"/>
                </a:solidFill>
                <a:latin typeface="Trebuchet MS"/>
              </a:rPr>
              <a:t>(dynamic library for kernels)</a:t>
            </a:r>
            <a:endParaRPr b="0" lang="en-US" sz="2800" spc="-1" strike="noStrike">
              <a:solidFill>
                <a:srgbClr val="000000"/>
              </a:solidFill>
              <a:latin typeface="Trebuchet MS"/>
            </a:endParaRPr>
          </a:p>
          <a:p>
            <a:pPr lvl="1" marL="971640" indent="-51408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Setup </a:t>
            </a:r>
            <a:r>
              <a:rPr b="1" i="1" lang="en-US" sz="2800" spc="-1" strike="noStrike">
                <a:solidFill>
                  <a:srgbClr val="f79646"/>
                </a:solidFill>
                <a:latin typeface="Trebuchet MS"/>
              </a:rPr>
              <a:t>memory</a:t>
            </a:r>
            <a:r>
              <a:rPr b="0" lang="en-US" sz="2800" spc="-1" strike="noStrike">
                <a:solidFill>
                  <a:srgbClr val="f79646"/>
                </a:solidFill>
                <a:latin typeface="Trebuchet MS"/>
              </a:rPr>
              <a:t> </a:t>
            </a:r>
            <a:r>
              <a:rPr b="0" lang="en-US" sz="2800" spc="-1" strike="noStrike">
                <a:solidFill>
                  <a:srgbClr val="000000"/>
                </a:solidFill>
                <a:latin typeface="Trebuchet MS"/>
              </a:rPr>
              <a:t>objects</a:t>
            </a:r>
            <a:endParaRPr b="0" lang="en-US" sz="2800" spc="-1" strike="noStrike">
              <a:solidFill>
                <a:srgbClr val="000000"/>
              </a:solidFill>
              <a:latin typeface="Trebuchet MS"/>
            </a:endParaRPr>
          </a:p>
          <a:p>
            <a:pPr lvl="1" marL="971640" indent="-51408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Define the </a:t>
            </a:r>
            <a:r>
              <a:rPr b="1" i="1" lang="en-US" sz="2800" spc="-1" strike="noStrike">
                <a:solidFill>
                  <a:srgbClr val="f79646"/>
                </a:solidFill>
                <a:latin typeface="Trebuchet MS"/>
              </a:rPr>
              <a:t>kernel</a:t>
            </a:r>
            <a:r>
              <a:rPr b="0" lang="en-US" sz="2800" spc="-1" strike="noStrike">
                <a:solidFill>
                  <a:srgbClr val="f79646"/>
                </a:solidFill>
                <a:latin typeface="Trebuchet MS"/>
              </a:rPr>
              <a:t> </a:t>
            </a:r>
            <a:r>
              <a:rPr b="0" lang="en-US" sz="2800" spc="-1" strike="noStrike">
                <a:solidFill>
                  <a:srgbClr val="000000"/>
                </a:solidFill>
                <a:latin typeface="Trebuchet MS"/>
              </a:rPr>
              <a:t>(attach arguments to kernel functions)</a:t>
            </a:r>
            <a:endParaRPr b="0" lang="en-US" sz="2800" spc="-1" strike="noStrike">
              <a:solidFill>
                <a:srgbClr val="000000"/>
              </a:solidFill>
              <a:latin typeface="Trebuchet MS"/>
            </a:endParaRPr>
          </a:p>
          <a:p>
            <a:pPr lvl="1" marL="971640" indent="-51408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Submit </a:t>
            </a:r>
            <a:r>
              <a:rPr b="1" i="1" lang="en-US" sz="2800" spc="-1" strike="noStrike">
                <a:solidFill>
                  <a:srgbClr val="f79646"/>
                </a:solidFill>
                <a:latin typeface="Trebuchet MS"/>
              </a:rPr>
              <a:t>commands</a:t>
            </a:r>
            <a:r>
              <a:rPr b="0" lang="en-US" sz="2800" spc="-1" strike="noStrike">
                <a:solidFill>
                  <a:srgbClr val="f79646"/>
                </a:solidFill>
                <a:latin typeface="Trebuchet MS"/>
              </a:rPr>
              <a:t> </a:t>
            </a:r>
            <a:r>
              <a:rPr b="0" lang="en-US" sz="2800" spc="-1" strike="noStrike">
                <a:solidFill>
                  <a:srgbClr val="000000"/>
                </a:solidFill>
                <a:latin typeface="Trebuchet MS"/>
              </a:rPr>
              <a:t>… transfer memory objects and execute kernels</a:t>
            </a:r>
            <a:endParaRPr b="0" lang="en-US" sz="2800" spc="-1" strike="noStrike">
              <a:solidFill>
                <a:srgbClr val="000000"/>
              </a:solidFill>
              <a:latin typeface="Trebuchet MS"/>
            </a:endParaRPr>
          </a:p>
        </p:txBody>
      </p:sp>
      <p:pic>
        <p:nvPicPr>
          <p:cNvPr id="1088" name="Picture 2" descr=""/>
          <p:cNvPicPr/>
          <p:nvPr/>
        </p:nvPicPr>
        <p:blipFill>
          <a:blip r:embed="rId1"/>
          <a:stretch/>
        </p:blipFill>
        <p:spPr>
          <a:xfrm>
            <a:off x="683640" y="5083200"/>
            <a:ext cx="1180080" cy="1516320"/>
          </a:xfrm>
          <a:prstGeom prst="rect">
            <a:avLst/>
          </a:prstGeom>
          <a:ln w="9360">
            <a:noFill/>
          </a:ln>
        </p:spPr>
      </p:pic>
      <p:sp>
        <p:nvSpPr>
          <p:cNvPr id="1089" name="CustomShape 3"/>
          <p:cNvSpPr/>
          <p:nvPr/>
        </p:nvSpPr>
        <p:spPr>
          <a:xfrm>
            <a:off x="3204000" y="5056560"/>
            <a:ext cx="4968360" cy="15505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Trebuchet MS"/>
              </a:rPr>
              <a:t>As we go over the next set of slides, cross reference  content on the slides to the reference card.  This will help you get used to the reference card and how to pull information from the card and express it in code. </a:t>
            </a:r>
            <a:endParaRPr b="0" lang="en-US" sz="1600" spc="-1" strike="noStrike">
              <a:latin typeface="Arial"/>
            </a:endParaRPr>
          </a:p>
          <a:p>
            <a:pPr>
              <a:lnSpc>
                <a:spcPct val="100000"/>
              </a:lnSpc>
            </a:pPr>
            <a:endParaRPr b="0" lang="en-US" sz="1600" spc="-1" strike="noStrike">
              <a:latin typeface="Arial"/>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TextShape 1"/>
          <p:cNvSpPr txBox="1"/>
          <p:nvPr/>
        </p:nvSpPr>
        <p:spPr>
          <a:xfrm>
            <a:off x="107640" y="11664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The basic platform and runtime APIs in OpenCL (using C)</a:t>
            </a:r>
            <a:endParaRPr b="0" lang="en-US" sz="4400" spc="-1" strike="noStrike">
              <a:solidFill>
                <a:srgbClr val="000000"/>
              </a:solidFill>
              <a:latin typeface="Trebuchet MS"/>
            </a:endParaRPr>
          </a:p>
        </p:txBody>
      </p:sp>
      <p:sp>
        <p:nvSpPr>
          <p:cNvPr id="1091" name="CustomShape 2"/>
          <p:cNvSpPr/>
          <p:nvPr/>
        </p:nvSpPr>
        <p:spPr>
          <a:xfrm>
            <a:off x="3409920" y="3812760"/>
            <a:ext cx="1196640" cy="1530000"/>
          </a:xfrm>
          <a:prstGeom prst="rect">
            <a:avLst/>
          </a:prstGeom>
          <a:solidFill>
            <a:srgbClr val="fed6e7"/>
          </a:solidFill>
          <a:ln w="25560">
            <a:solidFill>
              <a:srgbClr val="000000"/>
            </a:solidFill>
            <a:miter/>
          </a:ln>
        </p:spPr>
        <p:style>
          <a:lnRef idx="0"/>
          <a:fillRef idx="0"/>
          <a:effectRef idx="0"/>
          <a:fontRef idx="minor"/>
        </p:style>
      </p:sp>
      <p:sp>
        <p:nvSpPr>
          <p:cNvPr id="1092" name="CustomShape 3"/>
          <p:cNvSpPr/>
          <p:nvPr/>
        </p:nvSpPr>
        <p:spPr>
          <a:xfrm>
            <a:off x="3338640" y="3873240"/>
            <a:ext cx="1198080" cy="1528560"/>
          </a:xfrm>
          <a:prstGeom prst="rect">
            <a:avLst/>
          </a:prstGeom>
          <a:solidFill>
            <a:srgbClr val="fed6e7"/>
          </a:solidFill>
          <a:ln w="25560">
            <a:solidFill>
              <a:srgbClr val="000000"/>
            </a:solidFill>
            <a:miter/>
          </a:ln>
        </p:spPr>
        <p:style>
          <a:lnRef idx="0"/>
          <a:fillRef idx="0"/>
          <a:effectRef idx="0"/>
          <a:fontRef idx="minor"/>
        </p:style>
      </p:sp>
      <p:sp>
        <p:nvSpPr>
          <p:cNvPr id="1093" name="CustomShape 4"/>
          <p:cNvSpPr/>
          <p:nvPr/>
        </p:nvSpPr>
        <p:spPr>
          <a:xfrm>
            <a:off x="3622680" y="4238280"/>
            <a:ext cx="6678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[0] value</a:t>
            </a:r>
            <a:endParaRPr b="0" lang="en-US" sz="900" spc="-1" strike="noStrike">
              <a:latin typeface="Arial"/>
            </a:endParaRPr>
          </a:p>
        </p:txBody>
      </p:sp>
      <p:sp>
        <p:nvSpPr>
          <p:cNvPr id="1094" name="CustomShape 5"/>
          <p:cNvSpPr/>
          <p:nvPr/>
        </p:nvSpPr>
        <p:spPr>
          <a:xfrm>
            <a:off x="3622680" y="4596840"/>
            <a:ext cx="6678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[1] value</a:t>
            </a:r>
            <a:endParaRPr b="0" lang="en-US" sz="900" spc="-1" strike="noStrike">
              <a:latin typeface="Arial"/>
            </a:endParaRPr>
          </a:p>
        </p:txBody>
      </p:sp>
      <p:sp>
        <p:nvSpPr>
          <p:cNvPr id="1095" name="CustomShape 6"/>
          <p:cNvSpPr/>
          <p:nvPr/>
        </p:nvSpPr>
        <p:spPr>
          <a:xfrm>
            <a:off x="3622680" y="4962240"/>
            <a:ext cx="6678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[2] value</a:t>
            </a:r>
            <a:endParaRPr b="0" lang="en-US" sz="900" spc="-1" strike="noStrike">
              <a:latin typeface="Arial"/>
            </a:endParaRPr>
          </a:p>
        </p:txBody>
      </p:sp>
      <p:sp>
        <p:nvSpPr>
          <p:cNvPr id="1096" name="CustomShape 7"/>
          <p:cNvSpPr/>
          <p:nvPr/>
        </p:nvSpPr>
        <p:spPr>
          <a:xfrm>
            <a:off x="3562200" y="4276440"/>
            <a:ext cx="6696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[0] value</a:t>
            </a:r>
            <a:endParaRPr b="0" lang="en-US" sz="900" spc="-1" strike="noStrike">
              <a:latin typeface="Arial"/>
            </a:endParaRPr>
          </a:p>
        </p:txBody>
      </p:sp>
      <p:sp>
        <p:nvSpPr>
          <p:cNvPr id="1097" name="CustomShape 8"/>
          <p:cNvSpPr/>
          <p:nvPr/>
        </p:nvSpPr>
        <p:spPr>
          <a:xfrm>
            <a:off x="3562200" y="4635000"/>
            <a:ext cx="6696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[1] value</a:t>
            </a:r>
            <a:endParaRPr b="0" lang="en-US" sz="900" spc="-1" strike="noStrike">
              <a:latin typeface="Arial"/>
            </a:endParaRPr>
          </a:p>
        </p:txBody>
      </p:sp>
      <p:sp>
        <p:nvSpPr>
          <p:cNvPr id="1098" name="CustomShape 9"/>
          <p:cNvSpPr/>
          <p:nvPr/>
        </p:nvSpPr>
        <p:spPr>
          <a:xfrm>
            <a:off x="3562200" y="5000040"/>
            <a:ext cx="6696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[2] value</a:t>
            </a:r>
            <a:endParaRPr b="0" lang="en-US" sz="900" spc="-1" strike="noStrike">
              <a:latin typeface="Arial"/>
            </a:endParaRPr>
          </a:p>
        </p:txBody>
      </p:sp>
      <p:sp>
        <p:nvSpPr>
          <p:cNvPr id="1099" name="CustomShape 10"/>
          <p:cNvSpPr/>
          <p:nvPr/>
        </p:nvSpPr>
        <p:spPr>
          <a:xfrm>
            <a:off x="6872400" y="3846240"/>
            <a:ext cx="1828440" cy="1490400"/>
          </a:xfrm>
          <a:prstGeom prst="rect">
            <a:avLst/>
          </a:prstGeom>
          <a:solidFill>
            <a:srgbClr val="f5db93"/>
          </a:solidFill>
          <a:ln w="25560">
            <a:solidFill>
              <a:srgbClr val="000000"/>
            </a:solidFill>
            <a:miter/>
          </a:ln>
        </p:spPr>
        <p:style>
          <a:lnRef idx="0"/>
          <a:fillRef idx="0"/>
          <a:effectRef idx="0"/>
          <a:fontRef idx="minor"/>
        </p:style>
      </p:sp>
      <p:sp>
        <p:nvSpPr>
          <p:cNvPr id="1100" name="CustomShape 11"/>
          <p:cNvSpPr/>
          <p:nvPr/>
        </p:nvSpPr>
        <p:spPr>
          <a:xfrm>
            <a:off x="7067520" y="4036680"/>
            <a:ext cx="696600" cy="864720"/>
          </a:xfrm>
          <a:prstGeom prst="rect">
            <a:avLst/>
          </a:prstGeom>
          <a:solidFill>
            <a:srgbClr val="1d7135"/>
          </a:solidFill>
          <a:ln w="25560">
            <a:solidFill>
              <a:srgbClr val="000000"/>
            </a:solidFill>
            <a:miter/>
          </a:ln>
        </p:spPr>
        <p:style>
          <a:lnRef idx="0"/>
          <a:fillRef idx="0"/>
          <a:effectRef idx="0"/>
          <a:fontRef idx="minor"/>
        </p:style>
      </p:sp>
      <p:sp>
        <p:nvSpPr>
          <p:cNvPr id="1101" name="CustomShape 12"/>
          <p:cNvSpPr/>
          <p:nvPr/>
        </p:nvSpPr>
        <p:spPr>
          <a:xfrm>
            <a:off x="7002360" y="4090680"/>
            <a:ext cx="707760" cy="898200"/>
          </a:xfrm>
          <a:prstGeom prst="rect">
            <a:avLst/>
          </a:prstGeom>
          <a:solidFill>
            <a:srgbClr val="e7ffe7"/>
          </a:solidFill>
          <a:ln w="25560">
            <a:solidFill>
              <a:srgbClr val="000000"/>
            </a:solidFill>
            <a:miter/>
          </a:ln>
        </p:spPr>
        <p:style>
          <a:lnRef idx="0"/>
          <a:fillRef idx="0"/>
          <a:effectRef idx="0"/>
          <a:fontRef idx="minor"/>
        </p:style>
      </p:sp>
      <p:sp>
        <p:nvSpPr>
          <p:cNvPr id="1102" name="CustomShape 13"/>
          <p:cNvSpPr/>
          <p:nvPr/>
        </p:nvSpPr>
        <p:spPr>
          <a:xfrm>
            <a:off x="6948360" y="4139640"/>
            <a:ext cx="705960" cy="914040"/>
          </a:xfrm>
          <a:prstGeom prst="rect">
            <a:avLst/>
          </a:prstGeom>
          <a:solidFill>
            <a:srgbClr val="e7ffe7"/>
          </a:solidFill>
          <a:ln w="25560">
            <a:solidFill>
              <a:srgbClr val="000000"/>
            </a:solidFill>
            <a:miter/>
          </a:ln>
        </p:spPr>
        <p:style>
          <a:lnRef idx="0"/>
          <a:fillRef idx="0"/>
          <a:effectRef idx="0"/>
          <a:fontRef idx="minor"/>
        </p:style>
      </p:sp>
      <p:sp>
        <p:nvSpPr>
          <p:cNvPr id="1103" name="CustomShape 14"/>
          <p:cNvSpPr/>
          <p:nvPr/>
        </p:nvSpPr>
        <p:spPr>
          <a:xfrm>
            <a:off x="6958080" y="4254120"/>
            <a:ext cx="658440" cy="678960"/>
          </a:xfrm>
          <a:prstGeom prst="rect">
            <a:avLst/>
          </a:prstGeom>
          <a:solidFill>
            <a:srgbClr val="e7ffe7"/>
          </a:solidFill>
          <a:ln w="12600">
            <a:noFill/>
          </a:ln>
        </p:spPr>
        <p:style>
          <a:lnRef idx="0"/>
          <a:fillRef idx="0"/>
          <a:effectRef idx="0"/>
          <a:fontRef idx="minor"/>
        </p:style>
        <p:txBody>
          <a:bodyPr lIns="0" rIns="0" tIns="0" bIns="0"/>
          <a:p>
            <a:pPr marL="36360" algn="ctr">
              <a:lnSpc>
                <a:spcPct val="99000"/>
              </a:lnSpc>
            </a:pPr>
            <a:r>
              <a:rPr b="0" lang="en-US" sz="1500" spc="-1" strike="noStrike">
                <a:solidFill>
                  <a:srgbClr val="000000"/>
                </a:solidFill>
                <a:latin typeface="Myriad Set Text"/>
                <a:ea typeface="ヒラギノ角ゴ ProN W3"/>
              </a:rPr>
              <a:t>In</a:t>
            </a:r>
            <a:br/>
            <a:r>
              <a:rPr b="0" lang="en-US" sz="1500" spc="-1" strike="noStrike">
                <a:solidFill>
                  <a:srgbClr val="000000"/>
                </a:solidFill>
                <a:latin typeface="Myriad Set Text"/>
                <a:ea typeface="ヒラギノ角ゴ ProN W3"/>
              </a:rPr>
              <a:t>Order</a:t>
            </a:r>
            <a:endParaRPr b="0" lang="en-US" sz="1500" spc="-1" strike="noStrike">
              <a:latin typeface="Arial"/>
            </a:endParaRPr>
          </a:p>
          <a:p>
            <a:pPr marL="36360" algn="ctr">
              <a:lnSpc>
                <a:spcPct val="99000"/>
              </a:lnSpc>
            </a:pPr>
            <a:r>
              <a:rPr b="0" lang="en-US" sz="1500" spc="-1" strike="noStrike">
                <a:solidFill>
                  <a:srgbClr val="000000"/>
                </a:solidFill>
                <a:latin typeface="Myriad Set Text"/>
                <a:ea typeface="ヒラギノ角ゴ ProN W3"/>
              </a:rPr>
              <a:t>Queue</a:t>
            </a:r>
            <a:endParaRPr b="0" lang="en-US" sz="1500" spc="-1" strike="noStrike">
              <a:latin typeface="Arial"/>
            </a:endParaRPr>
          </a:p>
        </p:txBody>
      </p:sp>
      <p:sp>
        <p:nvSpPr>
          <p:cNvPr id="1104" name="CustomShape 15"/>
          <p:cNvSpPr/>
          <p:nvPr/>
        </p:nvSpPr>
        <p:spPr>
          <a:xfrm>
            <a:off x="7900920" y="4079520"/>
            <a:ext cx="705960" cy="898200"/>
          </a:xfrm>
          <a:prstGeom prst="rect">
            <a:avLst/>
          </a:prstGeom>
          <a:solidFill>
            <a:srgbClr val="e0ff89"/>
          </a:solidFill>
          <a:ln w="25560">
            <a:solidFill>
              <a:srgbClr val="000000"/>
            </a:solidFill>
            <a:miter/>
          </a:ln>
        </p:spPr>
        <p:style>
          <a:lnRef idx="0"/>
          <a:fillRef idx="0"/>
          <a:effectRef idx="0"/>
          <a:fontRef idx="minor"/>
        </p:style>
      </p:sp>
      <p:sp>
        <p:nvSpPr>
          <p:cNvPr id="1105" name="CustomShape 16"/>
          <p:cNvSpPr/>
          <p:nvPr/>
        </p:nvSpPr>
        <p:spPr>
          <a:xfrm>
            <a:off x="7845480" y="4128840"/>
            <a:ext cx="707760" cy="914040"/>
          </a:xfrm>
          <a:prstGeom prst="rect">
            <a:avLst/>
          </a:prstGeom>
          <a:solidFill>
            <a:srgbClr val="e0ff89"/>
          </a:solidFill>
          <a:ln w="25560">
            <a:solidFill>
              <a:srgbClr val="000000"/>
            </a:solidFill>
            <a:miter/>
          </a:ln>
        </p:spPr>
        <p:style>
          <a:lnRef idx="0"/>
          <a:fillRef idx="0"/>
          <a:effectRef idx="0"/>
          <a:fontRef idx="minor"/>
        </p:style>
      </p:sp>
      <p:sp>
        <p:nvSpPr>
          <p:cNvPr id="1106" name="CustomShape 17"/>
          <p:cNvSpPr/>
          <p:nvPr/>
        </p:nvSpPr>
        <p:spPr>
          <a:xfrm>
            <a:off x="7856640" y="4242960"/>
            <a:ext cx="658440" cy="680760"/>
          </a:xfrm>
          <a:prstGeom prst="rect">
            <a:avLst/>
          </a:prstGeom>
          <a:solidFill>
            <a:srgbClr val="e0ff89"/>
          </a:solidFill>
          <a:ln w="12600">
            <a:noFill/>
          </a:ln>
        </p:spPr>
        <p:style>
          <a:lnRef idx="0"/>
          <a:fillRef idx="0"/>
          <a:effectRef idx="0"/>
          <a:fontRef idx="minor"/>
        </p:style>
        <p:txBody>
          <a:bodyPr lIns="0" rIns="0" tIns="0" bIns="0"/>
          <a:p>
            <a:pPr marL="36360" algn="ctr">
              <a:lnSpc>
                <a:spcPct val="99000"/>
              </a:lnSpc>
            </a:pPr>
            <a:r>
              <a:rPr b="0" lang="en-US" sz="1500" spc="-1" strike="noStrike">
                <a:solidFill>
                  <a:srgbClr val="000000"/>
                </a:solidFill>
                <a:latin typeface="Myriad Set Text"/>
                <a:ea typeface="ヒラギノ角ゴ ProN W3"/>
              </a:rPr>
              <a:t>Out of</a:t>
            </a:r>
            <a:br/>
            <a:r>
              <a:rPr b="0" lang="en-US" sz="1500" spc="-1" strike="noStrike">
                <a:solidFill>
                  <a:srgbClr val="000000"/>
                </a:solidFill>
                <a:latin typeface="Myriad Set Text"/>
                <a:ea typeface="ヒラギノ角ゴ ProN W3"/>
              </a:rPr>
              <a:t>Order</a:t>
            </a:r>
            <a:endParaRPr b="0" lang="en-US" sz="1500" spc="-1" strike="noStrike">
              <a:latin typeface="Arial"/>
            </a:endParaRPr>
          </a:p>
          <a:p>
            <a:pPr marL="36360" algn="ctr">
              <a:lnSpc>
                <a:spcPct val="99000"/>
              </a:lnSpc>
            </a:pPr>
            <a:r>
              <a:rPr b="0" lang="en-US" sz="1500" spc="-1" strike="noStrike">
                <a:solidFill>
                  <a:srgbClr val="000000"/>
                </a:solidFill>
                <a:latin typeface="Myriad Set Text"/>
                <a:ea typeface="ヒラギノ角ゴ ProN W3"/>
              </a:rPr>
              <a:t>Queue</a:t>
            </a:r>
            <a:endParaRPr b="0" lang="en-US" sz="1500" spc="-1" strike="noStrike">
              <a:latin typeface="Arial"/>
            </a:endParaRPr>
          </a:p>
        </p:txBody>
      </p:sp>
      <p:sp>
        <p:nvSpPr>
          <p:cNvPr id="1107" name="CustomShape 18"/>
          <p:cNvSpPr/>
          <p:nvPr/>
        </p:nvSpPr>
        <p:spPr>
          <a:xfrm>
            <a:off x="6965640" y="5103360"/>
            <a:ext cx="438120" cy="226080"/>
          </a:xfrm>
          <a:prstGeom prst="rect">
            <a:avLst/>
          </a:prstGeom>
          <a:noFill/>
          <a:ln w="12600">
            <a:noFill/>
          </a:ln>
        </p:spPr>
        <p:style>
          <a:lnRef idx="0"/>
          <a:fillRef idx="0"/>
          <a:effectRef idx="0"/>
          <a:fontRef idx="minor"/>
        </p:style>
        <p:txBody>
          <a:bodyPr wrap="none" lIns="0" rIns="0" tIns="0" bIns="0"/>
          <a:p>
            <a:pPr marL="36360">
              <a:lnSpc>
                <a:spcPct val="99000"/>
              </a:lnSpc>
            </a:pPr>
            <a:r>
              <a:rPr b="0" lang="en-US" sz="1500" spc="-1" strike="noStrike">
                <a:solidFill>
                  <a:srgbClr val="000000"/>
                </a:solidFill>
                <a:latin typeface="Myriad Set Text"/>
                <a:ea typeface="ヒラギノ角ゴ ProN W3"/>
              </a:rPr>
              <a:t>GPU</a:t>
            </a:r>
            <a:endParaRPr b="0" lang="en-US" sz="1500" spc="-1" strike="noStrike">
              <a:latin typeface="Arial"/>
            </a:endParaRPr>
          </a:p>
        </p:txBody>
      </p:sp>
      <p:sp>
        <p:nvSpPr>
          <p:cNvPr id="1108" name="CustomShape 19"/>
          <p:cNvSpPr/>
          <p:nvPr/>
        </p:nvSpPr>
        <p:spPr>
          <a:xfrm>
            <a:off x="6796080" y="3904920"/>
            <a:ext cx="1837800" cy="1507680"/>
          </a:xfrm>
          <a:prstGeom prst="rect">
            <a:avLst/>
          </a:prstGeom>
          <a:solidFill>
            <a:srgbClr val="f5db93"/>
          </a:solidFill>
          <a:ln w="25560">
            <a:solidFill>
              <a:srgbClr val="000000"/>
            </a:solidFill>
            <a:miter/>
          </a:ln>
        </p:spPr>
        <p:style>
          <a:lnRef idx="0"/>
          <a:fillRef idx="0"/>
          <a:effectRef idx="0"/>
          <a:fontRef idx="minor"/>
        </p:style>
      </p:sp>
      <p:sp>
        <p:nvSpPr>
          <p:cNvPr id="1109" name="CustomShape 20"/>
          <p:cNvSpPr/>
          <p:nvPr/>
        </p:nvSpPr>
        <p:spPr>
          <a:xfrm>
            <a:off x="6991200" y="4095360"/>
            <a:ext cx="696600" cy="866520"/>
          </a:xfrm>
          <a:prstGeom prst="rect">
            <a:avLst/>
          </a:prstGeom>
          <a:solidFill>
            <a:srgbClr val="e7ffe7"/>
          </a:solidFill>
          <a:ln w="25560">
            <a:solidFill>
              <a:srgbClr val="000000"/>
            </a:solidFill>
            <a:miter/>
          </a:ln>
        </p:spPr>
        <p:style>
          <a:lnRef idx="0"/>
          <a:fillRef idx="0"/>
          <a:effectRef idx="0"/>
          <a:fontRef idx="minor"/>
        </p:style>
      </p:sp>
      <p:sp>
        <p:nvSpPr>
          <p:cNvPr id="1110" name="CustomShape 21"/>
          <p:cNvSpPr/>
          <p:nvPr/>
        </p:nvSpPr>
        <p:spPr>
          <a:xfrm>
            <a:off x="3273480" y="3933360"/>
            <a:ext cx="1198080" cy="1528560"/>
          </a:xfrm>
          <a:prstGeom prst="rect">
            <a:avLst/>
          </a:prstGeom>
          <a:solidFill>
            <a:srgbClr val="fed6e7"/>
          </a:solidFill>
          <a:ln w="25560">
            <a:solidFill>
              <a:srgbClr val="000000"/>
            </a:solidFill>
            <a:miter/>
          </a:ln>
        </p:spPr>
        <p:style>
          <a:lnRef idx="0"/>
          <a:fillRef idx="0"/>
          <a:effectRef idx="0"/>
          <a:fontRef idx="minor"/>
        </p:style>
      </p:sp>
      <p:sp>
        <p:nvSpPr>
          <p:cNvPr id="1111" name="CustomShape 22"/>
          <p:cNvSpPr/>
          <p:nvPr/>
        </p:nvSpPr>
        <p:spPr>
          <a:xfrm>
            <a:off x="79200" y="3866760"/>
            <a:ext cx="3090600" cy="1572840"/>
          </a:xfrm>
          <a:prstGeom prst="rect">
            <a:avLst/>
          </a:prstGeom>
          <a:solidFill>
            <a:srgbClr val="fed6e7"/>
          </a:solidFill>
          <a:ln w="25560">
            <a:solidFill>
              <a:srgbClr val="000000"/>
            </a:solidFill>
            <a:miter/>
          </a:ln>
        </p:spPr>
        <p:style>
          <a:lnRef idx="0"/>
          <a:fillRef idx="0"/>
          <a:effectRef idx="0"/>
          <a:fontRef idx="minor"/>
        </p:style>
      </p:sp>
      <p:sp>
        <p:nvSpPr>
          <p:cNvPr id="1112" name="CustomShape 23"/>
          <p:cNvSpPr/>
          <p:nvPr/>
        </p:nvSpPr>
        <p:spPr>
          <a:xfrm>
            <a:off x="263520" y="3949200"/>
            <a:ext cx="1545840" cy="1321920"/>
          </a:xfrm>
          <a:prstGeom prst="rect">
            <a:avLst/>
          </a:prstGeom>
          <a:solidFill>
            <a:srgbClr val="eaeaea"/>
          </a:solidFill>
          <a:ln w="25560">
            <a:solidFill>
              <a:srgbClr val="000000"/>
            </a:solidFill>
            <a:miter/>
          </a:ln>
        </p:spPr>
        <p:style>
          <a:lnRef idx="0"/>
          <a:fillRef idx="0"/>
          <a:effectRef idx="0"/>
          <a:fontRef idx="minor"/>
        </p:style>
      </p:sp>
      <p:sp>
        <p:nvSpPr>
          <p:cNvPr id="1113" name="CustomShape 24"/>
          <p:cNvSpPr/>
          <p:nvPr/>
        </p:nvSpPr>
        <p:spPr>
          <a:xfrm>
            <a:off x="209520" y="4003200"/>
            <a:ext cx="1545840" cy="1321920"/>
          </a:xfrm>
          <a:prstGeom prst="rect">
            <a:avLst/>
          </a:prstGeom>
          <a:solidFill>
            <a:srgbClr val="eaeaea"/>
          </a:solidFill>
          <a:ln w="25560">
            <a:solidFill>
              <a:srgbClr val="000000"/>
            </a:solidFill>
            <a:miter/>
          </a:ln>
        </p:spPr>
        <p:style>
          <a:lnRef idx="0"/>
          <a:fillRef idx="0"/>
          <a:effectRef idx="0"/>
          <a:fontRef idx="minor"/>
        </p:style>
      </p:sp>
      <p:sp>
        <p:nvSpPr>
          <p:cNvPr id="1114" name="CustomShape 25"/>
          <p:cNvSpPr/>
          <p:nvPr/>
        </p:nvSpPr>
        <p:spPr>
          <a:xfrm>
            <a:off x="155520" y="4063680"/>
            <a:ext cx="1544400" cy="1321920"/>
          </a:xfrm>
          <a:prstGeom prst="rect">
            <a:avLst/>
          </a:prstGeom>
          <a:solidFill>
            <a:srgbClr val="eaeaea"/>
          </a:solidFill>
          <a:ln w="25560">
            <a:solidFill>
              <a:srgbClr val="000000"/>
            </a:solidFill>
            <a:miter/>
          </a:ln>
        </p:spPr>
        <p:style>
          <a:lnRef idx="0"/>
          <a:fillRef idx="0"/>
          <a:effectRef idx="0"/>
          <a:fontRef idx="minor"/>
        </p:style>
      </p:sp>
      <p:sp>
        <p:nvSpPr>
          <p:cNvPr id="1115" name="CustomShape 26"/>
          <p:cNvSpPr/>
          <p:nvPr/>
        </p:nvSpPr>
        <p:spPr>
          <a:xfrm>
            <a:off x="819000" y="2653920"/>
            <a:ext cx="7391160" cy="396360"/>
          </a:xfrm>
          <a:prstGeom prst="rect">
            <a:avLst/>
          </a:prstGeom>
          <a:solidFill>
            <a:srgbClr val="ffcc99"/>
          </a:solidFill>
          <a:ln w="25560">
            <a:solidFill>
              <a:srgbClr val="000000"/>
            </a:solidFill>
            <a:miter/>
          </a:ln>
        </p:spPr>
        <p:style>
          <a:lnRef idx="0"/>
          <a:fillRef idx="0"/>
          <a:effectRef idx="0"/>
          <a:fontRef idx="minor"/>
        </p:style>
        <p:txBody>
          <a:bodyPr lIns="0" rIns="0" tIns="0" bIns="0" anchor="ctr"/>
          <a:p>
            <a:pPr marL="36360" algn="ctr">
              <a:lnSpc>
                <a:spcPct val="100000"/>
              </a:lnSpc>
            </a:pPr>
            <a:r>
              <a:rPr b="1" lang="en-US" sz="2100" spc="-1" strike="noStrike">
                <a:solidFill>
                  <a:srgbClr val="000000"/>
                </a:solidFill>
                <a:latin typeface="Arial Narrow"/>
                <a:ea typeface="ヒラギノ角ゴ ProN W3"/>
              </a:rPr>
              <a:t>Context</a:t>
            </a:r>
            <a:endParaRPr b="0" lang="en-US" sz="2100" spc="-1" strike="noStrike">
              <a:latin typeface="Arial"/>
            </a:endParaRPr>
          </a:p>
        </p:txBody>
      </p:sp>
      <p:sp>
        <p:nvSpPr>
          <p:cNvPr id="1116" name="CustomShape 27"/>
          <p:cNvSpPr/>
          <p:nvPr/>
        </p:nvSpPr>
        <p:spPr>
          <a:xfrm>
            <a:off x="285120" y="4200120"/>
            <a:ext cx="1319040" cy="1086120"/>
          </a:xfrm>
          <a:prstGeom prst="rect">
            <a:avLst/>
          </a:prstGeom>
          <a:solidFill>
            <a:srgbClr val="eaeaea"/>
          </a:solidFill>
          <a:ln w="12600">
            <a:noFill/>
          </a:ln>
        </p:spPr>
        <p:style>
          <a:lnRef idx="0"/>
          <a:fillRef idx="0"/>
          <a:effectRef idx="0"/>
          <a:fontRef idx="minor"/>
        </p:style>
        <p:txBody>
          <a:bodyPr wrap="none" lIns="0" rIns="0" tIns="0" bIns="0"/>
          <a:p>
            <a:pPr marL="36360">
              <a:lnSpc>
                <a:spcPct val="99000"/>
              </a:lnSpc>
            </a:pPr>
            <a:r>
              <a:rPr b="1" lang="en-US" sz="900" spc="-1" strike="noStrike">
                <a:solidFill>
                  <a:srgbClr val="000000"/>
                </a:solidFill>
                <a:latin typeface="Arial Narrow"/>
                <a:ea typeface="ヒラギノ角ゴ ProN W3"/>
              </a:rPr>
              <a:t>__kernel void</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dp_mul(global const float *a,</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global const float *b,</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global float *c)</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int id = get_global_id(0);</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c[id] = a[id] * b[id];</a:t>
            </a:r>
            <a:br/>
            <a:r>
              <a:rPr b="1" lang="en-US" sz="900" spc="-1" strike="noStrike">
                <a:solidFill>
                  <a:srgbClr val="000000"/>
                </a:solidFill>
                <a:latin typeface="Arial Narrow"/>
                <a:ea typeface="ヒラギノ角ゴ ProN W3"/>
              </a:rPr>
              <a:t>}</a:t>
            </a:r>
            <a:endParaRPr b="0" lang="en-US" sz="900" spc="-1" strike="noStrike">
              <a:latin typeface="Arial"/>
            </a:endParaRPr>
          </a:p>
        </p:txBody>
      </p:sp>
      <p:sp>
        <p:nvSpPr>
          <p:cNvPr id="1117" name="CustomShape 28"/>
          <p:cNvSpPr/>
          <p:nvPr/>
        </p:nvSpPr>
        <p:spPr>
          <a:xfrm>
            <a:off x="1957320" y="4166640"/>
            <a:ext cx="1131480" cy="1023480"/>
          </a:xfrm>
          <a:prstGeom prst="rect">
            <a:avLst/>
          </a:prstGeom>
          <a:solidFill>
            <a:srgbClr val="cccccc"/>
          </a:solidFill>
          <a:ln w="25560">
            <a:solidFill>
              <a:srgbClr val="000000"/>
            </a:solidFill>
            <a:miter/>
          </a:ln>
        </p:spPr>
        <p:style>
          <a:lnRef idx="0"/>
          <a:fillRef idx="0"/>
          <a:effectRef idx="0"/>
          <a:fontRef idx="minor"/>
        </p:style>
      </p:sp>
      <p:sp>
        <p:nvSpPr>
          <p:cNvPr id="1118" name="CustomShape 29"/>
          <p:cNvSpPr/>
          <p:nvPr/>
        </p:nvSpPr>
        <p:spPr>
          <a:xfrm>
            <a:off x="2027160" y="4254120"/>
            <a:ext cx="990360" cy="38556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1" lang="en-US" sz="900" spc="-1" strike="noStrike">
                <a:solidFill>
                  <a:srgbClr val="000000"/>
                </a:solidFill>
                <a:latin typeface="Arial Narrow"/>
                <a:ea typeface="ヒラギノ角ゴ ProN W3"/>
              </a:rPr>
              <a:t>dp_mul</a:t>
            </a:r>
            <a:endParaRPr b="0" lang="en-US" sz="900" spc="-1" strike="noStrike">
              <a:latin typeface="Arial"/>
            </a:endParaRPr>
          </a:p>
          <a:p>
            <a:pPr marL="36360" algn="ctr">
              <a:lnSpc>
                <a:spcPct val="99000"/>
              </a:lnSpc>
            </a:pPr>
            <a:r>
              <a:rPr b="1" lang="en-US" sz="900" spc="-1" strike="noStrike">
                <a:solidFill>
                  <a:srgbClr val="000000"/>
                </a:solidFill>
                <a:latin typeface="Arial Narrow"/>
                <a:ea typeface="ヒラギノ角ゴ ProN W3"/>
              </a:rPr>
              <a:t>CPU program binary</a:t>
            </a:r>
            <a:endParaRPr b="0" lang="en-US" sz="900" spc="-1" strike="noStrike">
              <a:latin typeface="Arial"/>
            </a:endParaRPr>
          </a:p>
        </p:txBody>
      </p:sp>
      <p:sp>
        <p:nvSpPr>
          <p:cNvPr id="1119" name="CustomShape 30"/>
          <p:cNvSpPr/>
          <p:nvPr/>
        </p:nvSpPr>
        <p:spPr>
          <a:xfrm>
            <a:off x="2016000" y="4711320"/>
            <a:ext cx="1012320" cy="38556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1" lang="en-US" sz="900" spc="-1" strike="noStrike">
                <a:solidFill>
                  <a:srgbClr val="000000"/>
                </a:solidFill>
                <a:latin typeface="Arial Narrow"/>
                <a:ea typeface="ヒラギノ角ゴ ProN W3"/>
              </a:rPr>
              <a:t>dp_mul</a:t>
            </a:r>
            <a:endParaRPr b="0" lang="en-US" sz="900" spc="-1" strike="noStrike">
              <a:latin typeface="Arial"/>
            </a:endParaRPr>
          </a:p>
          <a:p>
            <a:pPr marL="36360" algn="ctr">
              <a:lnSpc>
                <a:spcPct val="99000"/>
              </a:lnSpc>
            </a:pPr>
            <a:r>
              <a:rPr b="1" lang="en-US" sz="900" spc="-1" strike="noStrike">
                <a:solidFill>
                  <a:srgbClr val="000000"/>
                </a:solidFill>
                <a:latin typeface="Arial Narrow"/>
                <a:ea typeface="ヒラギノ角ゴ ProN W3"/>
              </a:rPr>
              <a:t>GPU program binary</a:t>
            </a:r>
            <a:endParaRPr b="0" lang="en-US" sz="900" spc="-1" strike="noStrike">
              <a:latin typeface="Arial"/>
            </a:endParaRPr>
          </a:p>
        </p:txBody>
      </p:sp>
      <p:sp>
        <p:nvSpPr>
          <p:cNvPr id="1120" name="CustomShape 31"/>
          <p:cNvSpPr/>
          <p:nvPr/>
        </p:nvSpPr>
        <p:spPr>
          <a:xfrm>
            <a:off x="1275840" y="3371400"/>
            <a:ext cx="767520" cy="226080"/>
          </a:xfrm>
          <a:prstGeom prst="rect">
            <a:avLst/>
          </a:prstGeom>
          <a:noFill/>
          <a:ln w="12600">
            <a:noFill/>
          </a:ln>
        </p:spPr>
        <p:style>
          <a:lnRef idx="0"/>
          <a:fillRef idx="0"/>
          <a:effectRef idx="0"/>
          <a:fontRef idx="minor"/>
        </p:style>
        <p:txBody>
          <a:bodyPr wrap="none" lIns="0" rIns="0" tIns="0" bIns="0"/>
          <a:p>
            <a:pPr marL="36360">
              <a:lnSpc>
                <a:spcPct val="99000"/>
              </a:lnSpc>
            </a:pPr>
            <a:r>
              <a:rPr b="1" lang="en-US" sz="1500" spc="-1" strike="noStrike">
                <a:solidFill>
                  <a:srgbClr val="ffffff"/>
                </a:solidFill>
                <a:latin typeface="Arial Narrow"/>
                <a:ea typeface="ヒラギノ角ゴ ProN W3"/>
              </a:rPr>
              <a:t>Programs</a:t>
            </a:r>
            <a:endParaRPr b="0" lang="en-US" sz="1500" spc="-1" strike="noStrike">
              <a:latin typeface="Arial"/>
            </a:endParaRPr>
          </a:p>
        </p:txBody>
      </p:sp>
      <p:sp>
        <p:nvSpPr>
          <p:cNvPr id="1121" name="CustomShape 32"/>
          <p:cNvSpPr/>
          <p:nvPr/>
        </p:nvSpPr>
        <p:spPr>
          <a:xfrm>
            <a:off x="3436920" y="4330440"/>
            <a:ext cx="882360" cy="33624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arg[0] value</a:t>
            </a:r>
            <a:endParaRPr b="0" lang="en-US" sz="900" spc="-1" strike="noStrike">
              <a:latin typeface="Arial"/>
            </a:endParaRPr>
          </a:p>
        </p:txBody>
      </p:sp>
      <p:sp>
        <p:nvSpPr>
          <p:cNvPr id="1122" name="CustomShape 33"/>
          <p:cNvSpPr/>
          <p:nvPr/>
        </p:nvSpPr>
        <p:spPr>
          <a:xfrm>
            <a:off x="3436920" y="4689000"/>
            <a:ext cx="882360" cy="33768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arg[1] value</a:t>
            </a:r>
            <a:endParaRPr b="0" lang="en-US" sz="900" spc="-1" strike="noStrike">
              <a:latin typeface="Arial"/>
            </a:endParaRPr>
          </a:p>
        </p:txBody>
      </p:sp>
      <p:sp>
        <p:nvSpPr>
          <p:cNvPr id="1123" name="CustomShape 34"/>
          <p:cNvSpPr/>
          <p:nvPr/>
        </p:nvSpPr>
        <p:spPr>
          <a:xfrm>
            <a:off x="3436920" y="5054040"/>
            <a:ext cx="882360" cy="33624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arg[2] value</a:t>
            </a:r>
            <a:endParaRPr b="0" lang="en-US" sz="900" spc="-1" strike="noStrike">
              <a:latin typeface="Arial"/>
            </a:endParaRPr>
          </a:p>
        </p:txBody>
      </p:sp>
      <p:sp>
        <p:nvSpPr>
          <p:cNvPr id="1124" name="CustomShape 35"/>
          <p:cNvSpPr/>
          <p:nvPr/>
        </p:nvSpPr>
        <p:spPr>
          <a:xfrm>
            <a:off x="4853160" y="3884040"/>
            <a:ext cx="837720" cy="336240"/>
          </a:xfrm>
          <a:prstGeom prst="rect">
            <a:avLst/>
          </a:prstGeom>
          <a:solidFill>
            <a:srgbClr val="99ccff"/>
          </a:solidFill>
          <a:ln w="25560">
            <a:solidFill>
              <a:srgbClr val="000000"/>
            </a:solidFill>
            <a:miter/>
          </a:ln>
        </p:spPr>
        <p:style>
          <a:lnRef idx="0"/>
          <a:fillRef idx="0"/>
          <a:effectRef idx="0"/>
          <a:fontRef idx="minor"/>
        </p:style>
      </p:sp>
      <p:sp>
        <p:nvSpPr>
          <p:cNvPr id="1125" name="CustomShape 36"/>
          <p:cNvSpPr/>
          <p:nvPr/>
        </p:nvSpPr>
        <p:spPr>
          <a:xfrm>
            <a:off x="4797360" y="3938040"/>
            <a:ext cx="837720" cy="337680"/>
          </a:xfrm>
          <a:prstGeom prst="rect">
            <a:avLst/>
          </a:prstGeom>
          <a:solidFill>
            <a:srgbClr val="99ccff"/>
          </a:solidFill>
          <a:ln w="25560">
            <a:solidFill>
              <a:srgbClr val="000000"/>
            </a:solidFill>
            <a:miter/>
          </a:ln>
        </p:spPr>
        <p:style>
          <a:lnRef idx="0"/>
          <a:fillRef idx="0"/>
          <a:effectRef idx="0"/>
          <a:fontRef idx="minor"/>
        </p:style>
      </p:sp>
      <p:sp>
        <p:nvSpPr>
          <p:cNvPr id="1126" name="CustomShape 37"/>
          <p:cNvSpPr/>
          <p:nvPr/>
        </p:nvSpPr>
        <p:spPr>
          <a:xfrm>
            <a:off x="4743360" y="4009680"/>
            <a:ext cx="833040" cy="374400"/>
          </a:xfrm>
          <a:prstGeom prst="rect">
            <a:avLst/>
          </a:prstGeom>
          <a:solidFill>
            <a:srgbClr val="99ccff"/>
          </a:solidFill>
          <a:ln w="25560">
            <a:solidFill>
              <a:srgbClr val="000000"/>
            </a:solidFill>
            <a:miter/>
          </a:ln>
        </p:spPr>
        <p:style>
          <a:lnRef idx="0"/>
          <a:fillRef idx="0"/>
          <a:effectRef idx="0"/>
          <a:fontRef idx="minor"/>
        </p:style>
      </p:sp>
      <p:sp>
        <p:nvSpPr>
          <p:cNvPr id="1127" name="CustomShape 38"/>
          <p:cNvSpPr/>
          <p:nvPr/>
        </p:nvSpPr>
        <p:spPr>
          <a:xfrm>
            <a:off x="4818240" y="4079520"/>
            <a:ext cx="583200" cy="226080"/>
          </a:xfrm>
          <a:prstGeom prst="rect">
            <a:avLst/>
          </a:prstGeom>
          <a:solidFill>
            <a:srgbClr val="99ccff"/>
          </a:solidFill>
          <a:ln w="12600">
            <a:noFill/>
          </a:ln>
        </p:spPr>
        <p:style>
          <a:lnRef idx="0"/>
          <a:fillRef idx="0"/>
          <a:effectRef idx="0"/>
          <a:fontRef idx="minor"/>
        </p:style>
        <p:txBody>
          <a:bodyPr wrap="none" lIns="0" rIns="0" tIns="0" bIns="0"/>
          <a:p>
            <a:pPr marL="36360" algn="ctr">
              <a:lnSpc>
                <a:spcPct val="99000"/>
              </a:lnSpc>
            </a:pPr>
            <a:r>
              <a:rPr b="1" lang="en-US" sz="1500" spc="-1" strike="noStrike">
                <a:solidFill>
                  <a:srgbClr val="000000"/>
                </a:solidFill>
                <a:latin typeface="Arial Narrow"/>
                <a:ea typeface="ヒラギノ角ゴ ProN W3"/>
              </a:rPr>
              <a:t>Buffers</a:t>
            </a:r>
            <a:endParaRPr b="0" lang="en-US" sz="1500" spc="-1" strike="noStrike">
              <a:latin typeface="Arial"/>
            </a:endParaRPr>
          </a:p>
        </p:txBody>
      </p:sp>
      <p:sp>
        <p:nvSpPr>
          <p:cNvPr id="1128" name="CustomShape 39"/>
          <p:cNvSpPr/>
          <p:nvPr/>
        </p:nvSpPr>
        <p:spPr>
          <a:xfrm>
            <a:off x="5821200" y="3900240"/>
            <a:ext cx="837720" cy="337680"/>
          </a:xfrm>
          <a:prstGeom prst="rect">
            <a:avLst/>
          </a:prstGeom>
          <a:solidFill>
            <a:srgbClr val="99ccff"/>
          </a:solidFill>
          <a:ln w="25560">
            <a:solidFill>
              <a:srgbClr val="000000"/>
            </a:solidFill>
            <a:miter/>
          </a:ln>
        </p:spPr>
        <p:style>
          <a:lnRef idx="0"/>
          <a:fillRef idx="0"/>
          <a:effectRef idx="0"/>
          <a:fontRef idx="minor"/>
        </p:style>
      </p:sp>
      <p:sp>
        <p:nvSpPr>
          <p:cNvPr id="1129" name="CustomShape 40"/>
          <p:cNvSpPr/>
          <p:nvPr/>
        </p:nvSpPr>
        <p:spPr>
          <a:xfrm>
            <a:off x="5776920" y="3953880"/>
            <a:ext cx="837720" cy="337680"/>
          </a:xfrm>
          <a:prstGeom prst="rect">
            <a:avLst/>
          </a:prstGeom>
          <a:solidFill>
            <a:srgbClr val="99ccff"/>
          </a:solidFill>
          <a:ln w="25560">
            <a:solidFill>
              <a:srgbClr val="000000"/>
            </a:solidFill>
            <a:miter/>
          </a:ln>
        </p:spPr>
        <p:style>
          <a:lnRef idx="0"/>
          <a:fillRef idx="0"/>
          <a:effectRef idx="0"/>
          <a:fontRef idx="minor"/>
        </p:style>
      </p:sp>
      <p:sp>
        <p:nvSpPr>
          <p:cNvPr id="1130" name="CustomShape 41"/>
          <p:cNvSpPr/>
          <p:nvPr/>
        </p:nvSpPr>
        <p:spPr>
          <a:xfrm>
            <a:off x="5734080" y="4009680"/>
            <a:ext cx="833040" cy="374400"/>
          </a:xfrm>
          <a:prstGeom prst="rect">
            <a:avLst/>
          </a:prstGeom>
          <a:solidFill>
            <a:srgbClr val="99ccff"/>
          </a:solidFill>
          <a:ln w="25560">
            <a:solidFill>
              <a:srgbClr val="000000"/>
            </a:solidFill>
            <a:miter/>
          </a:ln>
        </p:spPr>
        <p:style>
          <a:lnRef idx="0"/>
          <a:fillRef idx="0"/>
          <a:effectRef idx="0"/>
          <a:fontRef idx="minor"/>
        </p:style>
      </p:sp>
      <p:sp>
        <p:nvSpPr>
          <p:cNvPr id="1131" name="CustomShape 42"/>
          <p:cNvSpPr/>
          <p:nvPr/>
        </p:nvSpPr>
        <p:spPr>
          <a:xfrm>
            <a:off x="5817600" y="4079520"/>
            <a:ext cx="575640" cy="226080"/>
          </a:xfrm>
          <a:prstGeom prst="rect">
            <a:avLst/>
          </a:prstGeom>
          <a:solidFill>
            <a:srgbClr val="99ccff"/>
          </a:solidFill>
          <a:ln w="12600">
            <a:noFill/>
          </a:ln>
        </p:spPr>
        <p:style>
          <a:lnRef idx="0"/>
          <a:fillRef idx="0"/>
          <a:effectRef idx="0"/>
          <a:fontRef idx="minor"/>
        </p:style>
        <p:txBody>
          <a:bodyPr wrap="none" lIns="0" rIns="0" tIns="0" bIns="0"/>
          <a:p>
            <a:pPr marL="36360" algn="ctr">
              <a:lnSpc>
                <a:spcPct val="99000"/>
              </a:lnSpc>
            </a:pPr>
            <a:r>
              <a:rPr b="1" lang="en-US" sz="1500" spc="-1" strike="noStrike">
                <a:solidFill>
                  <a:srgbClr val="000000"/>
                </a:solidFill>
                <a:latin typeface="Arial Narrow"/>
                <a:ea typeface="ヒラギノ角ゴ ProN W3"/>
              </a:rPr>
              <a:t>Images</a:t>
            </a:r>
            <a:endParaRPr b="0" lang="en-US" sz="1500" spc="-1" strike="noStrike">
              <a:latin typeface="Arial"/>
            </a:endParaRPr>
          </a:p>
        </p:txBody>
      </p:sp>
      <p:sp>
        <p:nvSpPr>
          <p:cNvPr id="1132" name="CustomShape 43"/>
          <p:cNvSpPr/>
          <p:nvPr/>
        </p:nvSpPr>
        <p:spPr>
          <a:xfrm>
            <a:off x="6926400" y="4150800"/>
            <a:ext cx="707760" cy="896400"/>
          </a:xfrm>
          <a:prstGeom prst="rect">
            <a:avLst/>
          </a:prstGeom>
          <a:solidFill>
            <a:srgbClr val="e7ffe7"/>
          </a:solidFill>
          <a:ln w="25560">
            <a:solidFill>
              <a:srgbClr val="000000"/>
            </a:solidFill>
            <a:miter/>
          </a:ln>
        </p:spPr>
        <p:style>
          <a:lnRef idx="0"/>
          <a:fillRef idx="0"/>
          <a:effectRef idx="0"/>
          <a:fontRef idx="minor"/>
        </p:style>
      </p:sp>
      <p:sp>
        <p:nvSpPr>
          <p:cNvPr id="1133" name="CustomShape 44"/>
          <p:cNvSpPr/>
          <p:nvPr/>
        </p:nvSpPr>
        <p:spPr>
          <a:xfrm>
            <a:off x="6872400" y="4200120"/>
            <a:ext cx="705960" cy="914040"/>
          </a:xfrm>
          <a:prstGeom prst="rect">
            <a:avLst/>
          </a:prstGeom>
          <a:solidFill>
            <a:srgbClr val="e7ffe7"/>
          </a:solidFill>
          <a:ln w="25560">
            <a:solidFill>
              <a:srgbClr val="000000"/>
            </a:solidFill>
            <a:miter/>
          </a:ln>
        </p:spPr>
        <p:style>
          <a:lnRef idx="0"/>
          <a:fillRef idx="0"/>
          <a:effectRef idx="0"/>
          <a:fontRef idx="minor"/>
        </p:style>
      </p:sp>
      <p:sp>
        <p:nvSpPr>
          <p:cNvPr id="1134" name="CustomShape 45"/>
          <p:cNvSpPr/>
          <p:nvPr/>
        </p:nvSpPr>
        <p:spPr>
          <a:xfrm>
            <a:off x="6881760" y="4314240"/>
            <a:ext cx="658440" cy="678960"/>
          </a:xfrm>
          <a:prstGeom prst="rect">
            <a:avLst/>
          </a:prstGeom>
          <a:solidFill>
            <a:srgbClr val="e7ffe7"/>
          </a:solidFill>
          <a:ln w="12600">
            <a:noFill/>
          </a:ln>
        </p:spPr>
        <p:style>
          <a:lnRef idx="0"/>
          <a:fillRef idx="0"/>
          <a:effectRef idx="0"/>
          <a:fontRef idx="minor"/>
        </p:style>
        <p:txBody>
          <a:bodyPr lIns="0" rIns="0" tIns="0" bIns="0"/>
          <a:p>
            <a:pPr marL="36360" algn="ctr">
              <a:lnSpc>
                <a:spcPct val="99000"/>
              </a:lnSpc>
            </a:pPr>
            <a:r>
              <a:rPr b="1" lang="en-US" sz="1400" spc="-1" strike="noStrike">
                <a:solidFill>
                  <a:srgbClr val="000000"/>
                </a:solidFill>
                <a:latin typeface="Arial Narrow"/>
                <a:ea typeface="ヒラギノ角ゴ ProN W3"/>
              </a:rPr>
              <a:t>In</a:t>
            </a:r>
            <a:br/>
            <a:r>
              <a:rPr b="1" lang="en-US" sz="1400" spc="-1" strike="noStrike">
                <a:solidFill>
                  <a:srgbClr val="000000"/>
                </a:solidFill>
                <a:latin typeface="Arial Narrow"/>
                <a:ea typeface="ヒラギノ角ゴ ProN W3"/>
              </a:rPr>
              <a:t>Order</a:t>
            </a:r>
            <a:endParaRPr b="0" lang="en-US" sz="1400" spc="-1" strike="noStrike">
              <a:latin typeface="Arial"/>
            </a:endParaRPr>
          </a:p>
          <a:p>
            <a:pPr marL="36360" algn="ctr">
              <a:lnSpc>
                <a:spcPct val="99000"/>
              </a:lnSpc>
            </a:pPr>
            <a:r>
              <a:rPr b="1" lang="en-US" sz="1400" spc="-1" strike="noStrike">
                <a:solidFill>
                  <a:srgbClr val="000000"/>
                </a:solidFill>
                <a:latin typeface="Arial Narrow"/>
                <a:ea typeface="ヒラギノ角ゴ ProN W3"/>
              </a:rPr>
              <a:t>Queue</a:t>
            </a:r>
            <a:endParaRPr b="0" lang="en-US" sz="1400" spc="-1" strike="noStrike">
              <a:latin typeface="Arial"/>
            </a:endParaRPr>
          </a:p>
        </p:txBody>
      </p:sp>
      <p:sp>
        <p:nvSpPr>
          <p:cNvPr id="1135" name="CustomShape 46"/>
          <p:cNvSpPr/>
          <p:nvPr/>
        </p:nvSpPr>
        <p:spPr>
          <a:xfrm>
            <a:off x="7889760" y="4085640"/>
            <a:ext cx="696600" cy="864720"/>
          </a:xfrm>
          <a:prstGeom prst="rect">
            <a:avLst/>
          </a:prstGeom>
          <a:solidFill>
            <a:srgbClr val="e0ff89"/>
          </a:solidFill>
          <a:ln w="25560">
            <a:solidFill>
              <a:srgbClr val="000000"/>
            </a:solidFill>
            <a:miter/>
          </a:ln>
        </p:spPr>
        <p:style>
          <a:lnRef idx="0"/>
          <a:fillRef idx="0"/>
          <a:effectRef idx="0"/>
          <a:fontRef idx="minor"/>
        </p:style>
      </p:sp>
      <p:sp>
        <p:nvSpPr>
          <p:cNvPr id="1136" name="CustomShape 47"/>
          <p:cNvSpPr/>
          <p:nvPr/>
        </p:nvSpPr>
        <p:spPr>
          <a:xfrm>
            <a:off x="7824960" y="4139640"/>
            <a:ext cx="705960" cy="898200"/>
          </a:xfrm>
          <a:prstGeom prst="rect">
            <a:avLst/>
          </a:prstGeom>
          <a:solidFill>
            <a:srgbClr val="e0ff89"/>
          </a:solidFill>
          <a:ln w="25560">
            <a:solidFill>
              <a:srgbClr val="000000"/>
            </a:solidFill>
            <a:miter/>
          </a:ln>
        </p:spPr>
        <p:style>
          <a:lnRef idx="0"/>
          <a:fillRef idx="0"/>
          <a:effectRef idx="0"/>
          <a:fontRef idx="minor"/>
        </p:style>
      </p:sp>
      <p:sp>
        <p:nvSpPr>
          <p:cNvPr id="1137" name="CustomShape 48"/>
          <p:cNvSpPr/>
          <p:nvPr/>
        </p:nvSpPr>
        <p:spPr>
          <a:xfrm>
            <a:off x="7769160" y="4188960"/>
            <a:ext cx="707760" cy="914040"/>
          </a:xfrm>
          <a:prstGeom prst="rect">
            <a:avLst/>
          </a:prstGeom>
          <a:solidFill>
            <a:srgbClr val="e0ff89"/>
          </a:solidFill>
          <a:ln w="25560">
            <a:solidFill>
              <a:srgbClr val="000000"/>
            </a:solidFill>
            <a:miter/>
          </a:ln>
        </p:spPr>
        <p:style>
          <a:lnRef idx="0"/>
          <a:fillRef idx="0"/>
          <a:effectRef idx="0"/>
          <a:fontRef idx="minor"/>
        </p:style>
      </p:sp>
      <p:sp>
        <p:nvSpPr>
          <p:cNvPr id="1138" name="CustomShape 49"/>
          <p:cNvSpPr/>
          <p:nvPr/>
        </p:nvSpPr>
        <p:spPr>
          <a:xfrm>
            <a:off x="7780320" y="4303440"/>
            <a:ext cx="658440" cy="678960"/>
          </a:xfrm>
          <a:prstGeom prst="rect">
            <a:avLst/>
          </a:prstGeom>
          <a:solidFill>
            <a:srgbClr val="e0ff89"/>
          </a:solidFill>
          <a:ln w="12600">
            <a:noFill/>
          </a:ln>
        </p:spPr>
        <p:style>
          <a:lnRef idx="0"/>
          <a:fillRef idx="0"/>
          <a:effectRef idx="0"/>
          <a:fontRef idx="minor"/>
        </p:style>
        <p:txBody>
          <a:bodyPr lIns="0" rIns="0" tIns="0" bIns="0"/>
          <a:p>
            <a:pPr marL="36360" algn="ctr">
              <a:lnSpc>
                <a:spcPct val="99000"/>
              </a:lnSpc>
            </a:pPr>
            <a:r>
              <a:rPr b="1" lang="en-US" sz="1400" spc="-1" strike="noStrike">
                <a:solidFill>
                  <a:srgbClr val="000000"/>
                </a:solidFill>
                <a:latin typeface="Arial Narrow"/>
                <a:ea typeface="ヒラギノ角ゴ ProN W3"/>
              </a:rPr>
              <a:t>Out of</a:t>
            </a:r>
            <a:br/>
            <a:r>
              <a:rPr b="1" lang="en-US" sz="1400" spc="-1" strike="noStrike">
                <a:solidFill>
                  <a:srgbClr val="000000"/>
                </a:solidFill>
                <a:latin typeface="Arial Narrow"/>
                <a:ea typeface="ヒラギノ角ゴ ProN W3"/>
              </a:rPr>
              <a:t>Order</a:t>
            </a:r>
            <a:endParaRPr b="0" lang="en-US" sz="1400" spc="-1" strike="noStrike">
              <a:latin typeface="Arial"/>
            </a:endParaRPr>
          </a:p>
          <a:p>
            <a:pPr marL="36360" algn="ctr">
              <a:lnSpc>
                <a:spcPct val="99000"/>
              </a:lnSpc>
            </a:pPr>
            <a:r>
              <a:rPr b="1" lang="en-US" sz="1400" spc="-1" strike="noStrike">
                <a:solidFill>
                  <a:srgbClr val="000000"/>
                </a:solidFill>
                <a:latin typeface="Arial Narrow"/>
                <a:ea typeface="ヒラギノ角ゴ ProN W3"/>
              </a:rPr>
              <a:t>Queue</a:t>
            </a:r>
            <a:endParaRPr b="0" lang="en-US" sz="1400" spc="-1" strike="noStrike">
              <a:latin typeface="Arial"/>
            </a:endParaRPr>
          </a:p>
        </p:txBody>
      </p:sp>
      <p:sp>
        <p:nvSpPr>
          <p:cNvPr id="1139" name="CustomShape 50"/>
          <p:cNvSpPr/>
          <p:nvPr/>
        </p:nvSpPr>
        <p:spPr>
          <a:xfrm>
            <a:off x="6885720" y="5162040"/>
            <a:ext cx="1264320" cy="226080"/>
          </a:xfrm>
          <a:prstGeom prst="rect">
            <a:avLst/>
          </a:prstGeom>
          <a:noFill/>
          <a:ln w="12600">
            <a:noFill/>
          </a:ln>
        </p:spPr>
        <p:style>
          <a:lnRef idx="0"/>
          <a:fillRef idx="0"/>
          <a:effectRef idx="0"/>
          <a:fontRef idx="minor"/>
        </p:style>
        <p:txBody>
          <a:bodyPr wrap="none" lIns="0" rIns="0" tIns="0" bIns="0"/>
          <a:p>
            <a:pPr marL="36360">
              <a:lnSpc>
                <a:spcPct val="99000"/>
              </a:lnSpc>
            </a:pPr>
            <a:r>
              <a:rPr b="1" lang="en-US" sz="1500" spc="-1" strike="noStrike">
                <a:solidFill>
                  <a:srgbClr val="000000"/>
                </a:solidFill>
                <a:latin typeface="Arial Narrow"/>
                <a:ea typeface="ヒラギノ角ゴ ProN W3"/>
              </a:rPr>
              <a:t>Compute Device</a:t>
            </a:r>
            <a:endParaRPr b="0" lang="en-US" sz="1500" spc="-1" strike="noStrike">
              <a:latin typeface="Arial"/>
            </a:endParaRPr>
          </a:p>
        </p:txBody>
      </p:sp>
      <p:pic>
        <p:nvPicPr>
          <p:cNvPr id="1140" name="Picture 62" descr=""/>
          <p:cNvPicPr/>
          <p:nvPr/>
        </p:nvPicPr>
        <p:blipFill>
          <a:blip r:embed="rId1"/>
          <a:stretch/>
        </p:blipFill>
        <p:spPr>
          <a:xfrm>
            <a:off x="0" y="5533560"/>
            <a:ext cx="9018360" cy="847440"/>
          </a:xfrm>
          <a:prstGeom prst="rect">
            <a:avLst/>
          </a:prstGeom>
          <a:ln w="25560">
            <a:noFill/>
          </a:ln>
        </p:spPr>
      </p:pic>
      <p:sp>
        <p:nvSpPr>
          <p:cNvPr id="1141" name="Line 51"/>
          <p:cNvSpPr/>
          <p:nvPr/>
        </p:nvSpPr>
        <p:spPr>
          <a:xfrm flipH="1">
            <a:off x="3408120" y="2387160"/>
            <a:ext cx="180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42" name="Line 52"/>
          <p:cNvSpPr/>
          <p:nvPr/>
        </p:nvSpPr>
        <p:spPr>
          <a:xfrm>
            <a:off x="5805360" y="237600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43" name="Line 53"/>
          <p:cNvSpPr/>
          <p:nvPr/>
        </p:nvSpPr>
        <p:spPr>
          <a:xfrm>
            <a:off x="1672200" y="303948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44" name="Line 54"/>
          <p:cNvSpPr/>
          <p:nvPr/>
        </p:nvSpPr>
        <p:spPr>
          <a:xfrm flipH="1">
            <a:off x="380880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45" name="Line 55"/>
          <p:cNvSpPr/>
          <p:nvPr/>
        </p:nvSpPr>
        <p:spPr>
          <a:xfrm flipH="1">
            <a:off x="565776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46" name="Line 56"/>
          <p:cNvSpPr/>
          <p:nvPr/>
        </p:nvSpPr>
        <p:spPr>
          <a:xfrm flipH="1">
            <a:off x="762300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47" name="Line 57"/>
          <p:cNvSpPr/>
          <p:nvPr/>
        </p:nvSpPr>
        <p:spPr>
          <a:xfrm>
            <a:off x="1662120" y="3655440"/>
            <a:ext cx="4680" cy="220680"/>
          </a:xfrm>
          <a:prstGeom prst="line">
            <a:avLst/>
          </a:prstGeom>
          <a:ln w="50760">
            <a:solidFill>
              <a:srgbClr val="e71125"/>
            </a:solidFill>
            <a:miter/>
            <a:headEnd len="sm" type="stealth" w="med"/>
            <a:tailEnd len="sm" type="stealth" w="med"/>
          </a:ln>
        </p:spPr>
        <p:style>
          <a:lnRef idx="0"/>
          <a:fillRef idx="0"/>
          <a:effectRef idx="0"/>
          <a:fontRef idx="minor"/>
        </p:style>
      </p:sp>
      <p:sp>
        <p:nvSpPr>
          <p:cNvPr id="1148" name="Line 58"/>
          <p:cNvSpPr/>
          <p:nvPr/>
        </p:nvSpPr>
        <p:spPr>
          <a:xfrm flipH="1">
            <a:off x="3787920" y="3647520"/>
            <a:ext cx="7920" cy="217440"/>
          </a:xfrm>
          <a:prstGeom prst="line">
            <a:avLst/>
          </a:prstGeom>
          <a:ln w="50760">
            <a:solidFill>
              <a:srgbClr val="e71125"/>
            </a:solidFill>
            <a:miter/>
            <a:headEnd len="sm" type="stealth" w="med"/>
            <a:tailEnd len="sm" type="stealth" w="med"/>
          </a:ln>
        </p:spPr>
        <p:style>
          <a:lnRef idx="0"/>
          <a:fillRef idx="0"/>
          <a:effectRef idx="0"/>
          <a:fontRef idx="minor"/>
        </p:style>
      </p:sp>
      <p:sp>
        <p:nvSpPr>
          <p:cNvPr id="1149" name="Line 59"/>
          <p:cNvSpPr/>
          <p:nvPr/>
        </p:nvSpPr>
        <p:spPr>
          <a:xfrm flipH="1">
            <a:off x="5205240" y="3610800"/>
            <a:ext cx="1440" cy="281160"/>
          </a:xfrm>
          <a:prstGeom prst="line">
            <a:avLst/>
          </a:prstGeom>
          <a:ln w="50760">
            <a:solidFill>
              <a:srgbClr val="e71125"/>
            </a:solidFill>
            <a:miter/>
            <a:headEnd len="sm" type="stealth" w="med"/>
            <a:tailEnd len="sm" type="stealth" w="med"/>
          </a:ln>
        </p:spPr>
        <p:style>
          <a:lnRef idx="0"/>
          <a:fillRef idx="0"/>
          <a:effectRef idx="0"/>
          <a:fontRef idx="minor"/>
        </p:style>
      </p:sp>
      <p:sp>
        <p:nvSpPr>
          <p:cNvPr id="1150" name="Line 60"/>
          <p:cNvSpPr/>
          <p:nvPr/>
        </p:nvSpPr>
        <p:spPr>
          <a:xfrm flipH="1">
            <a:off x="6103800" y="3610800"/>
            <a:ext cx="1440" cy="281160"/>
          </a:xfrm>
          <a:prstGeom prst="line">
            <a:avLst/>
          </a:prstGeom>
          <a:ln w="50760">
            <a:solidFill>
              <a:srgbClr val="e71125"/>
            </a:solidFill>
            <a:miter/>
            <a:headEnd len="sm" type="stealth" w="med"/>
            <a:tailEnd len="sm" type="stealth" w="med"/>
          </a:ln>
        </p:spPr>
        <p:style>
          <a:lnRef idx="0"/>
          <a:fillRef idx="0"/>
          <a:effectRef idx="0"/>
          <a:fontRef idx="minor"/>
        </p:style>
      </p:sp>
      <p:sp>
        <p:nvSpPr>
          <p:cNvPr id="1151" name="Line 61"/>
          <p:cNvSpPr/>
          <p:nvPr/>
        </p:nvSpPr>
        <p:spPr>
          <a:xfrm>
            <a:off x="7625520" y="360000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152" name="CustomShape 62"/>
          <p:cNvSpPr/>
          <p:nvPr/>
        </p:nvSpPr>
        <p:spPr>
          <a:xfrm>
            <a:off x="5396040" y="1549080"/>
            <a:ext cx="817200" cy="8157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0"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0"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153" name="CustomShape 63"/>
          <p:cNvSpPr/>
          <p:nvPr/>
        </p:nvSpPr>
        <p:spPr>
          <a:xfrm>
            <a:off x="3013200" y="1549080"/>
            <a:ext cx="815760" cy="8157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0"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0" lang="en-US" sz="1500" spc="-1" strike="noStrike">
                <a:solidFill>
                  <a:srgbClr val="000000"/>
                </a:solidFill>
                <a:latin typeface="Arial Black"/>
                <a:ea typeface="ヒラギノ角ゴ ProN W3"/>
              </a:rPr>
              <a:t>CPU</a:t>
            </a:r>
            <a:endParaRPr b="0" lang="en-US" sz="1500" spc="-1" strike="noStrike">
              <a:latin typeface="Arial"/>
            </a:endParaRPr>
          </a:p>
        </p:txBody>
      </p:sp>
      <p:sp>
        <p:nvSpPr>
          <p:cNvPr id="1154" name="CustomShape 64"/>
          <p:cNvSpPr/>
          <p:nvPr/>
        </p:nvSpPr>
        <p:spPr>
          <a:xfrm>
            <a:off x="3600360" y="3976200"/>
            <a:ext cx="555120" cy="33768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dp_mul</a:t>
            </a:r>
            <a:endParaRPr b="0" lang="en-US" sz="900" spc="-1" strike="noStrike">
              <a:latin typeface="Arial"/>
            </a:endParaRPr>
          </a:p>
        </p:txBody>
      </p:sp>
      <p:sp>
        <p:nvSpPr>
          <p:cNvPr id="1155" name="CustomShape 65"/>
          <p:cNvSpPr/>
          <p:nvPr/>
        </p:nvSpPr>
        <p:spPr>
          <a:xfrm>
            <a:off x="1251720" y="3344400"/>
            <a:ext cx="809640" cy="26496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Programs</a:t>
            </a:r>
            <a:endParaRPr b="0" lang="en-US" sz="1500" spc="-1" strike="noStrike">
              <a:latin typeface="Arial"/>
            </a:endParaRPr>
          </a:p>
        </p:txBody>
      </p:sp>
      <p:sp>
        <p:nvSpPr>
          <p:cNvPr id="1156" name="CustomShape 66"/>
          <p:cNvSpPr/>
          <p:nvPr/>
        </p:nvSpPr>
        <p:spPr>
          <a:xfrm>
            <a:off x="3471840" y="3344400"/>
            <a:ext cx="654120" cy="26496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Kernels</a:t>
            </a:r>
            <a:endParaRPr b="0" lang="en-US" sz="1500" spc="-1" strike="noStrike">
              <a:latin typeface="Arial"/>
            </a:endParaRPr>
          </a:p>
        </p:txBody>
      </p:sp>
      <p:sp>
        <p:nvSpPr>
          <p:cNvPr id="1157" name="CustomShape 67"/>
          <p:cNvSpPr/>
          <p:nvPr/>
        </p:nvSpPr>
        <p:spPr>
          <a:xfrm>
            <a:off x="4976640" y="3344400"/>
            <a:ext cx="1297080" cy="26496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Memory Objects</a:t>
            </a:r>
            <a:endParaRPr b="0" lang="en-US" sz="1500" spc="-1" strike="noStrike">
              <a:latin typeface="Arial"/>
            </a:endParaRPr>
          </a:p>
        </p:txBody>
      </p:sp>
      <p:sp>
        <p:nvSpPr>
          <p:cNvPr id="1158" name="CustomShape 68"/>
          <p:cNvSpPr/>
          <p:nvPr/>
        </p:nvSpPr>
        <p:spPr>
          <a:xfrm>
            <a:off x="6903360" y="3344400"/>
            <a:ext cx="1463400" cy="26496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Command Queues</a:t>
            </a:r>
            <a:endParaRPr b="0" lang="en-US" sz="1500" spc="-1" strike="noStrike">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TextShape 1"/>
          <p:cNvSpPr txBox="1"/>
          <p:nvPr/>
        </p:nvSpPr>
        <p:spPr>
          <a:xfrm>
            <a:off x="457200" y="-90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1. Define the platform</a:t>
            </a:r>
            <a:endParaRPr b="0" lang="en-US" sz="4400" spc="-1" strike="noStrike">
              <a:solidFill>
                <a:srgbClr val="000000"/>
              </a:solidFill>
              <a:latin typeface="Trebuchet MS"/>
            </a:endParaRPr>
          </a:p>
        </p:txBody>
      </p:sp>
      <p:sp>
        <p:nvSpPr>
          <p:cNvPr id="1160" name="TextShape 2"/>
          <p:cNvSpPr txBox="1"/>
          <p:nvPr/>
        </p:nvSpPr>
        <p:spPr>
          <a:xfrm>
            <a:off x="179640" y="980640"/>
            <a:ext cx="8784720" cy="568836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Grab the first available </a:t>
            </a:r>
            <a:r>
              <a:rPr b="0" lang="en-US" sz="2400" spc="-1" strike="noStrike">
                <a:solidFill>
                  <a:srgbClr val="f79646"/>
                </a:solidFill>
                <a:latin typeface="Trebuchet MS"/>
              </a:rPr>
              <a:t>platform</a:t>
            </a:r>
            <a:r>
              <a:rPr b="0" lang="en-US" sz="2400" spc="-1" strike="noStrike">
                <a:solidFill>
                  <a:srgbClr val="000000"/>
                </a:solidFill>
                <a:latin typeface="Trebuchet MS"/>
              </a:rPr>
              <a:t>:</a:t>
            </a: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clGetPlatformIDs</a:t>
            </a:r>
            <a:r>
              <a:rPr b="0" lang="en-US" sz="2000" spc="-1" strike="noStrike">
                <a:solidFill>
                  <a:srgbClr val="000000"/>
                </a:solidFill>
                <a:latin typeface="Courier New Bold"/>
              </a:rPr>
              <a:t>(1, &amp;firstPlatformId, </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&amp;numPlatforms);</a:t>
            </a:r>
            <a:endParaRPr b="0" lang="en-US" sz="2000" spc="-1" strike="noStrike">
              <a:solidFill>
                <a:srgbClr val="000000"/>
              </a:solidFill>
              <a:latin typeface="Trebuchet MS"/>
            </a:endParaRPr>
          </a:p>
          <a:p>
            <a:pPr marL="457200">
              <a:lnSpc>
                <a:spcPct val="100000"/>
              </a:lnSpc>
              <a:spcBef>
                <a:spcPts val="281"/>
              </a:spcBef>
            </a:pPr>
            <a:endParaRPr b="0" lang="en-US" sz="2000" spc="-1" strike="noStrike">
              <a:solidFill>
                <a:srgbClr val="000000"/>
              </a:solidFill>
              <a:latin typeface="Trebuchet MS"/>
            </a:endParaRPr>
          </a:p>
          <a:p>
            <a:pPr marL="357120" indent="-356760">
              <a:lnSpc>
                <a:spcPct val="100000"/>
              </a:lnSpc>
              <a:spcBef>
                <a:spcPts val="479"/>
              </a:spcBef>
              <a:buClr>
                <a:srgbClr val="000000"/>
              </a:buClr>
              <a:buFont typeface="Arial"/>
              <a:buChar char="•"/>
            </a:pPr>
            <a:r>
              <a:rPr b="0" lang="en-US" sz="2400" spc="-1" strike="noStrike">
                <a:solidFill>
                  <a:srgbClr val="000000"/>
                </a:solidFill>
                <a:latin typeface="Trebuchet MS"/>
              </a:rPr>
              <a:t>Use the first CPU </a:t>
            </a:r>
            <a:r>
              <a:rPr b="0" lang="en-US" sz="2400" spc="-1" strike="noStrike">
                <a:solidFill>
                  <a:srgbClr val="f79646"/>
                </a:solidFill>
                <a:latin typeface="Trebuchet MS"/>
              </a:rPr>
              <a:t>device </a:t>
            </a:r>
            <a:r>
              <a:rPr b="0" lang="en-US" sz="2400" spc="-1" strike="noStrike">
                <a:solidFill>
                  <a:srgbClr val="000000"/>
                </a:solidFill>
                <a:latin typeface="Trebuchet MS"/>
              </a:rPr>
              <a:t>the platform provides:</a:t>
            </a: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clGetDeviceIDs</a:t>
            </a:r>
            <a:r>
              <a:rPr b="0" lang="en-US" sz="2000" spc="-1" strike="noStrike">
                <a:solidFill>
                  <a:srgbClr val="000000"/>
                </a:solidFill>
                <a:latin typeface="Courier New Bold"/>
              </a:rPr>
              <a:t>(firstPlatformId,</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CL_DEVICE_TYPE_CPU, 1, &amp;device_id, NULL);</a:t>
            </a:r>
            <a:endParaRPr b="0" lang="en-US" sz="2000" spc="-1" strike="noStrike">
              <a:solidFill>
                <a:srgbClr val="000000"/>
              </a:solidFill>
              <a:latin typeface="Trebuchet MS"/>
            </a:endParaRPr>
          </a:p>
          <a:p>
            <a:pPr marL="457200">
              <a:lnSpc>
                <a:spcPct val="100000"/>
              </a:lnSpc>
              <a:spcBef>
                <a:spcPts val="281"/>
              </a:spcBef>
            </a:pPr>
            <a:endParaRPr b="0" lang="en-US" sz="2000" spc="-1" strike="noStrike">
              <a:solidFill>
                <a:srgbClr val="000000"/>
              </a:solidFill>
              <a:latin typeface="Trebuchet MS"/>
            </a:endParaRPr>
          </a:p>
          <a:p>
            <a:pPr marL="357120" indent="-356760">
              <a:lnSpc>
                <a:spcPct val="100000"/>
              </a:lnSpc>
              <a:spcBef>
                <a:spcPts val="479"/>
              </a:spcBef>
              <a:buClr>
                <a:srgbClr val="000000"/>
              </a:buClr>
              <a:buFont typeface="Arial"/>
              <a:buChar char="•"/>
            </a:pPr>
            <a:r>
              <a:rPr b="0" lang="en-US" sz="2400" spc="-1" strike="noStrike">
                <a:solidFill>
                  <a:srgbClr val="000000"/>
                </a:solidFill>
                <a:latin typeface="Trebuchet MS"/>
              </a:rPr>
              <a:t>Create a simple </a:t>
            </a:r>
            <a:r>
              <a:rPr b="0" lang="en-US" sz="2400" spc="-1" strike="noStrike">
                <a:solidFill>
                  <a:srgbClr val="f79646"/>
                </a:solidFill>
                <a:latin typeface="Trebuchet MS"/>
              </a:rPr>
              <a:t>context </a:t>
            </a:r>
            <a:r>
              <a:rPr b="0" lang="en-US" sz="2400" spc="-1" strike="noStrike">
                <a:solidFill>
                  <a:srgbClr val="000000"/>
                </a:solidFill>
                <a:latin typeface="Trebuchet MS"/>
              </a:rPr>
              <a:t>with a single device:</a:t>
            </a: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context = </a:t>
            </a:r>
            <a:r>
              <a:rPr b="0" lang="en-US" sz="2000" spc="-1" strike="noStrike">
                <a:solidFill>
                  <a:srgbClr val="17375e"/>
                </a:solidFill>
                <a:latin typeface="Courier New Bold"/>
              </a:rPr>
              <a:t>clCreateContext</a:t>
            </a:r>
            <a:r>
              <a:rPr b="0" lang="en-US" sz="2000" spc="-1" strike="noStrike">
                <a:solidFill>
                  <a:srgbClr val="000000"/>
                </a:solidFill>
                <a:latin typeface="Courier New Bold"/>
              </a:rPr>
              <a:t>(firstPlatformId, 1,</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&amp;device_id, NULL, NULL, &amp;err);</a:t>
            </a:r>
            <a:endParaRPr b="0" lang="en-US" sz="2000" spc="-1" strike="noStrike">
              <a:solidFill>
                <a:srgbClr val="000000"/>
              </a:solidFill>
              <a:latin typeface="Trebuchet MS"/>
            </a:endParaRPr>
          </a:p>
          <a:p>
            <a:pPr marL="457200">
              <a:lnSpc>
                <a:spcPct val="100000"/>
              </a:lnSpc>
              <a:spcBef>
                <a:spcPts val="281"/>
              </a:spcBef>
            </a:pPr>
            <a:endParaRPr b="0" lang="en-US" sz="2000" spc="-1" strike="noStrike">
              <a:solidFill>
                <a:srgbClr val="000000"/>
              </a:solidFill>
              <a:latin typeface="Trebuchet MS"/>
            </a:endParaRPr>
          </a:p>
          <a:p>
            <a:pPr marL="357120" indent="-356760">
              <a:lnSpc>
                <a:spcPct val="100000"/>
              </a:lnSpc>
              <a:spcBef>
                <a:spcPts val="479"/>
              </a:spcBef>
              <a:buClr>
                <a:srgbClr val="000000"/>
              </a:buClr>
              <a:buFont typeface="Arial"/>
              <a:buChar char="•"/>
            </a:pPr>
            <a:r>
              <a:rPr b="0" lang="en-US" sz="2400" spc="-1" strike="noStrike">
                <a:solidFill>
                  <a:srgbClr val="000000"/>
                </a:solidFill>
                <a:latin typeface="Trebuchet MS"/>
              </a:rPr>
              <a:t>Create a simple </a:t>
            </a:r>
            <a:r>
              <a:rPr b="0" lang="en-US" sz="2400" spc="-1" strike="noStrike">
                <a:solidFill>
                  <a:srgbClr val="f79646"/>
                </a:solidFill>
                <a:latin typeface="Trebuchet MS"/>
              </a:rPr>
              <a:t>command-queue</a:t>
            </a:r>
            <a:r>
              <a:rPr b="0" lang="en-US" sz="2400" spc="-1" strike="noStrike">
                <a:solidFill>
                  <a:srgbClr val="9bbb59"/>
                </a:solidFill>
                <a:latin typeface="Trebuchet MS"/>
              </a:rPr>
              <a:t> </a:t>
            </a:r>
            <a:r>
              <a:rPr b="0" lang="en-US" sz="2400" spc="-1" strike="noStrike">
                <a:solidFill>
                  <a:srgbClr val="000000"/>
                </a:solidFill>
                <a:latin typeface="Trebuchet MS"/>
              </a:rPr>
              <a:t>to feed our device:</a:t>
            </a: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commands = </a:t>
            </a:r>
            <a:r>
              <a:rPr b="0" lang="en-US" sz="2000" spc="-1" strike="noStrike">
                <a:solidFill>
                  <a:srgbClr val="17375e"/>
                </a:solidFill>
                <a:latin typeface="Courier New Bold"/>
              </a:rPr>
              <a:t>clCreateCommandQueue</a:t>
            </a:r>
            <a:r>
              <a:rPr b="0" lang="en-US" sz="2000" spc="-1" strike="noStrike">
                <a:solidFill>
                  <a:srgbClr val="000000"/>
                </a:solidFill>
                <a:latin typeface="Courier New Bold"/>
              </a:rPr>
              <a:t>(context, device_id,</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0, &amp;err);</a:t>
            </a:r>
            <a:endParaRPr b="0" lang="en-US" sz="2000" spc="-1" strike="noStrike">
              <a:solidFill>
                <a:srgbClr val="000000"/>
              </a:solidFill>
              <a:latin typeface="Trebuchet MS"/>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Command-Queues</a:t>
            </a:r>
            <a:endParaRPr b="0" lang="en-US" sz="4400" spc="-1" strike="noStrike">
              <a:solidFill>
                <a:srgbClr val="000000"/>
              </a:solidFill>
              <a:latin typeface="Trebuchet MS"/>
            </a:endParaRPr>
          </a:p>
        </p:txBody>
      </p:sp>
      <p:sp>
        <p:nvSpPr>
          <p:cNvPr id="1162" name="TextShape 2"/>
          <p:cNvSpPr txBox="1"/>
          <p:nvPr/>
        </p:nvSpPr>
        <p:spPr>
          <a:xfrm>
            <a:off x="179640" y="1600200"/>
            <a:ext cx="4316040" cy="5068800"/>
          </a:xfrm>
          <a:prstGeom prst="rect">
            <a:avLst/>
          </a:prstGeom>
          <a:noFill/>
          <a:ln>
            <a:noFill/>
          </a:ln>
        </p:spPr>
        <p:txBody>
          <a:bodyPr>
            <a:normAutofit/>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Commands include:</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Kernel executions</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Memory object management</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Synchronization</a:t>
            </a:r>
            <a:endParaRPr b="0" lang="en-US" sz="24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The only way to submit </a:t>
            </a:r>
            <a:r>
              <a:rPr b="0" lang="en-US" sz="2800" spc="-1" strike="noStrike">
                <a:solidFill>
                  <a:srgbClr val="4f81bd"/>
                </a:solidFill>
                <a:latin typeface="Trebuchet MS"/>
              </a:rPr>
              <a:t>commands</a:t>
            </a:r>
            <a:r>
              <a:rPr b="0" lang="en-US" sz="2800" spc="-1" strike="noStrike">
                <a:solidFill>
                  <a:srgbClr val="000000"/>
                </a:solidFill>
                <a:latin typeface="Trebuchet MS"/>
              </a:rPr>
              <a:t> to a device is through a </a:t>
            </a:r>
            <a:r>
              <a:rPr b="0" lang="en-US" sz="2800" spc="-1" strike="noStrike">
                <a:solidFill>
                  <a:srgbClr val="f79646"/>
                </a:solidFill>
                <a:latin typeface="Trebuchet MS"/>
              </a:rPr>
              <a:t>command-queue</a:t>
            </a:r>
            <a:r>
              <a:rPr b="0" lang="en-US" sz="2800" spc="-1" strike="noStrike">
                <a:solidFill>
                  <a:srgbClr val="000000"/>
                </a:solidFill>
                <a:latin typeface="Trebuchet MS"/>
              </a:rPr>
              <a:t>.  </a:t>
            </a: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Each command-queue points to a </a:t>
            </a:r>
            <a:r>
              <a:rPr b="0" lang="en-US" sz="2800" spc="-1" strike="noStrike">
                <a:solidFill>
                  <a:srgbClr val="4f81bd"/>
                </a:solidFill>
                <a:latin typeface="Trebuchet MS"/>
              </a:rPr>
              <a:t>single</a:t>
            </a:r>
            <a:r>
              <a:rPr b="0" lang="en-US" sz="2800" spc="-1" strike="noStrike">
                <a:solidFill>
                  <a:srgbClr val="000000"/>
                </a:solidFill>
                <a:latin typeface="Trebuchet MS"/>
              </a:rPr>
              <a:t> device within a context. </a:t>
            </a:r>
            <a:endParaRPr b="0" lang="en-US" sz="2800" spc="-1" strike="noStrike">
              <a:solidFill>
                <a:srgbClr val="000000"/>
              </a:solidFill>
              <a:latin typeface="Trebuchet MS"/>
            </a:endParaRPr>
          </a:p>
          <a:p>
            <a:pPr marL="343080" indent="-342720">
              <a:lnSpc>
                <a:spcPct val="100000"/>
              </a:lnSpc>
              <a:spcBef>
                <a:spcPts val="561"/>
              </a:spcBef>
              <a:buClr>
                <a:srgbClr val="f79646"/>
              </a:buClr>
              <a:buFont typeface="Arial"/>
              <a:buChar char="•"/>
            </a:pPr>
            <a:r>
              <a:rPr b="0" lang="en-US" sz="2800" spc="-1" strike="noStrike">
                <a:solidFill>
                  <a:srgbClr val="f79646"/>
                </a:solidFill>
                <a:latin typeface="Trebuchet MS"/>
              </a:rPr>
              <a:t>Multiple command-queues can feed a single device.</a:t>
            </a:r>
            <a:endParaRPr b="0" lang="en-US" sz="28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Used to define independent streams of commands that don’t require synchronization</a:t>
            </a:r>
            <a:endParaRPr b="0" lang="en-US" sz="2400" spc="-1" strike="noStrike">
              <a:solidFill>
                <a:srgbClr val="000000"/>
              </a:solidFill>
              <a:latin typeface="Trebuchet MS"/>
            </a:endParaRPr>
          </a:p>
          <a:p>
            <a:pPr>
              <a:lnSpc>
                <a:spcPct val="100000"/>
              </a:lnSpc>
              <a:spcBef>
                <a:spcPts val="561"/>
              </a:spcBef>
            </a:pPr>
            <a:endParaRPr b="0" lang="en-US" sz="2400" spc="-1" strike="noStrike">
              <a:solidFill>
                <a:srgbClr val="000000"/>
              </a:solidFill>
              <a:latin typeface="Trebuchet MS"/>
            </a:endParaRPr>
          </a:p>
          <a:p>
            <a:pPr>
              <a:lnSpc>
                <a:spcPct val="100000"/>
              </a:lnSpc>
              <a:spcBef>
                <a:spcPts val="561"/>
              </a:spcBef>
            </a:pPr>
            <a:endParaRPr b="0" lang="en-US" sz="2400" spc="-1" strike="noStrike">
              <a:solidFill>
                <a:srgbClr val="000000"/>
              </a:solidFill>
              <a:latin typeface="Trebuchet MS"/>
            </a:endParaRPr>
          </a:p>
        </p:txBody>
      </p:sp>
      <p:grpSp>
        <p:nvGrpSpPr>
          <p:cNvPr id="1163" name="Group 3"/>
          <p:cNvGrpSpPr/>
          <p:nvPr/>
        </p:nvGrpSpPr>
        <p:grpSpPr>
          <a:xfrm>
            <a:off x="4783680" y="1763280"/>
            <a:ext cx="4036320" cy="4977720"/>
            <a:chOff x="4783680" y="1763280"/>
            <a:chExt cx="4036320" cy="4977720"/>
          </a:xfrm>
        </p:grpSpPr>
        <p:sp>
          <p:nvSpPr>
            <p:cNvPr id="1164" name="CustomShape 4"/>
            <p:cNvSpPr/>
            <p:nvPr/>
          </p:nvSpPr>
          <p:spPr>
            <a:xfrm>
              <a:off x="4783680" y="1763280"/>
              <a:ext cx="4036320" cy="4520520"/>
            </a:xfrm>
            <a:prstGeom prst="roundRect">
              <a:avLst>
                <a:gd name="adj" fmla="val 4954"/>
              </a:avLst>
            </a:prstGeom>
            <a:solidFill>
              <a:srgbClr val="20538d">
                <a:alpha val="29000"/>
              </a:srgbClr>
            </a:solidFill>
            <a:ln w="6480">
              <a:solidFill>
                <a:srgbClr val="000000"/>
              </a:solidFill>
              <a:miter/>
            </a:ln>
          </p:spPr>
          <p:style>
            <a:lnRef idx="0"/>
            <a:fillRef idx="0"/>
            <a:effectRef idx="0"/>
            <a:fontRef idx="minor"/>
          </p:style>
        </p:sp>
        <p:pic>
          <p:nvPicPr>
            <p:cNvPr id="1165" name="Picture 5" descr=""/>
            <p:cNvPicPr/>
            <p:nvPr/>
          </p:nvPicPr>
          <p:blipFill>
            <a:blip r:embed="rId1"/>
            <a:stretch/>
          </p:blipFill>
          <p:spPr>
            <a:xfrm>
              <a:off x="4951440" y="3498480"/>
              <a:ext cx="1793520" cy="3242520"/>
            </a:xfrm>
            <a:prstGeom prst="rect">
              <a:avLst/>
            </a:prstGeom>
            <a:ln w="25560">
              <a:noFill/>
            </a:ln>
          </p:spPr>
        </p:pic>
        <p:pic>
          <p:nvPicPr>
            <p:cNvPr id="1166" name="Picture 6" descr=""/>
            <p:cNvPicPr/>
            <p:nvPr/>
          </p:nvPicPr>
          <p:blipFill>
            <a:blip r:embed="rId2"/>
            <a:stretch/>
          </p:blipFill>
          <p:spPr>
            <a:xfrm>
              <a:off x="7009560" y="3498480"/>
              <a:ext cx="1793520" cy="3242520"/>
            </a:xfrm>
            <a:prstGeom prst="rect">
              <a:avLst/>
            </a:prstGeom>
            <a:ln w="25560">
              <a:noFill/>
            </a:ln>
          </p:spPr>
        </p:pic>
        <p:sp>
          <p:nvSpPr>
            <p:cNvPr id="1167" name="CustomShape 5"/>
            <p:cNvSpPr/>
            <p:nvPr/>
          </p:nvSpPr>
          <p:spPr>
            <a:xfrm>
              <a:off x="5349240" y="3992760"/>
              <a:ext cx="815040" cy="3150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168" name="CustomShape 6"/>
            <p:cNvSpPr/>
            <p:nvPr/>
          </p:nvSpPr>
          <p:spPr>
            <a:xfrm>
              <a:off x="7407720" y="3992760"/>
              <a:ext cx="815040" cy="3150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169" name="CustomShape 7"/>
            <p:cNvSpPr/>
            <p:nvPr/>
          </p:nvSpPr>
          <p:spPr>
            <a:xfrm>
              <a:off x="6240240" y="5521320"/>
              <a:ext cx="1128240" cy="41004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latin typeface="Arial Narrow"/>
                  <a:ea typeface="ヒラギノ角ゴ ProN W3"/>
                </a:rPr>
                <a:t>Context</a:t>
              </a:r>
              <a:endParaRPr b="0" lang="en-US" sz="1800" spc="-1" strike="noStrike">
                <a:latin typeface="Arial"/>
              </a:endParaRPr>
            </a:p>
          </p:txBody>
        </p:sp>
        <p:sp>
          <p:nvSpPr>
            <p:cNvPr id="1170" name="CustomShape 8"/>
            <p:cNvSpPr/>
            <p:nvPr/>
          </p:nvSpPr>
          <p:spPr>
            <a:xfrm>
              <a:off x="5167440" y="2188080"/>
              <a:ext cx="1247400" cy="11919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171" name="CustomShape 9"/>
            <p:cNvSpPr/>
            <p:nvPr/>
          </p:nvSpPr>
          <p:spPr>
            <a:xfrm>
              <a:off x="7215840" y="2188080"/>
              <a:ext cx="1247400" cy="11919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CPU</a:t>
              </a:r>
              <a:endParaRPr b="0" lang="en-US" sz="1500" spc="-1" strike="noStrike">
                <a:latin typeface="Arial"/>
              </a:endParaRPr>
            </a:p>
          </p:txBody>
        </p:sp>
      </p:gr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TextShape 1"/>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Command-Queue execution details</a:t>
            </a:r>
            <a:endParaRPr b="0" lang="en-US" sz="4400" spc="-1" strike="noStrike">
              <a:solidFill>
                <a:srgbClr val="000000"/>
              </a:solidFill>
              <a:latin typeface="Trebuchet MS"/>
            </a:endParaRPr>
          </a:p>
        </p:txBody>
      </p:sp>
      <p:sp>
        <p:nvSpPr>
          <p:cNvPr id="1173" name="TextShape 2"/>
          <p:cNvSpPr txBox="1"/>
          <p:nvPr/>
        </p:nvSpPr>
        <p:spPr>
          <a:xfrm>
            <a:off x="179640" y="1196640"/>
            <a:ext cx="6120360" cy="5544360"/>
          </a:xfrm>
          <a:prstGeom prst="rect">
            <a:avLst/>
          </a:prstGeom>
          <a:noFill/>
          <a:ln>
            <a:noFill/>
          </a:ln>
        </p:spPr>
        <p:txBody>
          <a:bodyPr>
            <a:normAutofit/>
          </a:bodyPr>
          <a:p>
            <a:pPr>
              <a:lnSpc>
                <a:spcPct val="100000"/>
              </a:lnSpc>
              <a:spcBef>
                <a:spcPts val="479"/>
              </a:spcBef>
            </a:pPr>
            <a:r>
              <a:rPr b="1" i="1" lang="en-US" sz="2400" spc="-1" strike="noStrike">
                <a:solidFill>
                  <a:srgbClr val="c0504d"/>
                </a:solidFill>
                <a:latin typeface="Trebuchet MS"/>
              </a:rPr>
              <a:t>Command queues </a:t>
            </a:r>
            <a:r>
              <a:rPr b="0" lang="en-US" sz="2400" spc="-1" strike="noStrike">
                <a:solidFill>
                  <a:srgbClr val="000000"/>
                </a:solidFill>
                <a:latin typeface="Trebuchet MS"/>
              </a:rPr>
              <a:t>can be configured in different ways to control how commands execute</a:t>
            </a:r>
            <a:endParaRPr b="0" lang="en-US" sz="2400" spc="-1" strike="noStrike">
              <a:solidFill>
                <a:srgbClr val="000000"/>
              </a:solidFill>
              <a:latin typeface="Trebuchet MS"/>
            </a:endParaRPr>
          </a:p>
          <a:p>
            <a:pPr marL="343080" indent="-342720">
              <a:lnSpc>
                <a:spcPct val="100000"/>
              </a:lnSpc>
              <a:spcBef>
                <a:spcPts val="479"/>
              </a:spcBef>
              <a:buClr>
                <a:srgbClr val="c0504d"/>
              </a:buClr>
              <a:buFont typeface="Arial"/>
              <a:buChar char="•"/>
            </a:pPr>
            <a:r>
              <a:rPr b="1" i="1" lang="en-US" sz="2400" spc="-1" strike="noStrike">
                <a:solidFill>
                  <a:srgbClr val="c0504d"/>
                </a:solidFill>
                <a:latin typeface="Trebuchet MS"/>
              </a:rPr>
              <a:t>In-order queues</a:t>
            </a:r>
            <a:r>
              <a:rPr b="0" lang="en-US" sz="2400" spc="-1" strike="noStrike">
                <a:solidFill>
                  <a:srgbClr val="c0504d"/>
                </a:solidFill>
                <a:latin typeface="Trebuchet MS"/>
              </a:rPr>
              <a:t>:</a:t>
            </a:r>
            <a:endParaRPr b="0" lang="en-US" sz="2400" spc="-1" strike="noStrike">
              <a:solidFill>
                <a:srgbClr val="000000"/>
              </a:solidFill>
              <a:latin typeface="Trebuchet MS"/>
            </a:endParaRPr>
          </a:p>
          <a:p>
            <a:pPr lvl="1" marL="743040" indent="-285480">
              <a:lnSpc>
                <a:spcPct val="100000"/>
              </a:lnSpc>
              <a:spcBef>
                <a:spcPts val="360"/>
              </a:spcBef>
              <a:buClr>
                <a:srgbClr val="000000"/>
              </a:buClr>
              <a:buFont typeface="Arial"/>
              <a:buChar char="–"/>
            </a:pPr>
            <a:r>
              <a:rPr b="0" lang="en-US" sz="1800" spc="-1" strike="noStrike">
                <a:solidFill>
                  <a:srgbClr val="000000"/>
                </a:solidFill>
                <a:latin typeface="Trebuchet MS"/>
              </a:rPr>
              <a:t>Commands are enqueued and complete in the order they appear in the program (program-order)</a:t>
            </a:r>
            <a:endParaRPr b="0" lang="en-US" sz="1800" spc="-1" strike="noStrike">
              <a:solidFill>
                <a:srgbClr val="000000"/>
              </a:solidFill>
              <a:latin typeface="Trebuchet MS"/>
            </a:endParaRPr>
          </a:p>
          <a:p>
            <a:pPr marL="343080" indent="-342720">
              <a:lnSpc>
                <a:spcPct val="100000"/>
              </a:lnSpc>
              <a:spcBef>
                <a:spcPts val="479"/>
              </a:spcBef>
              <a:buClr>
                <a:srgbClr val="c0504d"/>
              </a:buClr>
              <a:buFont typeface="Arial"/>
              <a:buChar char="•"/>
            </a:pPr>
            <a:r>
              <a:rPr b="1" i="1" lang="en-US" sz="2400" spc="-1" strike="noStrike">
                <a:solidFill>
                  <a:srgbClr val="c0504d"/>
                </a:solidFill>
                <a:latin typeface="Trebuchet MS"/>
              </a:rPr>
              <a:t>Out-of-order queues</a:t>
            </a:r>
            <a:r>
              <a:rPr b="0" lang="en-US" sz="2400" spc="-1" strike="noStrike">
                <a:solidFill>
                  <a:srgbClr val="c0504d"/>
                </a:solidFill>
                <a:latin typeface="Trebuchet MS"/>
              </a:rPr>
              <a:t>:</a:t>
            </a:r>
            <a:endParaRPr b="0" lang="en-US" sz="2400" spc="-1" strike="noStrike">
              <a:solidFill>
                <a:srgbClr val="000000"/>
              </a:solidFill>
              <a:latin typeface="Trebuchet MS"/>
            </a:endParaRPr>
          </a:p>
          <a:p>
            <a:pPr lvl="1" marL="743040" indent="-285480">
              <a:lnSpc>
                <a:spcPct val="100000"/>
              </a:lnSpc>
              <a:spcBef>
                <a:spcPts val="360"/>
              </a:spcBef>
              <a:buClr>
                <a:srgbClr val="000000"/>
              </a:buClr>
              <a:buFont typeface="Arial"/>
              <a:buChar char="–"/>
            </a:pPr>
            <a:r>
              <a:rPr b="0" lang="en-US" sz="1800" spc="-1" strike="noStrike">
                <a:solidFill>
                  <a:srgbClr val="000000"/>
                </a:solidFill>
                <a:latin typeface="Trebuchet MS"/>
              </a:rPr>
              <a:t>Commands are enqueued in program-order but can execute (and hence complete) in any order.</a:t>
            </a:r>
            <a:endParaRPr b="0" lang="en-US" sz="1800" spc="-1" strike="noStrike">
              <a:solidFill>
                <a:srgbClr val="000000"/>
              </a:solidFill>
              <a:latin typeface="Trebuchet MS"/>
            </a:endParaRPr>
          </a:p>
          <a:p>
            <a:pPr marL="343080" indent="-342720">
              <a:lnSpc>
                <a:spcPct val="100000"/>
              </a:lnSpc>
              <a:spcBef>
                <a:spcPts val="479"/>
              </a:spcBef>
              <a:buClr>
                <a:srgbClr val="c0504d"/>
              </a:buClr>
              <a:buFont typeface="Arial"/>
              <a:buChar char="•"/>
            </a:pPr>
            <a:r>
              <a:rPr b="0" lang="en-US" sz="2400" spc="-1" strike="noStrike">
                <a:solidFill>
                  <a:srgbClr val="c0504d"/>
                </a:solidFill>
                <a:latin typeface="Trebuchet MS"/>
              </a:rPr>
              <a:t>Execution of commands in the command-queue are guaranteed to be completed at synchronization points</a:t>
            </a:r>
            <a:endParaRPr b="0" lang="en-US" sz="2400" spc="-1" strike="noStrike">
              <a:solidFill>
                <a:srgbClr val="000000"/>
              </a:solidFill>
              <a:latin typeface="Trebuchet MS"/>
            </a:endParaRPr>
          </a:p>
          <a:p>
            <a:pPr lvl="1" marL="743040" indent="-285480">
              <a:lnSpc>
                <a:spcPct val="100000"/>
              </a:lnSpc>
              <a:spcBef>
                <a:spcPts val="360"/>
              </a:spcBef>
              <a:buClr>
                <a:srgbClr val="000000"/>
              </a:buClr>
              <a:buFont typeface="Arial"/>
              <a:buChar char="–"/>
            </a:pPr>
            <a:r>
              <a:rPr b="0" lang="en-US" sz="1800" spc="-1" strike="noStrike">
                <a:solidFill>
                  <a:srgbClr val="000000"/>
                </a:solidFill>
                <a:latin typeface="Trebuchet MS"/>
              </a:rPr>
              <a:t>Discussed later</a:t>
            </a:r>
            <a:endParaRPr b="0" lang="en-US" sz="1800" spc="-1" strike="noStrike">
              <a:solidFill>
                <a:srgbClr val="000000"/>
              </a:solidFill>
              <a:latin typeface="Trebuchet MS"/>
            </a:endParaRPr>
          </a:p>
        </p:txBody>
      </p:sp>
      <p:grpSp>
        <p:nvGrpSpPr>
          <p:cNvPr id="1174" name="Group 3"/>
          <p:cNvGrpSpPr/>
          <p:nvPr/>
        </p:nvGrpSpPr>
        <p:grpSpPr>
          <a:xfrm>
            <a:off x="6390720" y="2302920"/>
            <a:ext cx="2655000" cy="3274560"/>
            <a:chOff x="6390720" y="2302920"/>
            <a:chExt cx="2655000" cy="3274560"/>
          </a:xfrm>
        </p:grpSpPr>
        <p:sp>
          <p:nvSpPr>
            <p:cNvPr id="1175" name="CustomShape 4"/>
            <p:cNvSpPr/>
            <p:nvPr/>
          </p:nvSpPr>
          <p:spPr>
            <a:xfrm>
              <a:off x="6390720" y="2302920"/>
              <a:ext cx="2655000" cy="2973600"/>
            </a:xfrm>
            <a:prstGeom prst="roundRect">
              <a:avLst>
                <a:gd name="adj" fmla="val 4954"/>
              </a:avLst>
            </a:prstGeom>
            <a:solidFill>
              <a:srgbClr val="20538d">
                <a:alpha val="29000"/>
              </a:srgbClr>
            </a:solidFill>
            <a:ln w="6480">
              <a:solidFill>
                <a:srgbClr val="000000"/>
              </a:solidFill>
              <a:miter/>
            </a:ln>
          </p:spPr>
          <p:style>
            <a:lnRef idx="0"/>
            <a:fillRef idx="0"/>
            <a:effectRef idx="0"/>
            <a:fontRef idx="minor"/>
          </p:style>
        </p:sp>
        <p:pic>
          <p:nvPicPr>
            <p:cNvPr id="1176" name="Picture 5" descr=""/>
            <p:cNvPicPr/>
            <p:nvPr/>
          </p:nvPicPr>
          <p:blipFill>
            <a:blip r:embed="rId1"/>
            <a:stretch/>
          </p:blipFill>
          <p:spPr>
            <a:xfrm>
              <a:off x="6500880" y="3444480"/>
              <a:ext cx="1179720" cy="2133000"/>
            </a:xfrm>
            <a:prstGeom prst="rect">
              <a:avLst/>
            </a:prstGeom>
            <a:ln w="25560">
              <a:noFill/>
            </a:ln>
          </p:spPr>
        </p:pic>
        <p:pic>
          <p:nvPicPr>
            <p:cNvPr id="1177" name="Picture 6" descr=""/>
            <p:cNvPicPr/>
            <p:nvPr/>
          </p:nvPicPr>
          <p:blipFill>
            <a:blip r:embed="rId2"/>
            <a:stretch/>
          </p:blipFill>
          <p:spPr>
            <a:xfrm>
              <a:off x="7855200" y="3444480"/>
              <a:ext cx="1179720" cy="2133000"/>
            </a:xfrm>
            <a:prstGeom prst="rect">
              <a:avLst/>
            </a:prstGeom>
            <a:ln w="25560">
              <a:noFill/>
            </a:ln>
          </p:spPr>
        </p:pic>
        <p:sp>
          <p:nvSpPr>
            <p:cNvPr id="1178" name="CustomShape 5"/>
            <p:cNvSpPr/>
            <p:nvPr/>
          </p:nvSpPr>
          <p:spPr>
            <a:xfrm>
              <a:off x="6705360" y="3769560"/>
              <a:ext cx="700560" cy="2070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179" name="CustomShape 6"/>
            <p:cNvSpPr/>
            <p:nvPr/>
          </p:nvSpPr>
          <p:spPr>
            <a:xfrm>
              <a:off x="8054640" y="3769560"/>
              <a:ext cx="694080" cy="20700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600" spc="-1" strike="noStrike">
                  <a:solidFill>
                    <a:srgbClr val="003434"/>
                  </a:solidFill>
                  <a:latin typeface="Arial Narrow"/>
                  <a:ea typeface="ヒラギノ角ゴ ProN W3"/>
                </a:rPr>
                <a:t>Queue</a:t>
              </a:r>
              <a:endParaRPr b="0" lang="en-US" sz="1600" spc="-1" strike="noStrike">
                <a:latin typeface="Arial"/>
              </a:endParaRPr>
            </a:p>
          </p:txBody>
        </p:sp>
        <p:sp>
          <p:nvSpPr>
            <p:cNvPr id="1180" name="CustomShape 7"/>
            <p:cNvSpPr/>
            <p:nvPr/>
          </p:nvSpPr>
          <p:spPr>
            <a:xfrm>
              <a:off x="7349040" y="4775040"/>
              <a:ext cx="742320" cy="269640"/>
            </a:xfrm>
            <a:prstGeom prst="rect">
              <a:avLst/>
            </a:prstGeom>
            <a:noFill/>
            <a:ln w="12600">
              <a:noFill/>
            </a:ln>
          </p:spPr>
          <p:style>
            <a:lnRef idx="0"/>
            <a:fillRef idx="0"/>
            <a:effectRef idx="0"/>
            <a:fontRef idx="minor"/>
          </p:style>
          <p:txBody>
            <a:bodyPr lIns="0" rIns="0" tIns="0" bIns="0"/>
            <a:p>
              <a:pPr marL="36360" algn="ctr">
                <a:lnSpc>
                  <a:spcPct val="99000"/>
                </a:lnSpc>
              </a:pPr>
              <a:r>
                <a:rPr b="1" lang="en-US" sz="1800" spc="-1" strike="noStrike">
                  <a:latin typeface="Arial Narrow"/>
                  <a:ea typeface="ヒラギノ角ゴ ProN W3"/>
                </a:rPr>
                <a:t>Context</a:t>
              </a:r>
              <a:endParaRPr b="0" lang="en-US" sz="1800" spc="-1" strike="noStrike">
                <a:latin typeface="Arial"/>
              </a:endParaRPr>
            </a:p>
          </p:txBody>
        </p:sp>
        <p:sp>
          <p:nvSpPr>
            <p:cNvPr id="1181" name="CustomShape 8"/>
            <p:cNvSpPr/>
            <p:nvPr/>
          </p:nvSpPr>
          <p:spPr>
            <a:xfrm>
              <a:off x="6643080" y="2582280"/>
              <a:ext cx="820440" cy="78408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182" name="CustomShape 9"/>
            <p:cNvSpPr/>
            <p:nvPr/>
          </p:nvSpPr>
          <p:spPr>
            <a:xfrm>
              <a:off x="7990920" y="2582280"/>
              <a:ext cx="820440" cy="78408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1"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1" lang="en-US" sz="1500" spc="-1" strike="noStrike">
                  <a:solidFill>
                    <a:srgbClr val="000000"/>
                  </a:solidFill>
                  <a:latin typeface="Arial Black"/>
                  <a:ea typeface="ヒラギノ角ゴ ProN W3"/>
                </a:rPr>
                <a:t>CPU</a:t>
              </a:r>
              <a:endParaRPr b="0" lang="en-US" sz="1500" spc="-1" strike="noStrike">
                <a:latin typeface="Arial"/>
              </a:endParaRPr>
            </a:p>
          </p:txBody>
        </p:sp>
      </p:gr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3" name="TextShape 1"/>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2. Create and Build the program</a:t>
            </a:r>
            <a:endParaRPr b="0" lang="en-US" sz="4400" spc="-1" strike="noStrike">
              <a:solidFill>
                <a:srgbClr val="000000"/>
              </a:solidFill>
              <a:latin typeface="Trebuchet MS"/>
            </a:endParaRPr>
          </a:p>
        </p:txBody>
      </p:sp>
      <p:sp>
        <p:nvSpPr>
          <p:cNvPr id="1184" name="TextShape 2"/>
          <p:cNvSpPr txBox="1"/>
          <p:nvPr/>
        </p:nvSpPr>
        <p:spPr>
          <a:xfrm>
            <a:off x="179640" y="980640"/>
            <a:ext cx="8964000" cy="568836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Define source code for the kernel-program as a string literal (great for toy programs) or read from a file (for real applications).</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Build the </a:t>
            </a:r>
            <a:r>
              <a:rPr b="0" lang="en-US" sz="2400" spc="-1" strike="noStrike">
                <a:solidFill>
                  <a:srgbClr val="f79646"/>
                </a:solidFill>
                <a:latin typeface="Trebuchet MS"/>
              </a:rPr>
              <a:t>program object</a:t>
            </a:r>
            <a:r>
              <a:rPr b="0" lang="en-US" sz="2400" spc="-1" strike="noStrike">
                <a:solidFill>
                  <a:srgbClr val="000000"/>
                </a:solidFill>
                <a:latin typeface="Trebuchet MS"/>
              </a:rPr>
              <a:t>:</a:t>
            </a:r>
            <a:endParaRPr b="0" lang="en-US" sz="2400" spc="-1" strike="noStrike">
              <a:solidFill>
                <a:srgbClr val="000000"/>
              </a:solidFill>
              <a:latin typeface="Trebuchet MS"/>
            </a:endParaRPr>
          </a:p>
          <a:p>
            <a:pPr marL="457200">
              <a:lnSpc>
                <a:spcPct val="100000"/>
              </a:lnSpc>
              <a:spcBef>
                <a:spcPts val="400"/>
              </a:spcBef>
            </a:pP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program = </a:t>
            </a:r>
            <a:r>
              <a:rPr b="0" lang="en-US" sz="2000" spc="-1" strike="noStrike">
                <a:solidFill>
                  <a:srgbClr val="17375e"/>
                </a:solidFill>
                <a:latin typeface="Courier New Bold"/>
              </a:rPr>
              <a:t>clCreateProgramWithSource</a:t>
            </a:r>
            <a:r>
              <a:rPr b="0" lang="en-US" sz="2000" spc="-1" strike="noStrike">
                <a:solidFill>
                  <a:srgbClr val="000000"/>
                </a:solidFill>
                <a:latin typeface="Courier New Bold"/>
              </a:rPr>
              <a:t>(context, 1</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a:t>
            </a:r>
            <a:r>
              <a:rPr b="0" lang="en-US" sz="2000" spc="-1" strike="noStrike">
                <a:solidFill>
                  <a:srgbClr val="c0504d"/>
                </a:solidFill>
                <a:latin typeface="Courier New Bold"/>
              </a:rPr>
              <a:t>const char</a:t>
            </a:r>
            <a:r>
              <a:rPr b="0" lang="en-US" sz="2000" spc="-1" strike="noStrike">
                <a:solidFill>
                  <a:srgbClr val="000000"/>
                </a:solidFill>
                <a:latin typeface="Courier New Bold"/>
              </a:rPr>
              <a:t>**) &amp;KernelSource, NULL, &amp;err);</a:t>
            </a:r>
            <a:endParaRPr b="0" lang="en-US" sz="2000" spc="-1" strike="noStrike">
              <a:solidFill>
                <a:srgbClr val="000000"/>
              </a:solidFill>
              <a:latin typeface="Trebuchet MS"/>
            </a:endParaRPr>
          </a:p>
          <a:p>
            <a:pPr marL="457200">
              <a:lnSpc>
                <a:spcPct val="100000"/>
              </a:lnSpc>
              <a:spcBef>
                <a:spcPts val="281"/>
              </a:spcBef>
            </a:pPr>
            <a:endParaRPr b="0" lang="en-US" sz="2000" spc="-1" strike="noStrike">
              <a:solidFill>
                <a:srgbClr val="000000"/>
              </a:solidFill>
              <a:latin typeface="Trebuchet MS"/>
            </a:endParaRPr>
          </a:p>
          <a:p>
            <a:pPr marL="357120" indent="-356760">
              <a:lnSpc>
                <a:spcPct val="100000"/>
              </a:lnSpc>
              <a:spcBef>
                <a:spcPts val="479"/>
              </a:spcBef>
              <a:buClr>
                <a:srgbClr val="f79646"/>
              </a:buClr>
              <a:buFont typeface="Arial"/>
              <a:buChar char="•"/>
            </a:pPr>
            <a:r>
              <a:rPr b="0" lang="en-US" sz="2400" spc="-1" strike="noStrike">
                <a:solidFill>
                  <a:srgbClr val="f79646"/>
                </a:solidFill>
                <a:latin typeface="Trebuchet MS"/>
              </a:rPr>
              <a:t>Compile </a:t>
            </a:r>
            <a:r>
              <a:rPr b="0" lang="en-US" sz="2400" spc="-1" strike="noStrike">
                <a:solidFill>
                  <a:srgbClr val="000000"/>
                </a:solidFill>
                <a:latin typeface="Trebuchet MS"/>
              </a:rPr>
              <a:t>the program to create a “dynamic library” from which specific kernels can be pulled:</a:t>
            </a:r>
            <a:endParaRPr b="0" lang="en-US" sz="2400" spc="-1" strike="noStrike">
              <a:solidFill>
                <a:srgbClr val="000000"/>
              </a:solidFill>
              <a:latin typeface="Trebuchet MS"/>
            </a:endParaRPr>
          </a:p>
          <a:p>
            <a:pPr marL="457200">
              <a:lnSpc>
                <a:spcPct val="100000"/>
              </a:lnSpc>
              <a:spcBef>
                <a:spcPts val="400"/>
              </a:spcBef>
            </a:pP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clBuildProgram</a:t>
            </a:r>
            <a:r>
              <a:rPr b="0" lang="en-US" sz="2000" spc="-1" strike="noStrike">
                <a:solidFill>
                  <a:srgbClr val="000000"/>
                </a:solidFill>
                <a:latin typeface="Courier New Bold"/>
              </a:rPr>
              <a:t>(program, 0, NULL,NULL,NULL,NULL);</a:t>
            </a:r>
            <a:endParaRPr b="0" lang="en-US" sz="2000" spc="-1" strike="noStrike">
              <a:solidFill>
                <a:srgbClr val="000000"/>
              </a:solidFill>
              <a:latin typeface="Trebuchet MS"/>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5" name="TextShape 1"/>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Error messages</a:t>
            </a:r>
            <a:endParaRPr b="0" lang="en-US" sz="4400" spc="-1" strike="noStrike">
              <a:solidFill>
                <a:srgbClr val="000000"/>
              </a:solidFill>
              <a:latin typeface="Trebuchet MS"/>
            </a:endParaRPr>
          </a:p>
        </p:txBody>
      </p:sp>
      <p:sp>
        <p:nvSpPr>
          <p:cNvPr id="1186" name="TextShape 2"/>
          <p:cNvSpPr txBox="1"/>
          <p:nvPr/>
        </p:nvSpPr>
        <p:spPr>
          <a:xfrm>
            <a:off x="179640" y="1196640"/>
            <a:ext cx="8964000" cy="5472360"/>
          </a:xfrm>
          <a:prstGeom prst="rect">
            <a:avLst/>
          </a:prstGeom>
          <a:noFill/>
          <a:ln>
            <a:noFill/>
          </a:ln>
        </p:spPr>
        <p:txBody>
          <a:bodyPr/>
          <a:p>
            <a:pPr marL="357120" indent="-356760">
              <a:lnSpc>
                <a:spcPct val="100000"/>
              </a:lnSpc>
              <a:spcBef>
                <a:spcPts val="479"/>
              </a:spcBef>
              <a:buClr>
                <a:srgbClr val="000000"/>
              </a:buClr>
              <a:buFont typeface="Arial"/>
              <a:buChar char="•"/>
            </a:pPr>
            <a:r>
              <a:rPr b="0" lang="en-US" sz="2400" spc="-1" strike="noStrike">
                <a:solidFill>
                  <a:srgbClr val="000000"/>
                </a:solidFill>
                <a:latin typeface="Trebuchet MS"/>
              </a:rPr>
              <a:t>Fetch and print </a:t>
            </a:r>
            <a:r>
              <a:rPr b="0" lang="en-US" sz="2400" spc="-1" strike="noStrike">
                <a:solidFill>
                  <a:srgbClr val="f79646"/>
                </a:solidFill>
                <a:latin typeface="Trebuchet MS"/>
              </a:rPr>
              <a:t>error</a:t>
            </a:r>
            <a:r>
              <a:rPr b="0" lang="en-US" sz="2400" spc="-1" strike="noStrike">
                <a:solidFill>
                  <a:srgbClr val="d99694"/>
                </a:solidFill>
                <a:latin typeface="Trebuchet MS"/>
              </a:rPr>
              <a:t> </a:t>
            </a:r>
            <a:r>
              <a:rPr b="0" lang="en-US" sz="2400" spc="-1" strike="noStrike">
                <a:solidFill>
                  <a:srgbClr val="000000"/>
                </a:solidFill>
                <a:latin typeface="Trebuchet MS"/>
              </a:rPr>
              <a:t>messages:</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c0504d"/>
                </a:solidFill>
                <a:latin typeface="Courier New Bold"/>
              </a:rPr>
              <a:t>if</a:t>
            </a:r>
            <a:r>
              <a:rPr b="0" lang="en-US" sz="2000" spc="-1" strike="noStrike">
                <a:solidFill>
                  <a:srgbClr val="000000"/>
                </a:solidFill>
                <a:latin typeface="Courier New Bold"/>
              </a:rPr>
              <a:t> (err != </a:t>
            </a:r>
            <a:r>
              <a:rPr b="0" lang="en-US" sz="2000" spc="-1" strike="noStrike">
                <a:solidFill>
                  <a:srgbClr val="4f81bd"/>
                </a:solidFill>
                <a:latin typeface="Courier New Bold"/>
              </a:rPr>
              <a:t>CL_SUCCESS</a:t>
            </a:r>
            <a:r>
              <a:rPr b="0" lang="en-US" sz="2000" spc="-1" strike="noStrike">
                <a:solidFill>
                  <a:srgbClr val="000000"/>
                </a:solidFill>
                <a:latin typeface="Courier New Bold"/>
              </a:rPr>
              <a:t>) {</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c0504d"/>
                </a:solidFill>
                <a:latin typeface="Courier New Bold"/>
              </a:rPr>
              <a:t> </a:t>
            </a:r>
            <a:r>
              <a:rPr b="0" lang="en-US" sz="2000" spc="-1" strike="noStrike">
                <a:solidFill>
                  <a:srgbClr val="c0504d"/>
                </a:solidFill>
                <a:latin typeface="Courier New Bold"/>
              </a:rPr>
              <a:t>size_t</a:t>
            </a:r>
            <a:r>
              <a:rPr b="0" lang="en-US" sz="2000" spc="-1" strike="noStrike">
                <a:solidFill>
                  <a:srgbClr val="000000"/>
                </a:solidFill>
                <a:latin typeface="Courier New Bold"/>
              </a:rPr>
              <a:t> len;</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c0504d"/>
                </a:solidFill>
                <a:latin typeface="Courier New Bold"/>
              </a:rPr>
              <a:t> </a:t>
            </a:r>
            <a:r>
              <a:rPr b="0" lang="en-US" sz="2000" spc="-1" strike="noStrike">
                <a:solidFill>
                  <a:srgbClr val="c0504d"/>
                </a:solidFill>
                <a:latin typeface="Courier New Bold"/>
              </a:rPr>
              <a:t>char</a:t>
            </a:r>
            <a:r>
              <a:rPr b="0" lang="en-US" sz="2000" spc="-1" strike="noStrike">
                <a:solidFill>
                  <a:srgbClr val="000000"/>
                </a:solidFill>
                <a:latin typeface="Courier New Bold"/>
              </a:rPr>
              <a:t> buffer[2048];</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17375e"/>
                </a:solidFill>
                <a:latin typeface="Courier New Bold"/>
              </a:rPr>
              <a:t> </a:t>
            </a:r>
            <a:r>
              <a:rPr b="0" lang="en-US" sz="2000" spc="-1" strike="noStrike">
                <a:solidFill>
                  <a:srgbClr val="17375e"/>
                </a:solidFill>
                <a:latin typeface="Courier New Bold"/>
              </a:rPr>
              <a:t>clGetProgramBuildInfo</a:t>
            </a:r>
            <a:r>
              <a:rPr b="0" lang="en-US" sz="2000" spc="-1" strike="noStrike">
                <a:solidFill>
                  <a:srgbClr val="000000"/>
                </a:solidFill>
                <a:latin typeface="Courier New Bold"/>
              </a:rPr>
              <a:t>(program, device_id,   </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4f81bd"/>
                </a:solidFill>
                <a:latin typeface="Courier New Bold"/>
              </a:rPr>
              <a:t>  </a:t>
            </a:r>
            <a:r>
              <a:rPr b="0" lang="en-US" sz="2000" spc="-1" strike="noStrike">
                <a:solidFill>
                  <a:srgbClr val="4f81bd"/>
                </a:solidFill>
                <a:latin typeface="Courier New Bold"/>
              </a:rPr>
              <a:t>CL_PROGRAM_BUILD_LOG</a:t>
            </a: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(buffer), buffer, &amp;len);</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17375e"/>
                </a:solidFill>
                <a:latin typeface="Courier New Bold"/>
              </a:rPr>
              <a:t> </a:t>
            </a:r>
            <a:r>
              <a:rPr b="0" lang="en-US" sz="2000" spc="-1" strike="noStrike">
                <a:solidFill>
                  <a:srgbClr val="17375e"/>
                </a:solidFill>
                <a:latin typeface="Courier New Bold"/>
              </a:rPr>
              <a:t>printf</a:t>
            </a:r>
            <a:r>
              <a:rPr b="0" lang="en-US" sz="2000" spc="-1" strike="noStrike">
                <a:solidFill>
                  <a:srgbClr val="000000"/>
                </a:solidFill>
                <a:latin typeface="Courier New Bold"/>
              </a:rPr>
              <a:t>(“%s\n”, buffer);</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a:t>
            </a:r>
            <a:endParaRPr b="0" lang="en-US" sz="2000" spc="-1" strike="noStrike">
              <a:solidFill>
                <a:srgbClr val="000000"/>
              </a:solidFill>
              <a:latin typeface="Trebuchet MS"/>
            </a:endParaRPr>
          </a:p>
          <a:p>
            <a:pPr marL="457200">
              <a:lnSpc>
                <a:spcPct val="100000"/>
              </a:lnSpc>
              <a:spcBef>
                <a:spcPts val="400"/>
              </a:spcBef>
            </a:pPr>
            <a:endParaRPr b="0" lang="en-US" sz="20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Important to do check all your OpenCL API error messages!</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Easier in C++ with try/catch (see later)</a:t>
            </a:r>
            <a:endParaRPr b="0" lang="en-US" sz="2400" spc="-1" strike="noStrike">
              <a:solidFill>
                <a:srgbClr val="000000"/>
              </a:solidFill>
              <a:latin typeface="Trebuchet MS"/>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TextShape 1"/>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3. Setup Memory Objects</a:t>
            </a:r>
            <a:endParaRPr b="0" lang="en-US" sz="4400" spc="-1" strike="noStrike">
              <a:solidFill>
                <a:srgbClr val="000000"/>
              </a:solidFill>
              <a:latin typeface="Trebuchet MS"/>
            </a:endParaRPr>
          </a:p>
        </p:txBody>
      </p:sp>
      <p:sp>
        <p:nvSpPr>
          <p:cNvPr id="1188" name="TextShape 2"/>
          <p:cNvSpPr txBox="1"/>
          <p:nvPr/>
        </p:nvSpPr>
        <p:spPr>
          <a:xfrm>
            <a:off x="179640" y="980640"/>
            <a:ext cx="8784720" cy="568836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For vector addition we need 3 memory objects, one each for input vectors A and B, and one for the output vector C.</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Create input vectors and assign values </a:t>
            </a:r>
            <a:r>
              <a:rPr b="0" lang="en-US" sz="2400" spc="-1" strike="noStrike">
                <a:solidFill>
                  <a:srgbClr val="f79646"/>
                </a:solidFill>
                <a:latin typeface="Trebuchet MS"/>
              </a:rPr>
              <a:t>on the host</a:t>
            </a:r>
            <a:r>
              <a:rPr b="0" lang="en-US" sz="2400" spc="-1" strike="noStrike">
                <a:solidFill>
                  <a:srgbClr val="000000"/>
                </a:solidFill>
                <a:latin typeface="Trebuchet MS"/>
              </a:rPr>
              <a:t>:</a:t>
            </a: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c0504d"/>
                </a:solidFill>
                <a:latin typeface="Courier New Bold"/>
              </a:rPr>
              <a:t>float</a:t>
            </a:r>
            <a:r>
              <a:rPr b="0" lang="en-US" sz="2000" spc="-1" strike="noStrike">
                <a:solidFill>
                  <a:srgbClr val="000000"/>
                </a:solidFill>
                <a:latin typeface="Courier New Bold"/>
              </a:rPr>
              <a:t> h_a[LENGTH], h_b[LENGTH], h_c[LENGTH];</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c0504d"/>
                </a:solidFill>
                <a:latin typeface="Courier New Bold"/>
              </a:rPr>
              <a:t>for</a:t>
            </a:r>
            <a:r>
              <a:rPr b="0" lang="en-US" sz="2000" spc="-1" strike="noStrike">
                <a:solidFill>
                  <a:srgbClr val="000000"/>
                </a:solidFill>
                <a:latin typeface="Courier New Bold"/>
              </a:rPr>
              <a:t> (i = 0; i &lt; length; i++) {</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h_a[i] = </a:t>
            </a:r>
            <a:r>
              <a:rPr b="0" lang="en-US" sz="2000" spc="-1" strike="noStrike">
                <a:solidFill>
                  <a:srgbClr val="17375e"/>
                </a:solidFill>
                <a:latin typeface="Courier New Bold"/>
              </a:rPr>
              <a:t>rand</a:t>
            </a:r>
            <a:r>
              <a:rPr b="0" lang="en-US" sz="2000" spc="-1" strike="noStrike">
                <a:solidFill>
                  <a:srgbClr val="000000"/>
                </a:solidFill>
                <a:latin typeface="Courier New Bold"/>
              </a:rPr>
              <a:t>() / (</a:t>
            </a:r>
            <a:r>
              <a:rPr b="0" lang="en-US" sz="2000" spc="-1" strike="noStrike">
                <a:solidFill>
                  <a:srgbClr val="c0504d"/>
                </a:solidFill>
                <a:latin typeface="Courier New Bold"/>
              </a:rPr>
              <a:t>float</a:t>
            </a:r>
            <a:r>
              <a:rPr b="0" lang="en-US" sz="2000" spc="-1" strike="noStrike">
                <a:solidFill>
                  <a:srgbClr val="000000"/>
                </a:solidFill>
                <a:latin typeface="Courier New Bold"/>
              </a:rPr>
              <a:t>)RAND_MAX;</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h_b[i] = </a:t>
            </a:r>
            <a:r>
              <a:rPr b="0" lang="en-US" sz="2000" spc="-1" strike="noStrike">
                <a:solidFill>
                  <a:srgbClr val="17375e"/>
                </a:solidFill>
                <a:latin typeface="Courier New Bold"/>
              </a:rPr>
              <a:t>rand</a:t>
            </a:r>
            <a:r>
              <a:rPr b="0" lang="en-US" sz="2000" spc="-1" strike="noStrike">
                <a:solidFill>
                  <a:srgbClr val="000000"/>
                </a:solidFill>
                <a:latin typeface="Courier New Bold"/>
              </a:rPr>
              <a:t>() / (</a:t>
            </a:r>
            <a:r>
              <a:rPr b="0" lang="en-US" sz="2000" spc="-1" strike="noStrike">
                <a:solidFill>
                  <a:srgbClr val="c0504d"/>
                </a:solidFill>
                <a:latin typeface="Courier New Bold"/>
              </a:rPr>
              <a:t>float</a:t>
            </a:r>
            <a:r>
              <a:rPr b="0" lang="en-US" sz="2000" spc="-1" strike="noStrike">
                <a:solidFill>
                  <a:srgbClr val="000000"/>
                </a:solidFill>
                <a:latin typeface="Courier New Bold"/>
              </a:rPr>
              <a:t>)RAND_MAX;</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a:t>
            </a:r>
            <a:endParaRPr b="0" lang="en-US" sz="2000" spc="-1" strike="noStrike">
              <a:solidFill>
                <a:srgbClr val="000000"/>
              </a:solidFill>
              <a:latin typeface="Trebuchet MS"/>
            </a:endParaRPr>
          </a:p>
          <a:p>
            <a:pPr marL="353880" indent="-353520">
              <a:lnSpc>
                <a:spcPct val="100000"/>
              </a:lnSpc>
              <a:spcBef>
                <a:spcPts val="479"/>
              </a:spcBef>
              <a:buClr>
                <a:srgbClr val="000000"/>
              </a:buClr>
              <a:buFont typeface="Arial"/>
              <a:buChar char="•"/>
            </a:pPr>
            <a:r>
              <a:rPr b="0" lang="en-US" sz="2400" spc="-1" strike="noStrike">
                <a:solidFill>
                  <a:srgbClr val="000000"/>
                </a:solidFill>
                <a:latin typeface="Trebuchet MS"/>
              </a:rPr>
              <a:t>Define </a:t>
            </a:r>
            <a:r>
              <a:rPr b="0" lang="en-US" sz="2400" spc="-1" strike="noStrike">
                <a:solidFill>
                  <a:srgbClr val="c0504d"/>
                </a:solidFill>
                <a:latin typeface="Trebuchet MS"/>
              </a:rPr>
              <a:t>OpenCL </a:t>
            </a:r>
            <a:r>
              <a:rPr b="0" lang="en-US" sz="2400" spc="-1" strike="noStrike">
                <a:solidFill>
                  <a:srgbClr val="000000"/>
                </a:solidFill>
                <a:latin typeface="Trebuchet MS"/>
              </a:rPr>
              <a:t>memory objects:</a:t>
            </a: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d_a = </a:t>
            </a:r>
            <a:r>
              <a:rPr b="0" lang="en-US" sz="2000" spc="-1" strike="noStrike">
                <a:solidFill>
                  <a:srgbClr val="17375e"/>
                </a:solidFill>
                <a:latin typeface="Courier New Bold"/>
              </a:rPr>
              <a:t>clCreateBuffer</a:t>
            </a:r>
            <a:r>
              <a:rPr b="0" lang="en-US" sz="2000" spc="-1" strike="noStrike">
                <a:solidFill>
                  <a:srgbClr val="000000"/>
                </a:solidFill>
                <a:latin typeface="Courier New Bold"/>
              </a:rPr>
              <a:t>(context, CL_MEM_READ_ONLY,</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NULL, NULL);</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d_b = </a:t>
            </a:r>
            <a:r>
              <a:rPr b="0" lang="en-US" sz="2000" spc="-1" strike="noStrike">
                <a:solidFill>
                  <a:srgbClr val="17375e"/>
                </a:solidFill>
                <a:latin typeface="Courier New Bold"/>
              </a:rPr>
              <a:t>clCreateBuffer</a:t>
            </a:r>
            <a:r>
              <a:rPr b="0" lang="en-US" sz="2000" spc="-1" strike="noStrike">
                <a:solidFill>
                  <a:srgbClr val="000000"/>
                </a:solidFill>
                <a:latin typeface="Courier New Bold"/>
              </a:rPr>
              <a:t>(context, CL_MEM_READ_ONLY,</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NULL, NULL);</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d_c = </a:t>
            </a:r>
            <a:r>
              <a:rPr b="0" lang="en-US" sz="2000" spc="-1" strike="noStrike">
                <a:solidFill>
                  <a:srgbClr val="17375e"/>
                </a:solidFill>
                <a:latin typeface="Courier New Bold"/>
              </a:rPr>
              <a:t>clCreateBuffer</a:t>
            </a:r>
            <a:r>
              <a:rPr b="0" lang="en-US" sz="2000" spc="-1" strike="noStrike">
                <a:solidFill>
                  <a:srgbClr val="000000"/>
                </a:solidFill>
                <a:latin typeface="Courier New Bold"/>
              </a:rPr>
              <a:t>(context, CL_MEM_WRITE_ONLY,</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NULL, NULL);</a:t>
            </a:r>
            <a:endParaRPr b="0" lang="en-US" sz="2000" spc="-1" strike="noStrike">
              <a:solidFill>
                <a:srgbClr val="000000"/>
              </a:solidFill>
              <a:latin typeface="Trebuchet MS"/>
            </a:endParaRPr>
          </a:p>
          <a:p>
            <a:pPr marL="457200">
              <a:lnSpc>
                <a:spcPct val="100000"/>
              </a:lnSpc>
              <a:spcBef>
                <a:spcPts val="281"/>
              </a:spcBef>
            </a:pPr>
            <a:endParaRPr b="0" lang="en-US" sz="2000" spc="-1" strike="noStrike">
              <a:solidFill>
                <a:srgbClr val="000000"/>
              </a:solidFill>
              <a:latin typeface="Trebuchet MS"/>
            </a:endParaRPr>
          </a:p>
          <a:p>
            <a:pPr marL="457200">
              <a:lnSpc>
                <a:spcPct val="100000"/>
              </a:lnSpc>
              <a:spcBef>
                <a:spcPts val="281"/>
              </a:spcBef>
            </a:pPr>
            <a:endParaRPr b="0" lang="en-US" sz="2000" spc="-1" strike="noStrike">
              <a:solidFill>
                <a:srgbClr val="000000"/>
              </a:solidFill>
              <a:latin typeface="Trebuchet MS"/>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What do we put in device memory?</a:t>
            </a:r>
            <a:endParaRPr b="0" lang="en-US" sz="4400" spc="-1" strike="noStrike">
              <a:solidFill>
                <a:srgbClr val="000000"/>
              </a:solidFill>
              <a:latin typeface="Trebuchet MS"/>
            </a:endParaRPr>
          </a:p>
        </p:txBody>
      </p:sp>
      <p:sp>
        <p:nvSpPr>
          <p:cNvPr id="1190" name="TextShape 2"/>
          <p:cNvSpPr txBox="1"/>
          <p:nvPr/>
        </p:nvSpPr>
        <p:spPr>
          <a:xfrm>
            <a:off x="457200" y="1484640"/>
            <a:ext cx="8229240" cy="4752000"/>
          </a:xfrm>
          <a:prstGeom prst="rect">
            <a:avLst/>
          </a:prstGeom>
          <a:noFill/>
          <a:ln>
            <a:noFill/>
          </a:ln>
        </p:spPr>
        <p:txBody>
          <a:bodyPr>
            <a:normAutofit/>
          </a:bodyPr>
          <a:p>
            <a:pPr>
              <a:lnSpc>
                <a:spcPct val="100000"/>
              </a:lnSpc>
              <a:spcBef>
                <a:spcPts val="641"/>
              </a:spcBef>
            </a:pPr>
            <a:r>
              <a:rPr b="0" lang="en-US" sz="3200" spc="-1" strike="noStrike">
                <a:solidFill>
                  <a:srgbClr val="000000"/>
                </a:solidFill>
                <a:latin typeface="Trebuchet MS"/>
              </a:rPr>
              <a:t>Memory Objects: </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 handle to a reference-counted region of </a:t>
            </a:r>
            <a:r>
              <a:rPr b="0" lang="en-US" sz="3200" spc="-1" strike="noStrike">
                <a:solidFill>
                  <a:srgbClr val="c0504d"/>
                </a:solidFill>
                <a:latin typeface="Trebuchet MS"/>
              </a:rPr>
              <a:t>global </a:t>
            </a:r>
            <a:r>
              <a:rPr b="0" lang="en-US" sz="3200" spc="-1" strike="noStrike">
                <a:solidFill>
                  <a:srgbClr val="000000"/>
                </a:solidFill>
                <a:latin typeface="Trebuchet MS"/>
              </a:rPr>
              <a:t>memory.</a:t>
            </a:r>
            <a:endParaRPr b="0" lang="en-US" sz="3200" spc="-1" strike="noStrike">
              <a:solidFill>
                <a:srgbClr val="000000"/>
              </a:solidFill>
              <a:latin typeface="Trebuchet MS"/>
            </a:endParaRPr>
          </a:p>
          <a:p>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Trebuchet MS"/>
              </a:rPr>
              <a:t>There are two kinds of memory object</a:t>
            </a:r>
            <a:endParaRPr b="0" lang="en-US" sz="32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1" i="1" lang="en-US" sz="3200" spc="-1" strike="noStrike">
                <a:solidFill>
                  <a:srgbClr val="c0504d"/>
                </a:solidFill>
                <a:latin typeface="Trebuchet MS"/>
              </a:rPr>
              <a:t>Buffer</a:t>
            </a:r>
            <a:r>
              <a:rPr b="0" lang="en-US" sz="3200" spc="-1" strike="noStrike">
                <a:solidFill>
                  <a:srgbClr val="c0504d"/>
                </a:solidFill>
                <a:latin typeface="Trebuchet MS"/>
              </a:rPr>
              <a:t> </a:t>
            </a:r>
            <a:r>
              <a:rPr b="0" lang="en-US" sz="3200" spc="-1" strike="noStrike">
                <a:solidFill>
                  <a:srgbClr val="000000"/>
                </a:solidFill>
                <a:latin typeface="Trebuchet MS"/>
              </a:rPr>
              <a:t>object: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Defines a linear collection of bytes (“</a:t>
            </a:r>
            <a:r>
              <a:rPr b="0" i="1" lang="en-US" sz="2800" spc="-1" strike="noStrike">
                <a:solidFill>
                  <a:srgbClr val="000000"/>
                </a:solidFill>
                <a:latin typeface="Trebuchet MS"/>
              </a:rPr>
              <a:t>just a C array”</a:t>
            </a:r>
            <a:r>
              <a:rPr b="0" lang="en-US" sz="2800" spc="-1" strike="noStrike">
                <a:solidFill>
                  <a:srgbClr val="000000"/>
                </a:solidFill>
                <a:latin typeface="Trebuchet MS"/>
              </a:rPr>
              <a: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contents of buffer objects are fully exposed within kernels and can be accessed using pointers</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1" i="1" lang="en-US" sz="3200" spc="-1" strike="noStrike">
                <a:solidFill>
                  <a:srgbClr val="c0504d"/>
                </a:solidFill>
                <a:latin typeface="Trebuchet MS"/>
              </a:rPr>
              <a:t>Image</a:t>
            </a:r>
            <a:r>
              <a:rPr b="0" lang="en-US" sz="3200" spc="-1" strike="noStrike">
                <a:solidFill>
                  <a:srgbClr val="c0504d"/>
                </a:solidFill>
                <a:latin typeface="Trebuchet MS"/>
              </a:rPr>
              <a:t> </a:t>
            </a:r>
            <a:r>
              <a:rPr b="0" lang="en-US" sz="3200" spc="-1" strike="noStrike">
                <a:solidFill>
                  <a:srgbClr val="000000"/>
                </a:solidFill>
                <a:latin typeface="Trebuchet MS"/>
              </a:rPr>
              <a:t>object: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Defines a two- or three-dimensional region of memory.</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Image data can </a:t>
            </a:r>
            <a:r>
              <a:rPr b="0" lang="en-US" sz="2800" spc="-1" strike="noStrike">
                <a:solidFill>
                  <a:srgbClr val="c0504d"/>
                </a:solidFill>
                <a:latin typeface="Trebuchet MS"/>
              </a:rPr>
              <a:t>only </a:t>
            </a:r>
            <a:r>
              <a:rPr b="0" lang="en-US" sz="2800" spc="-1" strike="noStrike">
                <a:solidFill>
                  <a:srgbClr val="000000"/>
                </a:solidFill>
                <a:latin typeface="Trebuchet MS"/>
              </a:rPr>
              <a:t>be accessed with read and write functions, i.e. these are opaque data structures.  The read functions use a sampler.</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
        <p:nvSpPr>
          <p:cNvPr id="1191" name="CustomShape 3"/>
          <p:cNvSpPr/>
          <p:nvPr/>
        </p:nvSpPr>
        <p:spPr>
          <a:xfrm>
            <a:off x="3924000" y="6300720"/>
            <a:ext cx="5199120" cy="819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4f81bd"/>
                </a:solidFill>
                <a:latin typeface="Trebuchet MS"/>
              </a:rPr>
              <a:t>Used when interfacing with a graphics API such as OpenGL.  We won’t use image objects in this tutorial.</a:t>
            </a:r>
            <a:endParaRPr b="0" lang="en-US" sz="1600" spc="-1" strike="noStrike">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创建和设置 </a:t>
            </a:r>
            <a:r>
              <a:rPr b="0" lang="en-US" sz="4400" spc="-1" strike="noStrike">
                <a:solidFill>
                  <a:srgbClr val="000000"/>
                </a:solidFill>
                <a:latin typeface="Trebuchet MS"/>
              </a:rPr>
              <a:t>OpenCL </a:t>
            </a:r>
            <a:r>
              <a:rPr b="0" lang="en-US" sz="4400" spc="-1" strike="noStrike">
                <a:solidFill>
                  <a:srgbClr val="000000"/>
                </a:solidFill>
                <a:latin typeface="Trebuchet MS"/>
              </a:rPr>
              <a:t>平台</a:t>
            </a:r>
            <a:br/>
            <a:r>
              <a:rPr b="0" lang="en-US" sz="4400" spc="-1" strike="noStrike">
                <a:solidFill>
                  <a:srgbClr val="000000"/>
                </a:solidFill>
                <a:latin typeface="Trebuchet MS"/>
              </a:rPr>
              <a:t>的一些注意事项</a:t>
            </a:r>
            <a:endParaRPr b="0" lang="en-US" sz="4400" spc="-1" strike="noStrike">
              <a:solidFill>
                <a:srgbClr val="000000"/>
              </a:solidFill>
              <a:latin typeface="Trebuchet MS"/>
            </a:endParaRPr>
          </a:p>
        </p:txBody>
      </p:sp>
      <p:sp>
        <p:nvSpPr>
          <p:cNvPr id="481" name="TextShape 2"/>
          <p:cNvSpPr txBox="1"/>
          <p:nvPr/>
        </p:nvSpPr>
        <p:spPr>
          <a:xfrm>
            <a:off x="179640" y="1600200"/>
            <a:ext cx="8856720" cy="4852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本节将包括对下面几种平台和设备上安装 </a:t>
            </a:r>
            <a:r>
              <a:rPr b="0" lang="en-US" sz="3200" spc="-1" strike="noStrike">
                <a:solidFill>
                  <a:srgbClr val="000000"/>
                </a:solidFill>
                <a:latin typeface="Trebuchet MS"/>
              </a:rPr>
              <a:t>OpenCL </a:t>
            </a:r>
            <a:r>
              <a:rPr b="0" lang="en-US" sz="3200" spc="-1" strike="noStrike">
                <a:solidFill>
                  <a:srgbClr val="000000"/>
                </a:solidFill>
                <a:latin typeface="Trebuchet MS"/>
              </a:rPr>
              <a:t>的指南：</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AMD CPU, GPU </a:t>
            </a:r>
            <a:r>
              <a:rPr b="0" lang="en-US" sz="2800" spc="-1" strike="noStrike">
                <a:solidFill>
                  <a:srgbClr val="000000"/>
                </a:solidFill>
                <a:latin typeface="Trebuchet MS"/>
              </a:rPr>
              <a:t>和 </a:t>
            </a:r>
            <a:r>
              <a:rPr b="0" lang="en-US" sz="2800" spc="-1" strike="noStrike">
                <a:solidFill>
                  <a:srgbClr val="000000"/>
                </a:solidFill>
                <a:latin typeface="Trebuchet MS"/>
              </a:rPr>
              <a:t>APU</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Intel CPU</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NVIDIA GPU</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本文是假设你在使用 </a:t>
            </a:r>
            <a:r>
              <a:rPr b="0" lang="en-US" sz="3200" spc="-1" strike="noStrike">
                <a:solidFill>
                  <a:srgbClr val="000000"/>
                </a:solidFill>
                <a:latin typeface="Trebuchet MS"/>
              </a:rPr>
              <a:t>64-bit </a:t>
            </a:r>
            <a:r>
              <a:rPr b="0" lang="en-US" sz="3200" spc="-1" strike="noStrike">
                <a:solidFill>
                  <a:srgbClr val="000000"/>
                </a:solidFill>
                <a:latin typeface="Trebuchet MS"/>
              </a:rPr>
              <a:t>的 </a:t>
            </a:r>
            <a:r>
              <a:rPr b="0" lang="en-US" sz="3200" spc="-1" strike="noStrike">
                <a:solidFill>
                  <a:srgbClr val="000000"/>
                </a:solidFill>
                <a:latin typeface="Trebuchet MS"/>
              </a:rPr>
              <a:t>Ubuntu 12.04 LTS </a:t>
            </a:r>
            <a:endParaRPr b="0" lang="en-US" sz="3200" spc="-1" strike="noStrike">
              <a:solidFill>
                <a:srgbClr val="000000"/>
              </a:solidFill>
              <a:latin typeface="Trebuchet MS"/>
            </a:endParaRPr>
          </a:p>
          <a:p>
            <a:pPr>
              <a:lnSpc>
                <a:spcPct val="100000"/>
              </a:lnSpc>
              <a:spcBef>
                <a:spcPts val="360"/>
              </a:spcBef>
            </a:pPr>
            <a:endParaRPr b="0" lang="en-US" sz="3200" spc="-1" strike="noStrike">
              <a:solidFill>
                <a:srgbClr val="000000"/>
              </a:solidFill>
              <a:latin typeface="Trebuchet MS"/>
            </a:endParaRPr>
          </a:p>
          <a:p>
            <a:pPr>
              <a:lnSpc>
                <a:spcPct val="100000"/>
              </a:lnSpc>
              <a:spcBef>
                <a:spcPts val="360"/>
              </a:spcBef>
            </a:pPr>
            <a:r>
              <a:rPr b="0" lang="en-US" sz="1800" spc="-1" strike="noStrike">
                <a:solidFill>
                  <a:srgbClr val="000000"/>
                </a:solidFill>
                <a:latin typeface="Trebuchet MS"/>
              </a:rPr>
              <a:t>（翻译者使用的是 </a:t>
            </a:r>
            <a:r>
              <a:rPr b="0" lang="en-US" sz="1800" spc="-1" strike="noStrike">
                <a:solidFill>
                  <a:srgbClr val="000000"/>
                </a:solidFill>
                <a:latin typeface="Trebuchet MS"/>
              </a:rPr>
              <a:t>64-bit </a:t>
            </a:r>
            <a:r>
              <a:rPr b="0" lang="en-US" sz="1800" spc="-1" strike="noStrike">
                <a:solidFill>
                  <a:srgbClr val="000000"/>
                </a:solidFill>
                <a:latin typeface="Trebuchet MS"/>
              </a:rPr>
              <a:t>的 </a:t>
            </a:r>
            <a:r>
              <a:rPr b="0" lang="en-US" sz="1800" spc="-1" strike="noStrike">
                <a:solidFill>
                  <a:srgbClr val="000000"/>
                </a:solidFill>
                <a:latin typeface="Trebuchet MS"/>
              </a:rPr>
              <a:t>Ubuntu 18.04</a:t>
            </a:r>
            <a:r>
              <a:rPr b="0" lang="en-US" sz="1800" spc="-1" strike="noStrike">
                <a:solidFill>
                  <a:srgbClr val="000000"/>
                </a:solidFill>
                <a:latin typeface="Trebuchet MS"/>
              </a:rPr>
              <a:t>，会在后续版本中注明旧版</a:t>
            </a:r>
            <a:r>
              <a:rPr b="0" lang="en-US" sz="1800" spc="-1" strike="noStrike">
                <a:solidFill>
                  <a:srgbClr val="000000"/>
                </a:solidFill>
                <a:latin typeface="Trebuchet MS"/>
              </a:rPr>
              <a:t>/</a:t>
            </a:r>
            <a:r>
              <a:rPr b="0" lang="en-US" sz="1800" spc="-1" strike="noStrike">
                <a:solidFill>
                  <a:srgbClr val="000000"/>
                </a:solidFill>
                <a:latin typeface="Trebuchet MS"/>
              </a:rPr>
              <a:t>新版以示区分）</a:t>
            </a:r>
            <a:endParaRPr b="0" lang="en-US" sz="1800" spc="-1" strike="noStrike">
              <a:solidFill>
                <a:srgbClr val="000000"/>
              </a:solidFill>
              <a:latin typeface="Trebuchet MS"/>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TextShape 1"/>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Creating and manipulating buffers</a:t>
            </a:r>
            <a:endParaRPr b="0" lang="en-US" sz="4400" spc="-1" strike="noStrike">
              <a:solidFill>
                <a:srgbClr val="000000"/>
              </a:solidFill>
              <a:latin typeface="Trebuchet MS"/>
            </a:endParaRPr>
          </a:p>
        </p:txBody>
      </p:sp>
      <p:sp>
        <p:nvSpPr>
          <p:cNvPr id="1193" name="TextShape 2"/>
          <p:cNvSpPr txBox="1"/>
          <p:nvPr/>
        </p:nvSpPr>
        <p:spPr>
          <a:xfrm>
            <a:off x="179640" y="980640"/>
            <a:ext cx="8784720" cy="5688360"/>
          </a:xfrm>
          <a:prstGeom prst="rect">
            <a:avLst/>
          </a:prstGeom>
          <a:noFill/>
          <a:ln>
            <a:noFill/>
          </a:ln>
        </p:spPr>
        <p:txBody>
          <a:bodyPr>
            <a:normAutofit/>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Buffers are declared on the host as type: </a:t>
            </a:r>
            <a:r>
              <a:rPr b="0" lang="en-US" sz="2400" spc="-1" strike="noStrike">
                <a:solidFill>
                  <a:srgbClr val="4f81bd"/>
                </a:solidFill>
                <a:latin typeface="Courier New Bold"/>
              </a:rPr>
              <a:t>cl_mem</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marL="352440" indent="-342720">
              <a:lnSpc>
                <a:spcPct val="100000"/>
              </a:lnSpc>
              <a:spcBef>
                <a:spcPts val="561"/>
              </a:spcBef>
              <a:buClr>
                <a:srgbClr val="000000"/>
              </a:buClr>
              <a:buFont typeface="Arial"/>
              <a:buChar char="•"/>
            </a:pPr>
            <a:r>
              <a:rPr b="0" lang="en-US" sz="2800" spc="-1" strike="noStrike">
                <a:solidFill>
                  <a:srgbClr val="000000"/>
                </a:solidFill>
                <a:latin typeface="Trebuchet MS"/>
              </a:rPr>
              <a:t>Arrays in host memory hold your original host-side data:</a:t>
            </a:r>
            <a:endParaRPr b="0" lang="en-US" sz="2800" spc="-1" strike="noStrike">
              <a:solidFill>
                <a:srgbClr val="000000"/>
              </a:solidFill>
              <a:latin typeface="Trebuchet MS"/>
            </a:endParaRPr>
          </a:p>
          <a:p>
            <a:pPr marL="619200">
              <a:lnSpc>
                <a:spcPct val="100000"/>
              </a:lnSpc>
              <a:spcBef>
                <a:spcPts val="479"/>
              </a:spcBef>
            </a:pPr>
            <a:r>
              <a:rPr b="0" lang="en-US" sz="2400" spc="-1" strike="noStrike">
                <a:solidFill>
                  <a:srgbClr val="c0504d"/>
                </a:solidFill>
                <a:latin typeface="Courier New Bold"/>
              </a:rPr>
              <a:t>float</a:t>
            </a:r>
            <a:r>
              <a:rPr b="0" lang="en-US" sz="2400" spc="-1" strike="noStrike">
                <a:solidFill>
                  <a:srgbClr val="000000"/>
                </a:solidFill>
                <a:latin typeface="Courier New Bold"/>
              </a:rPr>
              <a:t> h_a[LENGTH], h_b[LENGTH];</a:t>
            </a:r>
            <a:endParaRPr b="0" lang="en-US" sz="2400" spc="-1" strike="noStrike">
              <a:solidFill>
                <a:srgbClr val="000000"/>
              </a:solidFill>
              <a:latin typeface="Trebuchet MS"/>
            </a:endParaRPr>
          </a:p>
          <a:p>
            <a:pPr>
              <a:lnSpc>
                <a:spcPct val="100000"/>
              </a:lnSpc>
              <a:spcBef>
                <a:spcPts val="561"/>
              </a:spcBef>
            </a:pPr>
            <a:endParaRPr b="0" lang="en-US" sz="2400" spc="-1" strike="noStrike">
              <a:solidFill>
                <a:srgbClr val="000000"/>
              </a:solidFill>
              <a:latin typeface="Trebuchet MS"/>
            </a:endParaRPr>
          </a:p>
          <a:p>
            <a:pPr marL="357120" indent="-356760">
              <a:lnSpc>
                <a:spcPct val="100000"/>
              </a:lnSpc>
              <a:spcBef>
                <a:spcPts val="561"/>
              </a:spcBef>
              <a:buClr>
                <a:srgbClr val="000000"/>
              </a:buClr>
              <a:buFont typeface="Arial"/>
              <a:buChar char="•"/>
            </a:pPr>
            <a:r>
              <a:rPr b="0" lang="en-US" sz="2800" spc="-1" strike="noStrike">
                <a:solidFill>
                  <a:srgbClr val="000000"/>
                </a:solidFill>
                <a:latin typeface="Trebuchet MS"/>
              </a:rPr>
              <a:t>Create the </a:t>
            </a:r>
            <a:r>
              <a:rPr b="0" lang="en-US" sz="2800" spc="-1" strike="noStrike">
                <a:solidFill>
                  <a:srgbClr val="9bbb59"/>
                </a:solidFill>
                <a:latin typeface="Trebuchet MS"/>
              </a:rPr>
              <a:t>buffer</a:t>
            </a:r>
            <a:r>
              <a:rPr b="0" lang="en-US" sz="2800" spc="-1" strike="noStrike">
                <a:solidFill>
                  <a:srgbClr val="000000"/>
                </a:solidFill>
                <a:latin typeface="Trebuchet MS"/>
              </a:rPr>
              <a:t> (d_a), assign sizeof(float)*count bytes from “h_a” to the buffer and copy it into device memory:</a:t>
            </a:r>
            <a:endParaRPr b="0" lang="en-US" sz="2800" spc="-1" strike="noStrike">
              <a:solidFill>
                <a:srgbClr val="000000"/>
              </a:solidFill>
              <a:latin typeface="Trebuchet MS"/>
            </a:endParaRPr>
          </a:p>
          <a:p>
            <a:pPr marL="619200">
              <a:lnSpc>
                <a:spcPct val="100000"/>
              </a:lnSpc>
              <a:spcBef>
                <a:spcPts val="479"/>
              </a:spcBef>
            </a:pPr>
            <a:r>
              <a:rPr b="0" lang="en-US" sz="2400" spc="-1" strike="noStrike">
                <a:solidFill>
                  <a:srgbClr val="4f81bd"/>
                </a:solidFill>
                <a:latin typeface="Courier New Bold"/>
              </a:rPr>
              <a:t>cl_mem</a:t>
            </a:r>
            <a:r>
              <a:rPr b="0" lang="en-US" sz="2400" spc="-1" strike="noStrike">
                <a:solidFill>
                  <a:srgbClr val="9bbb59"/>
                </a:solidFill>
                <a:latin typeface="Courier New Bold"/>
              </a:rPr>
              <a:t> </a:t>
            </a:r>
            <a:r>
              <a:rPr b="0" lang="en-US" sz="2400" spc="-1" strike="noStrike">
                <a:solidFill>
                  <a:srgbClr val="000000"/>
                </a:solidFill>
                <a:latin typeface="Courier New Bold"/>
              </a:rPr>
              <a:t>d_a = </a:t>
            </a:r>
            <a:r>
              <a:rPr b="0" lang="en-US" sz="2400" spc="-1" strike="noStrike">
                <a:solidFill>
                  <a:srgbClr val="17375e"/>
                </a:solidFill>
                <a:latin typeface="Courier New Bold"/>
              </a:rPr>
              <a:t>clCreateBuffer</a:t>
            </a:r>
            <a:r>
              <a:rPr b="0" lang="en-US" sz="2400" spc="-1" strike="noStrike">
                <a:solidFill>
                  <a:srgbClr val="000000"/>
                </a:solidFill>
                <a:latin typeface="Courier New Bold"/>
              </a:rPr>
              <a:t>(context,</a:t>
            </a:r>
            <a:endParaRPr b="0" lang="en-US" sz="2400" spc="-1" strike="noStrike">
              <a:solidFill>
                <a:srgbClr val="000000"/>
              </a:solidFill>
              <a:latin typeface="Trebuchet MS"/>
            </a:endParaRPr>
          </a:p>
          <a:p>
            <a:pPr marL="457200">
              <a:lnSpc>
                <a:spcPct val="100000"/>
              </a:lnSpc>
              <a:spcBef>
                <a:spcPts val="479"/>
              </a:spcBef>
            </a:pPr>
            <a:r>
              <a:rPr b="0" lang="en-US" sz="2400" spc="-1" strike="noStrike">
                <a:solidFill>
                  <a:srgbClr val="4f81bd"/>
                </a:solidFill>
                <a:latin typeface="Courier New Bold"/>
              </a:rPr>
              <a:t>    </a:t>
            </a:r>
            <a:r>
              <a:rPr b="0" lang="en-US" sz="2400" spc="-1" strike="noStrike">
                <a:solidFill>
                  <a:srgbClr val="4f81bd"/>
                </a:solidFill>
                <a:latin typeface="Courier New Bold"/>
              </a:rPr>
              <a:t>CL_MEM_READ_ONLY | CL_MEM_COPY_HOST_PTR</a:t>
            </a:r>
            <a:r>
              <a:rPr b="0" lang="en-US" sz="2400" spc="-1" strike="noStrike">
                <a:solidFill>
                  <a:srgbClr val="000000"/>
                </a:solidFill>
                <a:latin typeface="Courier New Bold"/>
              </a:rPr>
              <a:t>,</a:t>
            </a:r>
            <a:endParaRPr b="0" lang="en-US" sz="2400" spc="-1" strike="noStrike">
              <a:solidFill>
                <a:srgbClr val="000000"/>
              </a:solidFill>
              <a:latin typeface="Trebuchet MS"/>
            </a:endParaRPr>
          </a:p>
          <a:p>
            <a:pPr marL="457200">
              <a:lnSpc>
                <a:spcPct val="100000"/>
              </a:lnSpc>
              <a:spcBef>
                <a:spcPts val="479"/>
              </a:spcBef>
            </a:pPr>
            <a:r>
              <a:rPr b="0" lang="en-US" sz="2400" spc="-1" strike="noStrike">
                <a:solidFill>
                  <a:srgbClr val="17375e"/>
                </a:solidFill>
                <a:latin typeface="Courier New Bold"/>
              </a:rPr>
              <a:t>     </a:t>
            </a:r>
            <a:r>
              <a:rPr b="0" lang="en-US" sz="2400" spc="-1" strike="noStrike">
                <a:solidFill>
                  <a:srgbClr val="17375e"/>
                </a:solidFill>
                <a:latin typeface="Courier New Bold"/>
              </a:rPr>
              <a:t>sizeof</a:t>
            </a:r>
            <a:r>
              <a:rPr b="0" lang="en-US" sz="2400" spc="-1" strike="noStrike">
                <a:solidFill>
                  <a:srgbClr val="000000"/>
                </a:solidFill>
                <a:latin typeface="Courier New Bold"/>
              </a:rPr>
              <a:t>(</a:t>
            </a:r>
            <a:r>
              <a:rPr b="0" lang="en-US" sz="2400" spc="-1" strike="noStrike">
                <a:solidFill>
                  <a:srgbClr val="c0504d"/>
                </a:solidFill>
                <a:latin typeface="Courier New Bold"/>
              </a:rPr>
              <a:t>float</a:t>
            </a:r>
            <a:r>
              <a:rPr b="0" lang="en-US" sz="2400" spc="-1" strike="noStrike">
                <a:solidFill>
                  <a:srgbClr val="000000"/>
                </a:solidFill>
                <a:latin typeface="Courier New Bold"/>
              </a:rPr>
              <a:t>)*count, h_a, NULL);</a:t>
            </a:r>
            <a:endParaRPr b="0" lang="en-US" sz="2400" spc="-1" strike="noStrike">
              <a:solidFill>
                <a:srgbClr val="000000"/>
              </a:solidFill>
              <a:latin typeface="Trebuchet MS"/>
            </a:endParaRPr>
          </a:p>
          <a:p>
            <a:pPr marL="457200">
              <a:lnSpc>
                <a:spcPct val="100000"/>
              </a:lnSpc>
              <a:spcBef>
                <a:spcPts val="320"/>
              </a:spcBef>
            </a:pPr>
            <a:endParaRPr b="0" lang="en-US" sz="2400" spc="-1" strike="noStrike">
              <a:solidFill>
                <a:srgbClr val="000000"/>
              </a:solidFill>
              <a:latin typeface="Trebuchet MS"/>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Conventions for naming buffers</a:t>
            </a:r>
            <a:endParaRPr b="0" lang="en-US" sz="4400" spc="-1" strike="noStrike">
              <a:solidFill>
                <a:srgbClr val="000000"/>
              </a:solidFill>
              <a:latin typeface="Trebuchet MS"/>
            </a:endParaRPr>
          </a:p>
        </p:txBody>
      </p:sp>
      <p:sp>
        <p:nvSpPr>
          <p:cNvPr id="1195"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It can get confusing about whether a host variable is just a regular C array or an OpenCL buffer</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 useful convention is to prefix the names of your regular </a:t>
            </a:r>
            <a:r>
              <a:rPr b="1" lang="en-US" sz="3200" spc="-1" strike="noStrike">
                <a:solidFill>
                  <a:srgbClr val="f79646"/>
                </a:solidFill>
                <a:latin typeface="Trebuchet MS"/>
              </a:rPr>
              <a:t>h</a:t>
            </a:r>
            <a:r>
              <a:rPr b="0" lang="en-US" sz="3200" spc="-1" strike="noStrike">
                <a:solidFill>
                  <a:srgbClr val="000000"/>
                </a:solidFill>
                <a:latin typeface="Trebuchet MS"/>
              </a:rPr>
              <a:t>ost C arrays with “</a:t>
            </a:r>
            <a:r>
              <a:rPr b="1" lang="en-US" sz="3200" spc="-1" strike="noStrike">
                <a:solidFill>
                  <a:srgbClr val="f79646"/>
                </a:solidFill>
                <a:latin typeface="Trebuchet MS"/>
              </a:rPr>
              <a:t>h_</a:t>
            </a:r>
            <a:r>
              <a:rPr b="0" lang="en-US" sz="3200" spc="-1" strike="noStrike">
                <a:solidFill>
                  <a:srgbClr val="000000"/>
                </a:solidFill>
                <a:latin typeface="Trebuchet MS"/>
              </a:rPr>
              <a:t>” and your OpenCL buffers which will live on the </a:t>
            </a:r>
            <a:r>
              <a:rPr b="1" lang="en-US" sz="3200" spc="-1" strike="noStrike">
                <a:solidFill>
                  <a:srgbClr val="f79646"/>
                </a:solidFill>
                <a:latin typeface="Trebuchet MS"/>
              </a:rPr>
              <a:t>d</a:t>
            </a:r>
            <a:r>
              <a:rPr b="0" lang="en-US" sz="3200" spc="-1" strike="noStrike">
                <a:solidFill>
                  <a:srgbClr val="000000"/>
                </a:solidFill>
                <a:latin typeface="Trebuchet MS"/>
              </a:rPr>
              <a:t>evice with “</a:t>
            </a:r>
            <a:r>
              <a:rPr b="1" lang="en-US" sz="3200" spc="-1" strike="noStrike">
                <a:solidFill>
                  <a:srgbClr val="f79646"/>
                </a:solidFill>
                <a:latin typeface="Trebuchet MS"/>
              </a:rPr>
              <a:t>d_</a:t>
            </a:r>
            <a:r>
              <a:rPr b="0" lang="en-US" sz="3200" spc="-1" strike="noStrike">
                <a:solidFill>
                  <a:srgbClr val="000000"/>
                </a:solidFill>
                <a:latin typeface="Trebuchet MS"/>
              </a:rPr>
              <a:t>”</a:t>
            </a:r>
            <a:endParaRPr b="0" lang="en-US" sz="3200" spc="-1" strike="noStrike">
              <a:solidFill>
                <a:srgbClr val="000000"/>
              </a:solidFill>
              <a:latin typeface="Trebuchet MS"/>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TextShape 1"/>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Creating and manipulating buffers</a:t>
            </a:r>
            <a:endParaRPr b="0" lang="en-US" sz="4400" spc="-1" strike="noStrike">
              <a:solidFill>
                <a:srgbClr val="000000"/>
              </a:solidFill>
              <a:latin typeface="Trebuchet MS"/>
            </a:endParaRPr>
          </a:p>
        </p:txBody>
      </p:sp>
      <p:sp>
        <p:nvSpPr>
          <p:cNvPr id="1197" name="TextShape 2"/>
          <p:cNvSpPr txBox="1"/>
          <p:nvPr/>
        </p:nvSpPr>
        <p:spPr>
          <a:xfrm>
            <a:off x="179640" y="980640"/>
            <a:ext cx="8784720" cy="5688360"/>
          </a:xfrm>
          <a:prstGeom prst="rect">
            <a:avLst/>
          </a:prstGeom>
          <a:noFill/>
          <a:ln>
            <a:noFill/>
          </a:ln>
        </p:spPr>
        <p:txBody>
          <a:bodyPr>
            <a:normAutofit/>
          </a:bodyPr>
          <a:p>
            <a:pPr>
              <a:lnSpc>
                <a:spcPct val="100000"/>
              </a:lnSpc>
              <a:spcBef>
                <a:spcPts val="561"/>
              </a:spcBef>
            </a:pPr>
            <a:endParaRPr b="0" lang="en-US" sz="3200" spc="-1" strike="noStrike">
              <a:solidFill>
                <a:srgbClr val="000000"/>
              </a:solidFill>
              <a:latin typeface="Trebuchet MS"/>
            </a:endParaRPr>
          </a:p>
          <a:p>
            <a:pPr marL="357120" indent="-356760">
              <a:lnSpc>
                <a:spcPct val="100000"/>
              </a:lnSpc>
              <a:spcBef>
                <a:spcPts val="561"/>
              </a:spcBef>
              <a:buClr>
                <a:srgbClr val="000000"/>
              </a:buClr>
              <a:buFont typeface="Arial"/>
              <a:buChar char="•"/>
            </a:pPr>
            <a:r>
              <a:rPr b="0" lang="en-US" sz="2800" spc="-1" strike="noStrike">
                <a:solidFill>
                  <a:srgbClr val="000000"/>
                </a:solidFill>
                <a:latin typeface="Trebuchet MS"/>
              </a:rPr>
              <a:t>Other common </a:t>
            </a:r>
            <a:r>
              <a:rPr b="0" lang="en-US" sz="2800" spc="-1" strike="noStrike">
                <a:solidFill>
                  <a:srgbClr val="c0504d"/>
                </a:solidFill>
                <a:latin typeface="Trebuchet MS"/>
              </a:rPr>
              <a:t>memory flags </a:t>
            </a:r>
            <a:r>
              <a:rPr b="0" lang="en-US" sz="2800" spc="-1" strike="noStrike">
                <a:solidFill>
                  <a:srgbClr val="000000"/>
                </a:solidFill>
                <a:latin typeface="Trebuchet MS"/>
              </a:rPr>
              <a:t>include:</a:t>
            </a:r>
            <a:endParaRPr b="0" lang="en-US" sz="2800" spc="-1" strike="noStrike">
              <a:solidFill>
                <a:srgbClr val="000000"/>
              </a:solidFill>
              <a:latin typeface="Trebuchet MS"/>
            </a:endParaRPr>
          </a:p>
          <a:p>
            <a:pPr marL="619200">
              <a:lnSpc>
                <a:spcPct val="100000"/>
              </a:lnSpc>
              <a:spcBef>
                <a:spcPts val="479"/>
              </a:spcBef>
            </a:pPr>
            <a:r>
              <a:rPr b="0" lang="en-US" sz="2400" spc="-1" strike="noStrike">
                <a:solidFill>
                  <a:srgbClr val="4f81bd"/>
                </a:solidFill>
                <a:latin typeface="Courier New Bold"/>
              </a:rPr>
              <a:t>CL_MEM_WRITE_ONLY, CL_MEM_READ_WRITE</a:t>
            </a:r>
            <a:endParaRPr b="0" lang="en-US" sz="2400" spc="-1" strike="noStrike">
              <a:solidFill>
                <a:srgbClr val="000000"/>
              </a:solidFill>
              <a:latin typeface="Trebuchet MS"/>
            </a:endParaRPr>
          </a:p>
          <a:p>
            <a:pPr marL="619200">
              <a:lnSpc>
                <a:spcPct val="100000"/>
              </a:lnSpc>
              <a:spcBef>
                <a:spcPts val="320"/>
              </a:spcBef>
            </a:pPr>
            <a:endParaRPr b="0" lang="en-US" sz="2400" spc="-1" strike="noStrike">
              <a:solidFill>
                <a:srgbClr val="000000"/>
              </a:solidFill>
              <a:latin typeface="Trebuchet MS"/>
            </a:endParaRPr>
          </a:p>
          <a:p>
            <a:pPr lvl="1" marL="357120" indent="-356760">
              <a:lnSpc>
                <a:spcPct val="100000"/>
              </a:lnSpc>
              <a:spcBef>
                <a:spcPts val="561"/>
              </a:spcBef>
              <a:buClr>
                <a:srgbClr val="000000"/>
              </a:buClr>
              <a:buFont typeface="Arial"/>
              <a:buChar char="•"/>
            </a:pPr>
            <a:r>
              <a:rPr b="0" lang="en-US" sz="2800" spc="-1" strike="noStrike">
                <a:solidFill>
                  <a:srgbClr val="000000"/>
                </a:solidFill>
                <a:latin typeface="Trebuchet MS"/>
              </a:rPr>
              <a:t>These are from the point of view of the </a:t>
            </a:r>
            <a:r>
              <a:rPr b="1" lang="en-US" sz="2800" spc="-1" strike="noStrike" u="sng">
                <a:solidFill>
                  <a:srgbClr val="000000"/>
                </a:solidFill>
                <a:uFillTx/>
                <a:latin typeface="Trebuchet MS"/>
              </a:rPr>
              <a:t>device</a:t>
            </a:r>
            <a:endParaRPr b="0" lang="en-US" sz="2800" spc="-1" strike="noStrike">
              <a:solidFill>
                <a:srgbClr val="000000"/>
              </a:solidFill>
              <a:latin typeface="Trebuchet MS"/>
            </a:endParaRPr>
          </a:p>
          <a:p>
            <a:pPr>
              <a:lnSpc>
                <a:spcPct val="100000"/>
              </a:lnSpc>
              <a:spcBef>
                <a:spcPts val="561"/>
              </a:spcBef>
            </a:pPr>
            <a:endParaRPr b="0" lang="en-US" sz="2800" spc="-1" strike="noStrike">
              <a:solidFill>
                <a:srgbClr val="000000"/>
              </a:solidFill>
              <a:latin typeface="Trebuchet MS"/>
            </a:endParaRPr>
          </a:p>
          <a:p>
            <a:pPr marL="357120" indent="-356760">
              <a:lnSpc>
                <a:spcPct val="100000"/>
              </a:lnSpc>
              <a:spcBef>
                <a:spcPts val="561"/>
              </a:spcBef>
              <a:buClr>
                <a:srgbClr val="000000"/>
              </a:buClr>
              <a:buFont typeface="Arial"/>
              <a:buChar char="•"/>
            </a:pPr>
            <a:r>
              <a:rPr b="0" lang="en-US" sz="2800" spc="-1" strike="noStrike">
                <a:solidFill>
                  <a:srgbClr val="000000"/>
                </a:solidFill>
                <a:latin typeface="Trebuchet MS"/>
              </a:rPr>
              <a:t>Submit command to copy the buffer back to host memory at “h_c”:</a:t>
            </a:r>
            <a:endParaRPr b="0" lang="en-US" sz="2800" spc="-1" strike="noStrike">
              <a:solidFill>
                <a:srgbClr val="000000"/>
              </a:solidFill>
              <a:latin typeface="Trebuchet MS"/>
            </a:endParaRPr>
          </a:p>
          <a:p>
            <a:pPr lvl="1" marL="757080" indent="-356760">
              <a:lnSpc>
                <a:spcPct val="100000"/>
              </a:lnSpc>
              <a:spcBef>
                <a:spcPts val="479"/>
              </a:spcBef>
              <a:buClr>
                <a:srgbClr val="4f81bd"/>
              </a:buClr>
              <a:buFont typeface="Arial"/>
              <a:buChar char="–"/>
            </a:pPr>
            <a:r>
              <a:rPr b="0" lang="en-US" sz="2400" spc="-1" strike="noStrike">
                <a:solidFill>
                  <a:srgbClr val="4f81bd"/>
                </a:solidFill>
                <a:latin typeface="Trebuchet MS"/>
              </a:rPr>
              <a:t>CL_TRUE</a:t>
            </a:r>
            <a:r>
              <a:rPr b="0" lang="en-US" sz="2400" spc="-1" strike="noStrike">
                <a:solidFill>
                  <a:srgbClr val="000000"/>
                </a:solidFill>
                <a:latin typeface="Trebuchet MS"/>
              </a:rPr>
              <a:t> = blocking, </a:t>
            </a:r>
            <a:r>
              <a:rPr b="0" lang="en-US" sz="2400" spc="-1" strike="noStrike">
                <a:solidFill>
                  <a:srgbClr val="4f81bd"/>
                </a:solidFill>
                <a:latin typeface="Trebuchet MS"/>
              </a:rPr>
              <a:t>CL_FALSE</a:t>
            </a:r>
            <a:r>
              <a:rPr b="0" lang="en-US" sz="2400" spc="-1" strike="noStrike">
                <a:solidFill>
                  <a:srgbClr val="000000"/>
                </a:solidFill>
                <a:latin typeface="Trebuchet MS"/>
              </a:rPr>
              <a:t> = non-blocking</a:t>
            </a:r>
            <a:endParaRPr b="0" lang="en-US" sz="2400" spc="-1" strike="noStrike">
              <a:solidFill>
                <a:srgbClr val="000000"/>
              </a:solidFill>
              <a:latin typeface="Trebuchet MS"/>
            </a:endParaRPr>
          </a:p>
          <a:p>
            <a:endParaRPr b="0" lang="en-US" sz="2400" spc="-1" strike="noStrike">
              <a:solidFill>
                <a:srgbClr val="000000"/>
              </a:solidFill>
              <a:latin typeface="Trebuchet MS"/>
            </a:endParaRPr>
          </a:p>
          <a:p>
            <a:pPr marL="619200">
              <a:lnSpc>
                <a:spcPct val="100000"/>
              </a:lnSpc>
              <a:spcBef>
                <a:spcPts val="479"/>
              </a:spcBef>
            </a:pPr>
            <a:r>
              <a:rPr b="0" lang="en-US" sz="2400" spc="-1" strike="noStrike">
                <a:solidFill>
                  <a:srgbClr val="17375e"/>
                </a:solidFill>
                <a:latin typeface="Courier New Bold"/>
              </a:rPr>
              <a:t>clEnqueueReadBuffer</a:t>
            </a:r>
            <a:r>
              <a:rPr b="0" lang="en-US" sz="2400" spc="-1" strike="noStrike">
                <a:solidFill>
                  <a:srgbClr val="000000"/>
                </a:solidFill>
                <a:latin typeface="Courier New Bold"/>
              </a:rPr>
              <a:t>(queue, d_c, </a:t>
            </a:r>
            <a:r>
              <a:rPr b="0" lang="en-US" sz="2400" spc="-1" strike="noStrike">
                <a:solidFill>
                  <a:srgbClr val="4f81bd"/>
                </a:solidFill>
                <a:latin typeface="Courier New Bold"/>
              </a:rPr>
              <a:t>CL_TRUE</a:t>
            </a:r>
            <a:r>
              <a:rPr b="0" lang="en-US" sz="2400" spc="-1" strike="noStrike">
                <a:solidFill>
                  <a:srgbClr val="000000"/>
                </a:solidFill>
                <a:latin typeface="Courier New Bold"/>
              </a:rPr>
              <a:t>,</a:t>
            </a:r>
            <a:endParaRPr b="0" lang="en-US" sz="2400" spc="-1" strike="noStrike">
              <a:solidFill>
                <a:srgbClr val="000000"/>
              </a:solidFill>
              <a:latin typeface="Trebuchet MS"/>
            </a:endParaRPr>
          </a:p>
          <a:p>
            <a:pPr marL="619200">
              <a:lnSpc>
                <a:spcPct val="100000"/>
              </a:lnSpc>
              <a:spcBef>
                <a:spcPts val="479"/>
              </a:spcBef>
            </a:pPr>
            <a:r>
              <a:rPr b="0" lang="en-US" sz="2400" spc="-1" strike="noStrike">
                <a:solidFill>
                  <a:srgbClr val="17375e"/>
                </a:solidFill>
                <a:latin typeface="Courier New Bold"/>
              </a:rPr>
              <a:t>	</a:t>
            </a:r>
            <a:r>
              <a:rPr b="0" lang="en-US" sz="2400" spc="-1" strike="noStrike">
                <a:solidFill>
                  <a:srgbClr val="17375e"/>
                </a:solidFill>
                <a:latin typeface="Courier New Bold"/>
              </a:rPr>
              <a:t>	</a:t>
            </a:r>
            <a:r>
              <a:rPr b="0" lang="en-US" sz="2400" spc="-1" strike="noStrike">
                <a:solidFill>
                  <a:srgbClr val="17375e"/>
                </a:solidFill>
                <a:latin typeface="Courier New Bold"/>
              </a:rPr>
              <a:t>sizeof</a:t>
            </a:r>
            <a:r>
              <a:rPr b="0" lang="en-US" sz="2400" spc="-1" strike="noStrike">
                <a:solidFill>
                  <a:srgbClr val="000000"/>
                </a:solidFill>
                <a:latin typeface="Courier New Bold"/>
              </a:rPr>
              <a:t>(</a:t>
            </a:r>
            <a:r>
              <a:rPr b="0" lang="en-US" sz="2400" spc="-1" strike="noStrike">
                <a:solidFill>
                  <a:srgbClr val="c0504d"/>
                </a:solidFill>
                <a:latin typeface="Courier New Bold"/>
              </a:rPr>
              <a:t>float</a:t>
            </a:r>
            <a:r>
              <a:rPr b="0" lang="en-US" sz="2400" spc="-1" strike="noStrike">
                <a:solidFill>
                  <a:srgbClr val="000000"/>
                </a:solidFill>
                <a:latin typeface="Courier New Bold"/>
              </a:rPr>
              <a:t>)*count, h_c, </a:t>
            </a:r>
            <a:endParaRPr b="0" lang="en-US" sz="2400" spc="-1" strike="noStrike">
              <a:solidFill>
                <a:srgbClr val="000000"/>
              </a:solidFill>
              <a:latin typeface="Trebuchet MS"/>
            </a:endParaRPr>
          </a:p>
          <a:p>
            <a:pPr marL="457200">
              <a:lnSpc>
                <a:spcPct val="100000"/>
              </a:lnSpc>
              <a:spcBef>
                <a:spcPts val="479"/>
              </a:spcBef>
            </a:pPr>
            <a:r>
              <a:rPr b="0" lang="en-US" sz="2400" spc="-1" strike="noStrike">
                <a:solidFill>
                  <a:srgbClr val="000000"/>
                </a:solidFill>
                <a:latin typeface="Courier New Bold"/>
              </a:rPr>
              <a:t>	</a:t>
            </a:r>
            <a:r>
              <a:rPr b="0" lang="en-US" sz="2400" spc="-1" strike="noStrike">
                <a:solidFill>
                  <a:srgbClr val="000000"/>
                </a:solidFill>
                <a:latin typeface="Courier New Bold"/>
              </a:rPr>
              <a:t>	</a:t>
            </a:r>
            <a:r>
              <a:rPr b="0" lang="en-US" sz="2400" spc="-1" strike="noStrike">
                <a:solidFill>
                  <a:srgbClr val="000000"/>
                </a:solidFill>
                <a:latin typeface="Courier New Bold"/>
              </a:rPr>
              <a:t>NULL, NULL, NULL);</a:t>
            </a:r>
            <a:endParaRPr b="0" lang="en-US" sz="2400" spc="-1" strike="noStrike">
              <a:solidFill>
                <a:srgbClr val="000000"/>
              </a:solidFill>
              <a:latin typeface="Trebuchet MS"/>
            </a:endParaRPr>
          </a:p>
          <a:p>
            <a:pPr marL="57240">
              <a:lnSpc>
                <a:spcPct val="100000"/>
              </a:lnSpc>
              <a:spcBef>
                <a:spcPts val="400"/>
              </a:spcBef>
            </a:pPr>
            <a:endParaRPr b="0" lang="en-US" sz="2400" spc="-1" strike="noStrike">
              <a:solidFill>
                <a:srgbClr val="000000"/>
              </a:solidFill>
              <a:latin typeface="Trebuchet MS"/>
            </a:endParaRPr>
          </a:p>
          <a:p>
            <a:pPr marL="457200">
              <a:lnSpc>
                <a:spcPct val="100000"/>
              </a:lnSpc>
              <a:spcBef>
                <a:spcPts val="320"/>
              </a:spcBef>
            </a:pPr>
            <a:endParaRPr b="0" lang="en-US" sz="2400" spc="-1" strike="noStrike">
              <a:solidFill>
                <a:srgbClr val="000000"/>
              </a:solidFill>
              <a:latin typeface="Trebuchet MS"/>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TextShape 1"/>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4. Define the kernel</a:t>
            </a:r>
            <a:endParaRPr b="0" lang="en-US" sz="4400" spc="-1" strike="noStrike">
              <a:solidFill>
                <a:srgbClr val="000000"/>
              </a:solidFill>
              <a:latin typeface="Trebuchet MS"/>
            </a:endParaRPr>
          </a:p>
        </p:txBody>
      </p:sp>
      <p:sp>
        <p:nvSpPr>
          <p:cNvPr id="1199" name="TextShape 2"/>
          <p:cNvSpPr txBox="1"/>
          <p:nvPr/>
        </p:nvSpPr>
        <p:spPr>
          <a:xfrm>
            <a:off x="179640" y="980640"/>
            <a:ext cx="8784720" cy="5688360"/>
          </a:xfrm>
          <a:prstGeom prst="rect">
            <a:avLst/>
          </a:prstGeom>
          <a:noFill/>
          <a:ln>
            <a:noFill/>
          </a:ln>
        </p:spPr>
        <p:txBody>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Create </a:t>
            </a:r>
            <a:r>
              <a:rPr b="0" lang="en-US" sz="2800" spc="-1" strike="noStrike">
                <a:solidFill>
                  <a:srgbClr val="c0504d"/>
                </a:solidFill>
                <a:latin typeface="Trebuchet MS"/>
              </a:rPr>
              <a:t>kernel object </a:t>
            </a:r>
            <a:r>
              <a:rPr b="0" lang="en-US" sz="2800" spc="-1" strike="noStrike">
                <a:solidFill>
                  <a:srgbClr val="000000"/>
                </a:solidFill>
                <a:latin typeface="Trebuchet MS"/>
              </a:rPr>
              <a:t>from the </a:t>
            </a:r>
            <a:r>
              <a:rPr b="0" lang="en-US" sz="2800" spc="-1" strike="noStrike">
                <a:solidFill>
                  <a:srgbClr val="4f81bd"/>
                </a:solidFill>
                <a:latin typeface="Trebuchet MS"/>
              </a:rPr>
              <a:t>kernel function </a:t>
            </a:r>
            <a:r>
              <a:rPr b="0" lang="en-US" sz="2800" spc="-1" strike="noStrike">
                <a:solidFill>
                  <a:srgbClr val="000000"/>
                </a:solidFill>
                <a:latin typeface="Trebuchet MS"/>
              </a:rPr>
              <a:t>“vadd”:</a:t>
            </a:r>
            <a:endParaRPr b="0" lang="en-US" sz="2800" spc="-1" strike="noStrike">
              <a:solidFill>
                <a:srgbClr val="000000"/>
              </a:solidFill>
              <a:latin typeface="Trebuchet MS"/>
            </a:endParaRPr>
          </a:p>
          <a:p>
            <a:pPr>
              <a:lnSpc>
                <a:spcPct val="100000"/>
              </a:lnSpc>
              <a:spcBef>
                <a:spcPts val="561"/>
              </a:spcBef>
            </a:pPr>
            <a:endParaRPr b="0" lang="en-US" sz="2800" spc="-1" strike="noStrike">
              <a:solidFill>
                <a:srgbClr val="000000"/>
              </a:solidFill>
              <a:latin typeface="Trebuchet MS"/>
            </a:endParaRPr>
          </a:p>
          <a:p>
            <a:pPr marL="96840" algn="ctr">
              <a:lnSpc>
                <a:spcPct val="100000"/>
              </a:lnSpc>
              <a:spcBef>
                <a:spcPts val="439"/>
              </a:spcBef>
            </a:pPr>
            <a:r>
              <a:rPr b="0" lang="en-US" sz="2200" spc="-1" strike="noStrike">
                <a:solidFill>
                  <a:srgbClr val="000000"/>
                </a:solidFill>
                <a:latin typeface="Courier New Bold"/>
              </a:rPr>
              <a:t>kernel = </a:t>
            </a:r>
            <a:r>
              <a:rPr b="0" lang="en-US" sz="2200" spc="-1" strike="noStrike">
                <a:solidFill>
                  <a:srgbClr val="17375e"/>
                </a:solidFill>
                <a:latin typeface="Courier New Bold"/>
              </a:rPr>
              <a:t>clCreateKernel</a:t>
            </a:r>
            <a:r>
              <a:rPr b="0" lang="en-US" sz="2200" spc="-1" strike="noStrike">
                <a:solidFill>
                  <a:srgbClr val="000000"/>
                </a:solidFill>
                <a:latin typeface="Courier New Bold"/>
              </a:rPr>
              <a:t>(program, “vadd”, &amp;err);</a:t>
            </a:r>
            <a:endParaRPr b="0" lang="en-US" sz="2200" spc="-1" strike="noStrike">
              <a:solidFill>
                <a:srgbClr val="000000"/>
              </a:solidFill>
              <a:latin typeface="Trebuchet MS"/>
            </a:endParaRPr>
          </a:p>
          <a:p>
            <a:pPr marL="457200">
              <a:lnSpc>
                <a:spcPct val="100000"/>
              </a:lnSpc>
              <a:spcBef>
                <a:spcPts val="561"/>
              </a:spcBef>
            </a:pPr>
            <a:endParaRPr b="0" lang="en-US" sz="2200" spc="-1" strike="noStrike">
              <a:solidFill>
                <a:srgbClr val="000000"/>
              </a:solidFill>
              <a:latin typeface="Trebuchet MS"/>
            </a:endParaRPr>
          </a:p>
          <a:p>
            <a:pPr marL="357120" indent="-356760">
              <a:lnSpc>
                <a:spcPct val="100000"/>
              </a:lnSpc>
              <a:spcBef>
                <a:spcPts val="561"/>
              </a:spcBef>
              <a:buClr>
                <a:srgbClr val="000000"/>
              </a:buClr>
              <a:buFont typeface="Arial"/>
              <a:buChar char="•"/>
            </a:pPr>
            <a:r>
              <a:rPr b="0" lang="en-US" sz="2800" spc="-1" strike="noStrike">
                <a:solidFill>
                  <a:srgbClr val="000000"/>
                </a:solidFill>
                <a:latin typeface="Trebuchet MS"/>
              </a:rPr>
              <a:t>Attach arguments of the kernel function “vadd” to memory objects:</a:t>
            </a:r>
            <a:endParaRPr b="0" lang="en-US" sz="2800" spc="-1" strike="noStrike">
              <a:solidFill>
                <a:srgbClr val="000000"/>
              </a:solidFill>
              <a:latin typeface="Trebuchet MS"/>
            </a:endParaRPr>
          </a:p>
          <a:p>
            <a:pPr>
              <a:lnSpc>
                <a:spcPct val="100000"/>
              </a:lnSpc>
              <a:spcBef>
                <a:spcPts val="561"/>
              </a:spcBef>
            </a:pPr>
            <a:endParaRPr b="0" lang="en-US" sz="2800" spc="-1" strike="noStrike">
              <a:solidFill>
                <a:srgbClr val="000000"/>
              </a:solidFill>
              <a:latin typeface="Trebuchet MS"/>
            </a:endParaRPr>
          </a:p>
          <a:p>
            <a:pPr marL="9684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clSetKernelArg</a:t>
            </a:r>
            <a:r>
              <a:rPr b="0" lang="en-US" sz="2000" spc="-1" strike="noStrike">
                <a:solidFill>
                  <a:srgbClr val="000000"/>
                </a:solidFill>
                <a:latin typeface="Courier New Bold"/>
              </a:rPr>
              <a:t>(kernel, 0, </a:t>
            </a:r>
            <a:r>
              <a:rPr b="0" lang="en-US" sz="2000" spc="-1" strike="noStrike">
                <a:solidFill>
                  <a:srgbClr val="17375e"/>
                </a:solidFill>
                <a:latin typeface="Courier New Bold"/>
              </a:rPr>
              <a:t>sizeof</a:t>
            </a:r>
            <a:r>
              <a:rPr b="0" lang="en-US" sz="2000" spc="-1" strike="noStrike">
                <a:solidFill>
                  <a:srgbClr val="000000"/>
                </a:solidFill>
                <a:latin typeface="Courier New Bold"/>
              </a:rPr>
              <a:t>(</a:t>
            </a:r>
            <a:r>
              <a:rPr b="0" lang="en-US" sz="2000" spc="-1" strike="noStrike">
                <a:solidFill>
                  <a:srgbClr val="4f81bd"/>
                </a:solidFill>
                <a:latin typeface="Courier New Bold"/>
              </a:rPr>
              <a:t>cl_mem</a:t>
            </a:r>
            <a:r>
              <a:rPr b="0" lang="en-US" sz="2000" spc="-1" strike="noStrike">
                <a:solidFill>
                  <a:srgbClr val="000000"/>
                </a:solidFill>
                <a:latin typeface="Courier New Bold"/>
              </a:rPr>
              <a:t>), &amp;d_a);</a:t>
            </a:r>
            <a:endParaRPr b="0" lang="en-US" sz="2000" spc="-1" strike="noStrike">
              <a:solidFill>
                <a:srgbClr val="000000"/>
              </a:solidFill>
              <a:latin typeface="Trebuchet MS"/>
            </a:endParaRPr>
          </a:p>
          <a:p>
            <a:pPr marL="9684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clSetKernelArg</a:t>
            </a:r>
            <a:r>
              <a:rPr b="0" lang="en-US" sz="2000" spc="-1" strike="noStrike">
                <a:solidFill>
                  <a:srgbClr val="000000"/>
                </a:solidFill>
                <a:latin typeface="Courier New Bold"/>
              </a:rPr>
              <a:t>(kernel, 1, </a:t>
            </a:r>
            <a:r>
              <a:rPr b="0" lang="en-US" sz="2000" spc="-1" strike="noStrike">
                <a:solidFill>
                  <a:srgbClr val="17375e"/>
                </a:solidFill>
                <a:latin typeface="Courier New Bold"/>
              </a:rPr>
              <a:t>sizeof</a:t>
            </a:r>
            <a:r>
              <a:rPr b="0" lang="en-US" sz="2000" spc="-1" strike="noStrike">
                <a:solidFill>
                  <a:srgbClr val="000000"/>
                </a:solidFill>
                <a:latin typeface="Courier New Bold"/>
              </a:rPr>
              <a:t>(</a:t>
            </a:r>
            <a:r>
              <a:rPr b="0" lang="en-US" sz="2000" spc="-1" strike="noStrike">
                <a:solidFill>
                  <a:srgbClr val="4f81bd"/>
                </a:solidFill>
                <a:latin typeface="Courier New Bold"/>
              </a:rPr>
              <a:t>cl_mem</a:t>
            </a:r>
            <a:r>
              <a:rPr b="0" lang="en-US" sz="2000" spc="-1" strike="noStrike">
                <a:solidFill>
                  <a:srgbClr val="000000"/>
                </a:solidFill>
                <a:latin typeface="Courier New Bold"/>
              </a:rPr>
              <a:t>), &amp;d_b);</a:t>
            </a:r>
            <a:endParaRPr b="0" lang="en-US" sz="2000" spc="-1" strike="noStrike">
              <a:solidFill>
                <a:srgbClr val="000000"/>
              </a:solidFill>
              <a:latin typeface="Trebuchet MS"/>
            </a:endParaRPr>
          </a:p>
          <a:p>
            <a:pPr marL="9684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clSetKernelArg</a:t>
            </a:r>
            <a:r>
              <a:rPr b="0" lang="en-US" sz="2000" spc="-1" strike="noStrike">
                <a:solidFill>
                  <a:srgbClr val="000000"/>
                </a:solidFill>
                <a:latin typeface="Courier New Bold"/>
              </a:rPr>
              <a:t>(kernel, 2, </a:t>
            </a:r>
            <a:r>
              <a:rPr b="0" lang="en-US" sz="2000" spc="-1" strike="noStrike">
                <a:solidFill>
                  <a:srgbClr val="17375e"/>
                </a:solidFill>
                <a:latin typeface="Courier New Bold"/>
              </a:rPr>
              <a:t>sizeof</a:t>
            </a:r>
            <a:r>
              <a:rPr b="0" lang="en-US" sz="2000" spc="-1" strike="noStrike">
                <a:solidFill>
                  <a:srgbClr val="000000"/>
                </a:solidFill>
                <a:latin typeface="Courier New Bold"/>
              </a:rPr>
              <a:t>(</a:t>
            </a:r>
            <a:r>
              <a:rPr b="0" lang="en-US" sz="2000" spc="-1" strike="noStrike">
                <a:solidFill>
                  <a:srgbClr val="4f81bd"/>
                </a:solidFill>
                <a:latin typeface="Courier New Bold"/>
              </a:rPr>
              <a:t>cl_mem</a:t>
            </a:r>
            <a:r>
              <a:rPr b="0" lang="en-US" sz="2000" spc="-1" strike="noStrike">
                <a:solidFill>
                  <a:srgbClr val="000000"/>
                </a:solidFill>
                <a:latin typeface="Courier New Bold"/>
              </a:rPr>
              <a:t>), &amp;d_c);</a:t>
            </a:r>
            <a:endParaRPr b="0" lang="en-US" sz="2000" spc="-1" strike="noStrike">
              <a:solidFill>
                <a:srgbClr val="000000"/>
              </a:solidFill>
              <a:latin typeface="Trebuchet MS"/>
            </a:endParaRPr>
          </a:p>
          <a:p>
            <a:pPr marL="9684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clSetKernelArg</a:t>
            </a:r>
            <a:r>
              <a:rPr b="0" lang="en-US" sz="2000" spc="-1" strike="noStrike">
                <a:solidFill>
                  <a:srgbClr val="000000"/>
                </a:solidFill>
                <a:latin typeface="Courier New Bold"/>
              </a:rPr>
              <a:t>(kernel, 3, </a:t>
            </a:r>
            <a:r>
              <a:rPr b="0" lang="en-US" sz="2000" spc="-1" strike="noStrike">
                <a:solidFill>
                  <a:srgbClr val="17375e"/>
                </a:solidFill>
                <a:latin typeface="Courier New Bold"/>
              </a:rPr>
              <a:t>sizeof</a:t>
            </a:r>
            <a:r>
              <a:rPr b="0" lang="en-US" sz="2000" spc="-1" strike="noStrike">
                <a:solidFill>
                  <a:srgbClr val="000000"/>
                </a:solidFill>
                <a:latin typeface="Courier New Bold"/>
              </a:rPr>
              <a:t>(</a:t>
            </a:r>
            <a:r>
              <a:rPr b="0" lang="en-US" sz="2000" spc="-1" strike="noStrike">
                <a:solidFill>
                  <a:srgbClr val="c0504d"/>
                </a:solidFill>
                <a:latin typeface="Courier New Bold"/>
              </a:rPr>
              <a:t>unsigned int</a:t>
            </a:r>
            <a:r>
              <a:rPr b="0" lang="en-US" sz="2000" spc="-1" strike="noStrike">
                <a:solidFill>
                  <a:srgbClr val="000000"/>
                </a:solidFill>
                <a:latin typeface="Courier New Bold"/>
              </a:rPr>
              <a:t>), </a:t>
            </a:r>
            <a:r>
              <a:rPr b="0" lang="en-US" sz="2000" spc="-1" strike="noStrike">
                <a:solidFill>
                  <a:srgbClr val="000000"/>
                </a:solidFill>
                <a:latin typeface="Courier New Bold"/>
              </a:rPr>
              <a:t>	</a:t>
            </a:r>
            <a:r>
              <a:rPr b="0" lang="en-US" sz="2000" spc="-1" strike="noStrike">
                <a:solidFill>
                  <a:srgbClr val="000000"/>
                </a:solidFill>
                <a:latin typeface="Courier New Bold"/>
              </a:rPr>
              <a:t>	</a:t>
            </a:r>
            <a:r>
              <a:rPr b="0" lang="en-US" sz="2000" spc="-1" strike="noStrike">
                <a:solidFill>
                  <a:srgbClr val="000000"/>
                </a:solidFill>
                <a:latin typeface="Courier New Bold"/>
              </a:rPr>
              <a:t>	</a:t>
            </a:r>
            <a:r>
              <a:rPr b="0" lang="en-US" sz="2000" spc="-1" strike="noStrike">
                <a:solidFill>
                  <a:srgbClr val="000000"/>
                </a:solidFill>
                <a:latin typeface="Courier New Bold"/>
              </a:rPr>
              <a:t>	</a:t>
            </a:r>
            <a:r>
              <a:rPr b="0" lang="en-US" sz="2000" spc="-1" strike="noStrike">
                <a:solidFill>
                  <a:srgbClr val="000000"/>
                </a:solidFill>
                <a:latin typeface="Courier New Bold"/>
              </a:rPr>
              <a:t>&amp;count);</a:t>
            </a:r>
            <a:endParaRPr b="0" lang="en-US" sz="2000" spc="-1" strike="noStrike">
              <a:solidFill>
                <a:srgbClr val="000000"/>
              </a:solidFill>
              <a:latin typeface="Trebuchet MS"/>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TextShape 1"/>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5. Enqueue commands</a:t>
            </a:r>
            <a:endParaRPr b="0" lang="en-US" sz="4400" spc="-1" strike="noStrike">
              <a:solidFill>
                <a:srgbClr val="000000"/>
              </a:solidFill>
              <a:latin typeface="Trebuchet MS"/>
            </a:endParaRPr>
          </a:p>
        </p:txBody>
      </p:sp>
      <p:sp>
        <p:nvSpPr>
          <p:cNvPr id="1201" name="TextShape 2"/>
          <p:cNvSpPr txBox="1"/>
          <p:nvPr/>
        </p:nvSpPr>
        <p:spPr>
          <a:xfrm>
            <a:off x="179640" y="1268640"/>
            <a:ext cx="8784720" cy="540036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Write </a:t>
            </a:r>
            <a:r>
              <a:rPr b="0" lang="en-US" sz="2400" spc="-1" strike="noStrike">
                <a:solidFill>
                  <a:srgbClr val="c0504d"/>
                </a:solidFill>
                <a:latin typeface="Trebuchet MS"/>
              </a:rPr>
              <a:t>Buffers </a:t>
            </a:r>
            <a:r>
              <a:rPr b="0" lang="en-US" sz="2400" spc="-1" strike="noStrike">
                <a:solidFill>
                  <a:srgbClr val="000000"/>
                </a:solidFill>
                <a:latin typeface="Trebuchet MS"/>
              </a:rPr>
              <a:t>from host into </a:t>
            </a:r>
            <a:r>
              <a:rPr b="0" lang="en-US" sz="2400" spc="-1" strike="noStrike">
                <a:solidFill>
                  <a:srgbClr val="c0504d"/>
                </a:solidFill>
                <a:latin typeface="Trebuchet MS"/>
              </a:rPr>
              <a:t>global </a:t>
            </a:r>
            <a:r>
              <a:rPr b="0" lang="en-US" sz="2400" spc="-1" strike="noStrike">
                <a:solidFill>
                  <a:srgbClr val="000000"/>
                </a:solidFill>
                <a:latin typeface="Trebuchet MS"/>
              </a:rPr>
              <a:t>memory (as </a:t>
            </a:r>
            <a:r>
              <a:rPr b="0" lang="en-US" sz="2400" spc="-1" strike="noStrike">
                <a:solidFill>
                  <a:srgbClr val="4f81bd"/>
                </a:solidFill>
                <a:latin typeface="Trebuchet MS"/>
              </a:rPr>
              <a:t>non-blocking</a:t>
            </a:r>
            <a:r>
              <a:rPr b="0" lang="en-US" sz="2400" spc="-1" strike="noStrike">
                <a:solidFill>
                  <a:srgbClr val="000000"/>
                </a:solidFill>
                <a:latin typeface="Trebuchet MS"/>
              </a:rPr>
              <a:t> operations):</a:t>
            </a:r>
            <a:endParaRPr b="0" lang="en-US" sz="2400" spc="-1" strike="noStrike">
              <a:solidFill>
                <a:srgbClr val="000000"/>
              </a:solidFill>
              <a:latin typeface="Trebuchet MS"/>
            </a:endParaRPr>
          </a:p>
          <a:p>
            <a:pPr marL="457200">
              <a:lnSpc>
                <a:spcPct val="100000"/>
              </a:lnSpc>
              <a:spcBef>
                <a:spcPts val="400"/>
              </a:spcBef>
            </a:pP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clEnqueueWriteBuffer</a:t>
            </a:r>
            <a:r>
              <a:rPr b="0" lang="en-US" sz="2000" spc="-1" strike="noStrike">
                <a:solidFill>
                  <a:srgbClr val="000000"/>
                </a:solidFill>
                <a:latin typeface="Courier New Bold"/>
              </a:rPr>
              <a:t>(commands, d_a, CL_FALSE,</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0,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h_a, 0, NULL, NULL);</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clEnqueueWriteBuffer</a:t>
            </a:r>
            <a:r>
              <a:rPr b="0" lang="en-US" sz="2000" spc="-1" strike="noStrike">
                <a:solidFill>
                  <a:srgbClr val="000000"/>
                </a:solidFill>
                <a:latin typeface="Courier New Bold"/>
              </a:rPr>
              <a:t>(commands, d_b, CL_FALSE,</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0,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h_b, 0, NULL, NULL</a:t>
            </a:r>
            <a:r>
              <a:rPr b="0" lang="en-US" sz="2000" spc="-1" strike="noStrike">
                <a:solidFill>
                  <a:srgbClr val="ffffff"/>
                </a:solidFill>
                <a:latin typeface="Letter Gothic Std"/>
              </a:rPr>
              <a:t>);</a:t>
            </a:r>
            <a:endParaRPr b="0" lang="en-US" sz="2000" spc="-1" strike="noStrike">
              <a:solidFill>
                <a:srgbClr val="000000"/>
              </a:solidFill>
              <a:latin typeface="Trebuchet MS"/>
            </a:endParaRPr>
          </a:p>
          <a:p>
            <a:pPr>
              <a:lnSpc>
                <a:spcPct val="100000"/>
              </a:lnSpc>
              <a:spcBef>
                <a:spcPts val="479"/>
              </a:spcBef>
            </a:pPr>
            <a:endParaRPr b="0" lang="en-US" sz="2000" spc="-1" strike="noStrike">
              <a:solidFill>
                <a:srgbClr val="000000"/>
              </a:solidFill>
              <a:latin typeface="Trebuchet MS"/>
            </a:endParaRPr>
          </a:p>
          <a:p>
            <a:pPr marL="357120" indent="-356760">
              <a:lnSpc>
                <a:spcPct val="100000"/>
              </a:lnSpc>
              <a:spcBef>
                <a:spcPts val="479"/>
              </a:spcBef>
              <a:buClr>
                <a:srgbClr val="000000"/>
              </a:buClr>
              <a:buFont typeface="Arial"/>
              <a:buChar char="•"/>
            </a:pPr>
            <a:r>
              <a:rPr b="0" lang="en-US" sz="2400" spc="-1" strike="noStrike">
                <a:solidFill>
                  <a:srgbClr val="000000"/>
                </a:solidFill>
                <a:latin typeface="Trebuchet MS"/>
              </a:rPr>
              <a:t>Enqueue the kernel for execution (note: in-order so OK):</a:t>
            </a:r>
            <a:endParaRPr b="0" lang="en-US" sz="2400" spc="-1" strike="noStrike">
              <a:solidFill>
                <a:srgbClr val="000000"/>
              </a:solidFill>
              <a:latin typeface="Trebuchet MS"/>
            </a:endParaRPr>
          </a:p>
          <a:p>
            <a:pPr marL="457200">
              <a:lnSpc>
                <a:spcPct val="100000"/>
              </a:lnSpc>
              <a:spcBef>
                <a:spcPts val="400"/>
              </a:spcBef>
            </a:pP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clEnqueueNDRangeKernel</a:t>
            </a:r>
            <a:r>
              <a:rPr b="0" lang="en-US" sz="2000" spc="-1" strike="noStrike">
                <a:solidFill>
                  <a:srgbClr val="000000"/>
                </a:solidFill>
                <a:latin typeface="Courier New Bold"/>
              </a:rPr>
              <a:t>(commands, kernel, 1,</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NULL, &amp;global, &amp;local, 0, NULL, NULL);</a:t>
            </a:r>
            <a:endParaRPr b="0" lang="en-US" sz="2000" spc="-1" strike="noStrike">
              <a:solidFill>
                <a:srgbClr val="000000"/>
              </a:solidFill>
              <a:latin typeface="Trebuchet MS"/>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TextShape 1"/>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5. Enqueue commands</a:t>
            </a:r>
            <a:endParaRPr b="0" lang="en-US" sz="4400" spc="-1" strike="noStrike">
              <a:solidFill>
                <a:srgbClr val="000000"/>
              </a:solidFill>
              <a:latin typeface="Trebuchet MS"/>
            </a:endParaRPr>
          </a:p>
        </p:txBody>
      </p:sp>
      <p:sp>
        <p:nvSpPr>
          <p:cNvPr id="1203" name="TextShape 2"/>
          <p:cNvSpPr txBox="1"/>
          <p:nvPr/>
        </p:nvSpPr>
        <p:spPr>
          <a:xfrm>
            <a:off x="179640" y="1484640"/>
            <a:ext cx="8784720" cy="5184360"/>
          </a:xfrm>
          <a:prstGeom prst="rect">
            <a:avLst/>
          </a:prstGeom>
          <a:noFill/>
          <a:ln>
            <a:noFill/>
          </a:ln>
        </p:spPr>
        <p:txBody>
          <a:bodyPr/>
          <a:p>
            <a:pPr marL="357120" indent="-356760">
              <a:lnSpc>
                <a:spcPct val="100000"/>
              </a:lnSpc>
              <a:spcBef>
                <a:spcPts val="479"/>
              </a:spcBef>
              <a:buClr>
                <a:srgbClr val="000000"/>
              </a:buClr>
              <a:buFont typeface="Arial"/>
              <a:buChar char="•"/>
            </a:pPr>
            <a:r>
              <a:rPr b="0" lang="en-US" sz="2400" spc="-1" strike="noStrike">
                <a:solidFill>
                  <a:srgbClr val="000000"/>
                </a:solidFill>
                <a:latin typeface="Trebuchet MS"/>
              </a:rPr>
              <a:t>Read back result (as a blocking operation). We have an in-order queue which assures the previous commands are completed before the read can begin.</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err = </a:t>
            </a:r>
            <a:r>
              <a:rPr b="0" lang="en-US" sz="2000" spc="-1" strike="noStrike">
                <a:solidFill>
                  <a:srgbClr val="17375e"/>
                </a:solidFill>
                <a:latin typeface="Courier New Bold"/>
              </a:rPr>
              <a:t>clEnqueueReadBuffer</a:t>
            </a:r>
            <a:r>
              <a:rPr b="0" lang="en-US" sz="2000" spc="-1" strike="noStrike">
                <a:solidFill>
                  <a:srgbClr val="000000"/>
                </a:solidFill>
                <a:latin typeface="Courier New Bold"/>
              </a:rPr>
              <a:t>(commands, d_c, </a:t>
            </a:r>
            <a:r>
              <a:rPr b="0" lang="en-US" sz="2000" spc="-1" strike="noStrike">
                <a:solidFill>
                  <a:srgbClr val="4f81bd"/>
                </a:solidFill>
                <a:latin typeface="Courier New Bold"/>
              </a:rPr>
              <a:t>CL_TRUE</a:t>
            </a:r>
            <a:r>
              <a:rPr b="0" lang="en-US" sz="2000" spc="-1" strike="noStrike">
                <a:solidFill>
                  <a:srgbClr val="000000"/>
                </a:solidFill>
                <a:latin typeface="Courier New Bold"/>
              </a:rPr>
              <a:t>,</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17375e"/>
                </a:solidFill>
                <a:latin typeface="Courier New Bold"/>
              </a:rPr>
              <a:t>sizeof</a:t>
            </a:r>
            <a:r>
              <a:rPr b="0" lang="en-US" sz="2000" spc="-1" strike="noStrike">
                <a:solidFill>
                  <a:srgbClr val="000000"/>
                </a:solidFill>
                <a:latin typeface="Courier New Bold"/>
              </a:rPr>
              <a:t>(float)*count, h_c, 0, NULL, NULL);</a:t>
            </a:r>
            <a:endParaRPr b="0" lang="en-US" sz="2000" spc="-1" strike="noStrike">
              <a:solidFill>
                <a:srgbClr val="000000"/>
              </a:solidFill>
              <a:latin typeface="Trebuchet MS"/>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Vector Addition – Host Program</a:t>
            </a:r>
            <a:endParaRPr b="0" lang="en-US" sz="4400" spc="-1" strike="noStrike">
              <a:solidFill>
                <a:srgbClr val="000000"/>
              </a:solidFill>
              <a:latin typeface="Letter Gothic Std"/>
            </a:endParaRPr>
          </a:p>
        </p:txBody>
      </p:sp>
      <p:sp>
        <p:nvSpPr>
          <p:cNvPr id="1205" name="TextShape 2"/>
          <p:cNvSpPr txBox="1"/>
          <p:nvPr/>
        </p:nvSpPr>
        <p:spPr>
          <a:xfrm>
            <a:off x="107640" y="1600200"/>
            <a:ext cx="4388040" cy="4525560"/>
          </a:xfrm>
          <a:prstGeom prst="rect">
            <a:avLst/>
          </a:prstGeom>
          <a:noFill/>
          <a:ln>
            <a:noFill/>
          </a:ln>
        </p:spPr>
        <p:txBody>
          <a:bodyPr>
            <a:normAutofit/>
          </a:bodyPr>
          <a:p>
            <a:pPr>
              <a:lnSpc>
                <a:spcPct val="100000"/>
              </a:lnSpc>
              <a:spcBef>
                <a:spcPts val="201"/>
              </a:spcBef>
            </a:pPr>
            <a:r>
              <a:rPr b="1" lang="en-US" sz="1000" spc="-1" strike="noStrike">
                <a:solidFill>
                  <a:srgbClr val="000000"/>
                </a:solidFill>
                <a:latin typeface="Courier New Bold"/>
              </a:rPr>
              <a:t>// create the OpenCL context on a GPU device</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4f81bd"/>
                </a:solidFill>
                <a:latin typeface="Courier New Bold"/>
              </a:rPr>
              <a:t>cl_context</a:t>
            </a:r>
            <a:r>
              <a:rPr b="1" lang="en-US" sz="1000" spc="-1" strike="noStrike">
                <a:solidFill>
                  <a:srgbClr val="000000"/>
                </a:solidFill>
                <a:latin typeface="Courier New Bold"/>
              </a:rPr>
              <a:t> context = </a:t>
            </a:r>
            <a:r>
              <a:rPr b="1" lang="en-US" sz="1000" spc="-1" strike="noStrike">
                <a:solidFill>
                  <a:srgbClr val="17375e"/>
                </a:solidFill>
                <a:latin typeface="Courier New Bold"/>
              </a:rPr>
              <a:t>clCreateContextFromType</a:t>
            </a:r>
            <a:r>
              <a:rPr b="1" lang="en-US" sz="1000" spc="-1" strike="noStrike">
                <a:solidFill>
                  <a:srgbClr val="000000"/>
                </a:solidFill>
                <a:latin typeface="Courier New Bold"/>
              </a:rPr>
              <a:t>(0,</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4f81bd"/>
                </a:solidFill>
                <a:latin typeface="Courier New Bold"/>
              </a:rPr>
              <a:t>CL_DEVICE_TYPE_GPU</a:t>
            </a:r>
            <a:r>
              <a:rPr b="1" lang="en-US" sz="1000" spc="-1" strike="noStrike">
                <a:solidFill>
                  <a:srgbClr val="000000"/>
                </a:solidFill>
                <a:latin typeface="Courier New Bold"/>
              </a:rPr>
              <a:t>, NULL, NULL, 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get the list of GPU devices associated with context</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17375e"/>
                </a:solidFill>
                <a:latin typeface="Courier New Bold"/>
              </a:rPr>
              <a:t>clGetContextInfo</a:t>
            </a:r>
            <a:r>
              <a:rPr b="1" lang="en-US" sz="1000" spc="-1" strike="noStrike">
                <a:solidFill>
                  <a:srgbClr val="000000"/>
                </a:solidFill>
                <a:latin typeface="Courier New Bold"/>
              </a:rPr>
              <a:t>(context, </a:t>
            </a:r>
            <a:r>
              <a:rPr b="1" lang="en-US" sz="1000" spc="-1" strike="noStrike">
                <a:solidFill>
                  <a:srgbClr val="4f81bd"/>
                </a:solidFill>
                <a:latin typeface="Courier New Bold"/>
              </a:rPr>
              <a:t>CL_CONTEXT_DEVICES</a:t>
            </a:r>
            <a:r>
              <a:rPr b="1" lang="en-US" sz="1000" spc="-1" strike="noStrike">
                <a:solidFill>
                  <a:srgbClr val="000000"/>
                </a:solidFill>
                <a:latin typeface="Courier New Bold"/>
              </a:rPr>
              <a:t>, 0, NULL, &amp;cb);</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4f81bd"/>
                </a:solidFill>
                <a:latin typeface="Courier New Bold"/>
              </a:rPr>
              <a:t>cl_device_id</a:t>
            </a:r>
            <a:r>
              <a:rPr b="1" lang="en-US" sz="1000" spc="-1" strike="noStrike">
                <a:solidFill>
                  <a:srgbClr val="000000"/>
                </a:solidFill>
                <a:latin typeface="Courier New Bold"/>
              </a:rPr>
              <a:t>[] devices = </a:t>
            </a:r>
            <a:r>
              <a:rPr b="1" lang="en-US" sz="1000" spc="-1" strike="noStrike">
                <a:solidFill>
                  <a:srgbClr val="17375e"/>
                </a:solidFill>
                <a:latin typeface="Courier New Bold"/>
              </a:rPr>
              <a:t>malloc</a:t>
            </a:r>
            <a:r>
              <a:rPr b="1" lang="en-US" sz="1000" spc="-1" strike="noStrike">
                <a:solidFill>
                  <a:srgbClr val="000000"/>
                </a:solidFill>
                <a:latin typeface="Courier New Bold"/>
              </a:rPr>
              <a:t>(cb);</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17375e"/>
                </a:solidFill>
                <a:latin typeface="Courier New Bold"/>
              </a:rPr>
              <a:t>clGetContextInfo</a:t>
            </a:r>
            <a:r>
              <a:rPr b="1" lang="en-US" sz="1000" spc="-1" strike="noStrike">
                <a:solidFill>
                  <a:srgbClr val="000000"/>
                </a:solidFill>
                <a:latin typeface="Courier New Bold"/>
              </a:rPr>
              <a:t>(context,</a:t>
            </a:r>
            <a:r>
              <a:rPr b="1" lang="en-US" sz="1000" spc="-1" strike="noStrike">
                <a:solidFill>
                  <a:srgbClr val="4f81bd"/>
                </a:solidFill>
                <a:latin typeface="Courier New Bold"/>
              </a:rPr>
              <a:t>CL_CONTEXT_DEVICES</a:t>
            </a:r>
            <a:r>
              <a:rPr b="1" lang="en-US" sz="1000" spc="-1" strike="noStrike">
                <a:solidFill>
                  <a:srgbClr val="000000"/>
                </a:solidFill>
                <a:latin typeface="Courier New Bold"/>
              </a:rPr>
              <a:t>,cb,devices,NULL);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create a command-queue</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cmd_queue = </a:t>
            </a:r>
            <a:r>
              <a:rPr b="1" lang="en-US" sz="1000" spc="-1" strike="noStrike">
                <a:solidFill>
                  <a:srgbClr val="17375e"/>
                </a:solidFill>
                <a:latin typeface="Courier New Bold"/>
              </a:rPr>
              <a:t>clCreateCommandQueue</a:t>
            </a:r>
            <a:r>
              <a:rPr b="1" lang="en-US" sz="1000" spc="-1" strike="noStrike">
                <a:solidFill>
                  <a:srgbClr val="000000"/>
                </a:solidFill>
                <a:latin typeface="Courier New Bold"/>
              </a:rPr>
              <a:t>(context,devices[0],0,NULL);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allocate the buffer memory objects</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memobjs[0]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CL_MEM_READ_ONLY |</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4f81bd"/>
                </a:solidFill>
                <a:latin typeface="Courier New Bold"/>
              </a:rPr>
              <a:t>       </a:t>
            </a:r>
            <a:r>
              <a:rPr b="1" lang="en-US" sz="1000" spc="-1" strike="noStrike">
                <a:solidFill>
                  <a:srgbClr val="4f81bd"/>
                </a:solidFill>
                <a:latin typeface="Courier New Bold"/>
              </a:rPr>
              <a:t>CL_MEM_COPY_HOST_PTR</a:t>
            </a: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srcA, NULL);</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memobjs[1]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CL_MEM_READ_ONLY |</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4f81bd"/>
                </a:solidFill>
                <a:latin typeface="Courier New Bold"/>
              </a:rPr>
              <a:t>       </a:t>
            </a:r>
            <a:r>
              <a:rPr b="1" lang="en-US" sz="1000" spc="-1" strike="noStrike">
                <a:solidFill>
                  <a:srgbClr val="4f81bd"/>
                </a:solidFill>
                <a:latin typeface="Courier New Bold"/>
              </a:rPr>
              <a:t>CL_MEM_COPY_HOST_PTR</a:t>
            </a: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srcb, 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memobjs[2]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CL_MEM_WRITE_ONLY</a:t>
            </a:r>
            <a:r>
              <a:rPr b="1" lang="en-US" sz="1000" spc="-1" strike="noStrike">
                <a:solidFill>
                  <a:srgbClr val="000000"/>
                </a:solidFill>
                <a:latin typeface="Courier New Bold"/>
              </a:rPr>
              <a:t>, </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NULL, 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create the program</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program = </a:t>
            </a:r>
            <a:r>
              <a:rPr b="1" lang="en-US" sz="1000" spc="-1" strike="noStrike">
                <a:solidFill>
                  <a:srgbClr val="17375e"/>
                </a:solidFill>
                <a:latin typeface="Courier New Bold"/>
              </a:rPr>
              <a:t>clCreateProgramWithSource</a:t>
            </a:r>
            <a:r>
              <a:rPr b="1" lang="en-US" sz="1000" spc="-1" strike="noStrike">
                <a:solidFill>
                  <a:srgbClr val="000000"/>
                </a:solidFill>
                <a:latin typeface="Courier New Bold"/>
              </a:rPr>
              <a:t>(context, 1,</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000000"/>
                </a:solidFill>
                <a:latin typeface="Courier New Bold"/>
              </a:rPr>
              <a:t>&amp;program_source, NULL, 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p:txBody>
      </p:sp>
      <p:sp>
        <p:nvSpPr>
          <p:cNvPr id="1206" name="TextShape 3"/>
          <p:cNvSpPr txBox="1"/>
          <p:nvPr/>
        </p:nvSpPr>
        <p:spPr>
          <a:xfrm>
            <a:off x="4572000" y="1600200"/>
            <a:ext cx="4464000" cy="4525560"/>
          </a:xfrm>
          <a:prstGeom prst="rect">
            <a:avLst/>
          </a:prstGeom>
          <a:noFill/>
          <a:ln>
            <a:noFill/>
          </a:ln>
        </p:spPr>
        <p:txBody>
          <a:bodyPr>
            <a:normAutofit/>
          </a:bodyPr>
          <a:p>
            <a:pPr>
              <a:lnSpc>
                <a:spcPct val="100000"/>
              </a:lnSpc>
              <a:spcBef>
                <a:spcPts val="210"/>
              </a:spcBef>
            </a:pPr>
            <a:r>
              <a:rPr b="1" lang="en-US" sz="1050" spc="-1" strike="noStrike">
                <a:solidFill>
                  <a:srgbClr val="000000"/>
                </a:solidFill>
                <a:latin typeface="Courier New Bold"/>
              </a:rPr>
              <a:t>// build the program</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clBuildProgram</a:t>
            </a:r>
            <a:r>
              <a:rPr b="1" lang="en-US" sz="1050" spc="-1" strike="noStrike">
                <a:solidFill>
                  <a:srgbClr val="000000"/>
                </a:solidFill>
                <a:latin typeface="Courier New Bold"/>
              </a:rPr>
              <a:t>(program, 0, NULL,NULL,NULL,NULL);</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create the kernel</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kernel = </a:t>
            </a:r>
            <a:r>
              <a:rPr b="1" lang="en-US" sz="1050" spc="-1" strike="noStrike">
                <a:solidFill>
                  <a:srgbClr val="17375e"/>
                </a:solidFill>
                <a:latin typeface="Courier New Bold"/>
              </a:rPr>
              <a:t>clCreateKernel</a:t>
            </a:r>
            <a:r>
              <a:rPr b="1" lang="en-US" sz="1050" spc="-1" strike="noStrike">
                <a:solidFill>
                  <a:srgbClr val="000000"/>
                </a:solidFill>
                <a:latin typeface="Courier New Bold"/>
              </a:rPr>
              <a:t>(program, “vec_add”, NULL);</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set the args values</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0, (void *) &amp;memobjs[0], </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1, (void *) &amp;memobjs[1], </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2, (void *) &amp;memobjs[2], </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set work-item dimensions</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global_work_size[0] = n;</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execute kernel</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clEnqueueNDRangeKernel</a:t>
            </a:r>
            <a:r>
              <a:rPr b="1" lang="en-US" sz="1050" spc="-1" strike="noStrike">
                <a:solidFill>
                  <a:srgbClr val="000000"/>
                </a:solidFill>
                <a:latin typeface="Courier New Bold"/>
              </a:rPr>
              <a:t>(cmd_queue, kernel, 1, NULL,</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global_work_size, NULL,0,NULL,NULL);</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read output array</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clEnqueueReadBuffer</a:t>
            </a:r>
            <a:r>
              <a:rPr b="1" lang="en-US" sz="1050" spc="-1" strike="noStrike">
                <a:solidFill>
                  <a:srgbClr val="000000"/>
                </a:solidFill>
                <a:latin typeface="Courier New Bold"/>
              </a:rPr>
              <a:t>(cmd_queue, memobjs[2], </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4f81bd"/>
                </a:solidFill>
                <a:latin typeface="Courier New Bold"/>
              </a:rPr>
              <a:t>                          </a:t>
            </a:r>
            <a:r>
              <a:rPr b="1" lang="en-US" sz="1050" spc="-1" strike="noStrike">
                <a:solidFill>
                  <a:srgbClr val="4f81bd"/>
                </a:solidFill>
                <a:latin typeface="Courier New Bold"/>
              </a:rPr>
              <a:t>CL_TRUE</a:t>
            </a:r>
            <a:r>
              <a:rPr b="1" lang="en-US" sz="1050" spc="-1" strike="noStrike">
                <a:solidFill>
                  <a:srgbClr val="000000"/>
                </a:solidFill>
                <a:latin typeface="Courier New Bold"/>
              </a:rPr>
              <a:t>, 0,</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n*</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cl_float</a:t>
            </a:r>
            <a:r>
              <a:rPr b="1" lang="en-US" sz="1050" spc="-1" strike="noStrike">
                <a:solidFill>
                  <a:srgbClr val="000000"/>
                </a:solidFill>
                <a:latin typeface="Courier New Bold"/>
              </a:rPr>
              <a:t>), dst,</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0, NULL, NULL);</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Vector Addition – Host Program</a:t>
            </a:r>
            <a:endParaRPr b="0" lang="en-US" sz="4400" spc="-1" strike="noStrike">
              <a:solidFill>
                <a:srgbClr val="000000"/>
              </a:solidFill>
              <a:latin typeface="Letter Gothic Std"/>
            </a:endParaRPr>
          </a:p>
        </p:txBody>
      </p:sp>
      <p:sp>
        <p:nvSpPr>
          <p:cNvPr id="1208" name="TextShape 2"/>
          <p:cNvSpPr txBox="1"/>
          <p:nvPr/>
        </p:nvSpPr>
        <p:spPr>
          <a:xfrm>
            <a:off x="107640" y="1600200"/>
            <a:ext cx="4388040" cy="4525560"/>
          </a:xfrm>
          <a:prstGeom prst="rect">
            <a:avLst/>
          </a:prstGeom>
          <a:noFill/>
          <a:ln>
            <a:noFill/>
          </a:ln>
        </p:spPr>
        <p:txBody>
          <a:bodyPr>
            <a:normAutofit/>
          </a:bodyPr>
          <a:p>
            <a:pPr>
              <a:lnSpc>
                <a:spcPct val="100000"/>
              </a:lnSpc>
              <a:spcBef>
                <a:spcPts val="201"/>
              </a:spcBef>
            </a:pPr>
            <a:r>
              <a:rPr b="1" lang="en-US" sz="1000" spc="-1" strike="noStrike">
                <a:solidFill>
                  <a:srgbClr val="000000"/>
                </a:solidFill>
                <a:latin typeface="Courier New Bold"/>
              </a:rPr>
              <a:t>// create the OpenCL context on a GPU device</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4f81bd"/>
                </a:solidFill>
                <a:latin typeface="Courier New Bold"/>
              </a:rPr>
              <a:t>cl_context</a:t>
            </a:r>
            <a:r>
              <a:rPr b="1" lang="en-US" sz="1000" spc="-1" strike="noStrike">
                <a:solidFill>
                  <a:srgbClr val="000000"/>
                </a:solidFill>
                <a:latin typeface="Courier New Bold"/>
              </a:rPr>
              <a:t> context = </a:t>
            </a:r>
            <a:r>
              <a:rPr b="1" lang="en-US" sz="1000" spc="-1" strike="noStrike">
                <a:solidFill>
                  <a:srgbClr val="17375e"/>
                </a:solidFill>
                <a:latin typeface="Courier New Bold"/>
              </a:rPr>
              <a:t>clCreateContextFromType</a:t>
            </a:r>
            <a:r>
              <a:rPr b="1" lang="en-US" sz="1000" spc="-1" strike="noStrike">
                <a:solidFill>
                  <a:srgbClr val="000000"/>
                </a:solidFill>
                <a:latin typeface="Courier New Bold"/>
              </a:rPr>
              <a:t>(0,</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4f81bd"/>
                </a:solidFill>
                <a:latin typeface="Courier New Bold"/>
              </a:rPr>
              <a:t>CL_DEVICE_TYPE_GPU</a:t>
            </a:r>
            <a:r>
              <a:rPr b="1" lang="en-US" sz="1000" spc="-1" strike="noStrike">
                <a:solidFill>
                  <a:srgbClr val="000000"/>
                </a:solidFill>
                <a:latin typeface="Courier New Bold"/>
              </a:rPr>
              <a:t>, NULL, NULL, 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get the list of GPU devices associated with context</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17375e"/>
                </a:solidFill>
                <a:latin typeface="Courier New Bold"/>
              </a:rPr>
              <a:t>clGetContextInfo</a:t>
            </a:r>
            <a:r>
              <a:rPr b="1" lang="en-US" sz="1000" spc="-1" strike="noStrike">
                <a:solidFill>
                  <a:srgbClr val="000000"/>
                </a:solidFill>
                <a:latin typeface="Courier New Bold"/>
              </a:rPr>
              <a:t>(context, </a:t>
            </a:r>
            <a:r>
              <a:rPr b="1" lang="en-US" sz="1000" spc="-1" strike="noStrike">
                <a:solidFill>
                  <a:srgbClr val="4f81bd"/>
                </a:solidFill>
                <a:latin typeface="Courier New Bold"/>
              </a:rPr>
              <a:t>CL_CONTEXT_DEVICES</a:t>
            </a:r>
            <a:r>
              <a:rPr b="1" lang="en-US" sz="1000" spc="-1" strike="noStrike">
                <a:solidFill>
                  <a:srgbClr val="000000"/>
                </a:solidFill>
                <a:latin typeface="Courier New Bold"/>
              </a:rPr>
              <a:t>, 0, NULL, &amp;cb);</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4f81bd"/>
                </a:solidFill>
                <a:latin typeface="Courier New Bold"/>
              </a:rPr>
              <a:t>cl_device_id</a:t>
            </a:r>
            <a:r>
              <a:rPr b="1" lang="en-US" sz="1000" spc="-1" strike="noStrike">
                <a:solidFill>
                  <a:srgbClr val="000000"/>
                </a:solidFill>
                <a:latin typeface="Courier New Bold"/>
              </a:rPr>
              <a:t>[] devices = </a:t>
            </a:r>
            <a:r>
              <a:rPr b="1" lang="en-US" sz="1000" spc="-1" strike="noStrike">
                <a:solidFill>
                  <a:srgbClr val="17375e"/>
                </a:solidFill>
                <a:latin typeface="Courier New Bold"/>
              </a:rPr>
              <a:t>malloc</a:t>
            </a:r>
            <a:r>
              <a:rPr b="1" lang="en-US" sz="1000" spc="-1" strike="noStrike">
                <a:solidFill>
                  <a:srgbClr val="000000"/>
                </a:solidFill>
                <a:latin typeface="Courier New Bold"/>
              </a:rPr>
              <a:t>(cb);</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17375e"/>
                </a:solidFill>
                <a:latin typeface="Courier New Bold"/>
              </a:rPr>
              <a:t>clGetContextInfo</a:t>
            </a:r>
            <a:r>
              <a:rPr b="1" lang="en-US" sz="1000" spc="-1" strike="noStrike">
                <a:solidFill>
                  <a:srgbClr val="000000"/>
                </a:solidFill>
                <a:latin typeface="Courier New Bold"/>
              </a:rPr>
              <a:t>(context,</a:t>
            </a:r>
            <a:r>
              <a:rPr b="1" lang="en-US" sz="1000" spc="-1" strike="noStrike">
                <a:solidFill>
                  <a:srgbClr val="4f81bd"/>
                </a:solidFill>
                <a:latin typeface="Courier New Bold"/>
              </a:rPr>
              <a:t>CL_CONTEXT_DEVICES</a:t>
            </a:r>
            <a:r>
              <a:rPr b="1" lang="en-US" sz="1000" spc="-1" strike="noStrike">
                <a:solidFill>
                  <a:srgbClr val="000000"/>
                </a:solidFill>
                <a:latin typeface="Courier New Bold"/>
              </a:rPr>
              <a:t>,cb,devices,NULL);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create a command-queue</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cmd_queue = </a:t>
            </a:r>
            <a:r>
              <a:rPr b="1" lang="en-US" sz="1000" spc="-1" strike="noStrike">
                <a:solidFill>
                  <a:srgbClr val="17375e"/>
                </a:solidFill>
                <a:latin typeface="Courier New Bold"/>
              </a:rPr>
              <a:t>clCreateCommandQueue</a:t>
            </a:r>
            <a:r>
              <a:rPr b="1" lang="en-US" sz="1000" spc="-1" strike="noStrike">
                <a:solidFill>
                  <a:srgbClr val="000000"/>
                </a:solidFill>
                <a:latin typeface="Courier New Bold"/>
              </a:rPr>
              <a:t>(context,devices[0],0,NULL);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allocate the buffer memory objects</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memobjs[0]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CL_MEM_READ_ONLY |</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4f81bd"/>
                </a:solidFill>
                <a:latin typeface="Courier New Bold"/>
              </a:rPr>
              <a:t>       </a:t>
            </a:r>
            <a:r>
              <a:rPr b="1" lang="en-US" sz="1000" spc="-1" strike="noStrike">
                <a:solidFill>
                  <a:srgbClr val="4f81bd"/>
                </a:solidFill>
                <a:latin typeface="Courier New Bold"/>
              </a:rPr>
              <a:t>CL_MEM_COPY_HOST_PTR</a:t>
            </a: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srcA, NULL);</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memobjs[1]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CL_MEM_READ_ONLY |</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4f81bd"/>
                </a:solidFill>
                <a:latin typeface="Courier New Bold"/>
              </a:rPr>
              <a:t>       </a:t>
            </a:r>
            <a:r>
              <a:rPr b="1" lang="en-US" sz="1000" spc="-1" strike="noStrike">
                <a:solidFill>
                  <a:srgbClr val="4f81bd"/>
                </a:solidFill>
                <a:latin typeface="Courier New Bold"/>
              </a:rPr>
              <a:t>CL_MEM_COPY_HOST_PTR</a:t>
            </a: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srcb, 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memobjs[2] = </a:t>
            </a:r>
            <a:r>
              <a:rPr b="1" lang="en-US" sz="1000" spc="-1" strike="noStrike">
                <a:solidFill>
                  <a:srgbClr val="17375e"/>
                </a:solidFill>
                <a:latin typeface="Courier New Bold"/>
              </a:rPr>
              <a:t>clCreateBuffer</a:t>
            </a:r>
            <a:r>
              <a:rPr b="1" lang="en-US" sz="1000" spc="-1" strike="noStrike">
                <a:solidFill>
                  <a:srgbClr val="000000"/>
                </a:solidFill>
                <a:latin typeface="Courier New Bold"/>
              </a:rPr>
              <a:t>(context, </a:t>
            </a:r>
            <a:r>
              <a:rPr b="1" lang="en-US" sz="1000" spc="-1" strike="noStrike">
                <a:solidFill>
                  <a:srgbClr val="4f81bd"/>
                </a:solidFill>
                <a:latin typeface="Courier New Bold"/>
              </a:rPr>
              <a:t>CL_MEM_WRITE_ONLY</a:t>
            </a:r>
            <a:r>
              <a:rPr b="1" lang="en-US" sz="1000" spc="-1" strike="noStrike">
                <a:solidFill>
                  <a:srgbClr val="000000"/>
                </a:solidFill>
                <a:latin typeface="Courier New Bold"/>
              </a:rPr>
              <a:t>, </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17375e"/>
                </a:solidFill>
                <a:latin typeface="Courier New Bold"/>
              </a:rPr>
              <a:t>sizeof</a:t>
            </a:r>
            <a:r>
              <a:rPr b="1" lang="en-US" sz="1000" spc="-1" strike="noStrike">
                <a:solidFill>
                  <a:srgbClr val="000000"/>
                </a:solidFill>
                <a:latin typeface="Courier New Bold"/>
              </a:rPr>
              <a:t>(</a:t>
            </a:r>
            <a:r>
              <a:rPr b="1" lang="en-US" sz="1000" spc="-1" strike="noStrike">
                <a:solidFill>
                  <a:srgbClr val="4f81bd"/>
                </a:solidFill>
                <a:latin typeface="Courier New Bold"/>
              </a:rPr>
              <a:t>cl_float</a:t>
            </a:r>
            <a:r>
              <a:rPr b="1" lang="en-US" sz="1000" spc="-1" strike="noStrike">
                <a:solidFill>
                  <a:srgbClr val="000000"/>
                </a:solidFill>
                <a:latin typeface="Courier New Bold"/>
              </a:rPr>
              <a:t>)*n, NULL, 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create the program</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program = </a:t>
            </a:r>
            <a:r>
              <a:rPr b="1" lang="en-US" sz="1000" spc="-1" strike="noStrike">
                <a:solidFill>
                  <a:srgbClr val="17375e"/>
                </a:solidFill>
                <a:latin typeface="Courier New Bold"/>
              </a:rPr>
              <a:t>clCreateProgramWithSource</a:t>
            </a:r>
            <a:r>
              <a:rPr b="1" lang="en-US" sz="1000" spc="-1" strike="noStrike">
                <a:solidFill>
                  <a:srgbClr val="000000"/>
                </a:solidFill>
                <a:latin typeface="Courier New Bold"/>
              </a:rPr>
              <a:t>(context, 1,</a:t>
            </a:r>
            <a:endParaRPr b="0" lang="en-US" sz="1000" spc="-1" strike="noStrike">
              <a:solidFill>
                <a:srgbClr val="000000"/>
              </a:solidFill>
              <a:latin typeface="Letter Gothic Std"/>
            </a:endParaRPr>
          </a:p>
          <a:p>
            <a:pPr>
              <a:lnSpc>
                <a:spcPct val="100000"/>
              </a:lnSpc>
              <a:spcBef>
                <a:spcPts val="201"/>
              </a:spcBef>
            </a:pPr>
            <a:r>
              <a:rPr b="1" lang="en-US" sz="1000" spc="-1" strike="noStrike">
                <a:solidFill>
                  <a:srgbClr val="000000"/>
                </a:solidFill>
                <a:latin typeface="Courier New Bold"/>
              </a:rPr>
              <a:t>                                </a:t>
            </a:r>
            <a:r>
              <a:rPr b="1" lang="en-US" sz="1000" spc="-1" strike="noStrike">
                <a:solidFill>
                  <a:srgbClr val="000000"/>
                </a:solidFill>
                <a:latin typeface="Courier New Bold"/>
              </a:rPr>
              <a:t>&amp;program_source, NULL, NULL);</a:t>
            </a:r>
            <a:endParaRPr b="0" lang="en-US" sz="1000" spc="-1" strike="noStrike">
              <a:solidFill>
                <a:srgbClr val="000000"/>
              </a:solidFill>
              <a:latin typeface="Letter Gothic Std"/>
            </a:endParaRPr>
          </a:p>
          <a:p>
            <a:pPr>
              <a:lnSpc>
                <a:spcPct val="100000"/>
              </a:lnSpc>
              <a:spcBef>
                <a:spcPts val="201"/>
              </a:spcBef>
            </a:pPr>
            <a:endParaRPr b="0" lang="en-US" sz="1000" spc="-1" strike="noStrike">
              <a:solidFill>
                <a:srgbClr val="000000"/>
              </a:solidFill>
              <a:latin typeface="Letter Gothic Std"/>
            </a:endParaRPr>
          </a:p>
        </p:txBody>
      </p:sp>
      <p:sp>
        <p:nvSpPr>
          <p:cNvPr id="1209" name="TextShape 3"/>
          <p:cNvSpPr txBox="1"/>
          <p:nvPr/>
        </p:nvSpPr>
        <p:spPr>
          <a:xfrm>
            <a:off x="4572000" y="1600200"/>
            <a:ext cx="4464000" cy="4525560"/>
          </a:xfrm>
          <a:prstGeom prst="rect">
            <a:avLst/>
          </a:prstGeom>
          <a:noFill/>
          <a:ln>
            <a:noFill/>
          </a:ln>
        </p:spPr>
        <p:txBody>
          <a:bodyPr>
            <a:normAutofit/>
          </a:bodyPr>
          <a:p>
            <a:pPr>
              <a:lnSpc>
                <a:spcPct val="100000"/>
              </a:lnSpc>
              <a:spcBef>
                <a:spcPts val="210"/>
              </a:spcBef>
            </a:pPr>
            <a:r>
              <a:rPr b="1" lang="en-US" sz="1050" spc="-1" strike="noStrike">
                <a:solidFill>
                  <a:srgbClr val="000000"/>
                </a:solidFill>
                <a:latin typeface="Courier New Bold"/>
              </a:rPr>
              <a:t>// build the program</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clBuildProgram</a:t>
            </a:r>
            <a:r>
              <a:rPr b="1" lang="en-US" sz="1050" spc="-1" strike="noStrike">
                <a:solidFill>
                  <a:srgbClr val="000000"/>
                </a:solidFill>
                <a:latin typeface="Courier New Bold"/>
              </a:rPr>
              <a:t>(program, 0, NULL,NULL,NULL,NULL);</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create the kernel</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kernel = </a:t>
            </a:r>
            <a:r>
              <a:rPr b="1" lang="en-US" sz="1050" spc="-1" strike="noStrike">
                <a:solidFill>
                  <a:srgbClr val="17375e"/>
                </a:solidFill>
                <a:latin typeface="Courier New Bold"/>
              </a:rPr>
              <a:t>clCreateKernel</a:t>
            </a:r>
            <a:r>
              <a:rPr b="1" lang="en-US" sz="1050" spc="-1" strike="noStrike">
                <a:solidFill>
                  <a:srgbClr val="000000"/>
                </a:solidFill>
                <a:latin typeface="Courier New Bold"/>
              </a:rPr>
              <a:t>(program, “vec_add”, NULL);</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set the args values</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0, (void *) &amp;memobjs[0], </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1, (void *) &amp;memobjs[1], </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clSetKernelArg</a:t>
            </a:r>
            <a:r>
              <a:rPr b="1" lang="en-US" sz="1050" spc="-1" strike="noStrike">
                <a:solidFill>
                  <a:srgbClr val="000000"/>
                </a:solidFill>
                <a:latin typeface="Courier New Bold"/>
              </a:rPr>
              <a:t>(kernel, 2, (void *) &amp;memobjs[2], </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17375e"/>
                </a:solidFill>
                <a:latin typeface="Courier New Bold"/>
              </a:rPr>
              <a:t>                         </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cl_mem</a:t>
            </a:r>
            <a:r>
              <a:rPr b="1" lang="en-US" sz="1050" spc="-1" strike="noStrike">
                <a:solidFill>
                  <a:srgbClr val="000000"/>
                </a:solidFill>
                <a:latin typeface="Courier New Bold"/>
              </a:rPr>
              <a:t>));</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set work-item dimensions</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global_work_size[0] = n;</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execute kernel</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clEnqueueNDRangeKernel</a:t>
            </a:r>
            <a:r>
              <a:rPr b="1" lang="en-US" sz="1050" spc="-1" strike="noStrike">
                <a:solidFill>
                  <a:srgbClr val="000000"/>
                </a:solidFill>
                <a:latin typeface="Courier New Bold"/>
              </a:rPr>
              <a:t>(cmd_queue, kernel, 1, NULL,</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global_work_size, NULL,0,NULL,NULL);</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read output array</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err = </a:t>
            </a:r>
            <a:r>
              <a:rPr b="1" lang="en-US" sz="1050" spc="-1" strike="noStrike">
                <a:solidFill>
                  <a:srgbClr val="17375e"/>
                </a:solidFill>
                <a:latin typeface="Courier New Bold"/>
              </a:rPr>
              <a:t>clEnqueueReadBuffer</a:t>
            </a:r>
            <a:r>
              <a:rPr b="1" lang="en-US" sz="1050" spc="-1" strike="noStrike">
                <a:solidFill>
                  <a:srgbClr val="000000"/>
                </a:solidFill>
                <a:latin typeface="Courier New Bold"/>
              </a:rPr>
              <a:t>(cmd_queue, memobjs[2], </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4f81bd"/>
                </a:solidFill>
                <a:latin typeface="Courier New Bold"/>
              </a:rPr>
              <a:t>                          </a:t>
            </a:r>
            <a:r>
              <a:rPr b="1" lang="en-US" sz="1050" spc="-1" strike="noStrike">
                <a:solidFill>
                  <a:srgbClr val="4f81bd"/>
                </a:solidFill>
                <a:latin typeface="Courier New Bold"/>
              </a:rPr>
              <a:t>CL_TRUE</a:t>
            </a:r>
            <a:r>
              <a:rPr b="1" lang="en-US" sz="1050" spc="-1" strike="noStrike">
                <a:solidFill>
                  <a:srgbClr val="000000"/>
                </a:solidFill>
                <a:latin typeface="Courier New Bold"/>
              </a:rPr>
              <a:t>, 0,</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n*</a:t>
            </a:r>
            <a:r>
              <a:rPr b="1" lang="en-US" sz="1050" spc="-1" strike="noStrike">
                <a:solidFill>
                  <a:srgbClr val="17375e"/>
                </a:solidFill>
                <a:latin typeface="Courier New Bold"/>
              </a:rPr>
              <a:t>sizeof</a:t>
            </a:r>
            <a:r>
              <a:rPr b="1" lang="en-US" sz="1050" spc="-1" strike="noStrike">
                <a:solidFill>
                  <a:srgbClr val="000000"/>
                </a:solidFill>
                <a:latin typeface="Courier New Bold"/>
              </a:rPr>
              <a:t>(</a:t>
            </a:r>
            <a:r>
              <a:rPr b="1" lang="en-US" sz="1050" spc="-1" strike="noStrike">
                <a:solidFill>
                  <a:srgbClr val="4f81bd"/>
                </a:solidFill>
                <a:latin typeface="Courier New Bold"/>
              </a:rPr>
              <a:t>cl_float</a:t>
            </a:r>
            <a:r>
              <a:rPr b="1" lang="en-US" sz="1050" spc="-1" strike="noStrike">
                <a:solidFill>
                  <a:srgbClr val="000000"/>
                </a:solidFill>
                <a:latin typeface="Courier New Bold"/>
              </a:rPr>
              <a:t>), dst,</a:t>
            </a:r>
            <a:endParaRPr b="0" lang="en-US" sz="1050" spc="-1" strike="noStrike">
              <a:solidFill>
                <a:srgbClr val="000000"/>
              </a:solidFill>
              <a:latin typeface="Letter Gothic Std"/>
            </a:endParaRPr>
          </a:p>
          <a:p>
            <a:pPr>
              <a:lnSpc>
                <a:spcPct val="100000"/>
              </a:lnSpc>
              <a:spcBef>
                <a:spcPts val="210"/>
              </a:spcBef>
            </a:pPr>
            <a:r>
              <a:rPr b="1" lang="en-US" sz="1050" spc="-1" strike="noStrike">
                <a:solidFill>
                  <a:srgbClr val="000000"/>
                </a:solidFill>
                <a:latin typeface="Courier New Bold"/>
              </a:rPr>
              <a:t>                          </a:t>
            </a:r>
            <a:r>
              <a:rPr b="1" lang="en-US" sz="1050" spc="-1" strike="noStrike">
                <a:solidFill>
                  <a:srgbClr val="000000"/>
                </a:solidFill>
                <a:latin typeface="Courier New Bold"/>
              </a:rPr>
              <a:t>0, NULL, NULL);</a:t>
            </a:r>
            <a:endParaRPr b="0" lang="en-US" sz="1050" spc="-1" strike="noStrike">
              <a:solidFill>
                <a:srgbClr val="000000"/>
              </a:solidFill>
              <a:latin typeface="Letter Gothic Std"/>
            </a:endParaRPr>
          </a:p>
          <a:p>
            <a:pPr>
              <a:lnSpc>
                <a:spcPct val="100000"/>
              </a:lnSpc>
              <a:spcBef>
                <a:spcPts val="210"/>
              </a:spcBef>
            </a:pPr>
            <a:endParaRPr b="0" lang="en-US" sz="1050" spc="-1" strike="noStrike">
              <a:solidFill>
                <a:srgbClr val="000000"/>
              </a:solidFill>
              <a:latin typeface="Letter Gothic Std"/>
            </a:endParaRPr>
          </a:p>
        </p:txBody>
      </p:sp>
      <p:sp>
        <p:nvSpPr>
          <p:cNvPr id="1210" name="CustomShape 4"/>
          <p:cNvSpPr/>
          <p:nvPr/>
        </p:nvSpPr>
        <p:spPr>
          <a:xfrm>
            <a:off x="4494600" y="1556280"/>
            <a:ext cx="4469760" cy="466200"/>
          </a:xfrm>
          <a:prstGeom prst="rect">
            <a:avLst/>
          </a:prstGeom>
          <a:solidFill>
            <a:schemeClr val="accent1">
              <a:alpha val="50000"/>
            </a:schemeClr>
          </a:solidFill>
          <a:ln w="9360">
            <a:noFill/>
          </a:ln>
        </p:spPr>
        <p:style>
          <a:lnRef idx="0"/>
          <a:fillRef idx="0"/>
          <a:effectRef idx="0"/>
          <a:fontRef idx="minor"/>
        </p:style>
      </p:sp>
      <p:sp>
        <p:nvSpPr>
          <p:cNvPr id="1211" name="CustomShape 5"/>
          <p:cNvSpPr/>
          <p:nvPr/>
        </p:nvSpPr>
        <p:spPr>
          <a:xfrm>
            <a:off x="38520" y="1551960"/>
            <a:ext cx="4455360" cy="2020680"/>
          </a:xfrm>
          <a:prstGeom prst="rect">
            <a:avLst/>
          </a:prstGeom>
          <a:solidFill>
            <a:schemeClr val="accent2">
              <a:alpha val="50000"/>
            </a:schemeClr>
          </a:solidFill>
          <a:ln w="9360">
            <a:noFill/>
          </a:ln>
        </p:spPr>
        <p:style>
          <a:lnRef idx="0"/>
          <a:fillRef idx="0"/>
          <a:effectRef idx="0"/>
          <a:fontRef idx="minor"/>
        </p:style>
      </p:sp>
      <p:sp>
        <p:nvSpPr>
          <p:cNvPr id="1212" name="CustomShape 6"/>
          <p:cNvSpPr/>
          <p:nvPr/>
        </p:nvSpPr>
        <p:spPr>
          <a:xfrm>
            <a:off x="582840" y="2473920"/>
            <a:ext cx="3367080" cy="63828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Define platform and queues</a:t>
            </a:r>
            <a:endParaRPr b="0" lang="en-US" sz="1800" spc="-1" strike="noStrike">
              <a:latin typeface="Arial"/>
            </a:endParaRPr>
          </a:p>
        </p:txBody>
      </p:sp>
      <p:sp>
        <p:nvSpPr>
          <p:cNvPr id="1213" name="CustomShape 7"/>
          <p:cNvSpPr/>
          <p:nvPr/>
        </p:nvSpPr>
        <p:spPr>
          <a:xfrm>
            <a:off x="38520" y="3573000"/>
            <a:ext cx="4455360" cy="1295640"/>
          </a:xfrm>
          <a:prstGeom prst="rect">
            <a:avLst/>
          </a:prstGeom>
          <a:solidFill>
            <a:schemeClr val="accent3">
              <a:alpha val="50000"/>
            </a:schemeClr>
          </a:solidFill>
          <a:ln w="9360">
            <a:noFill/>
          </a:ln>
        </p:spPr>
        <p:style>
          <a:lnRef idx="0"/>
          <a:fillRef idx="0"/>
          <a:effectRef idx="0"/>
          <a:fontRef idx="minor"/>
        </p:style>
      </p:sp>
      <p:sp>
        <p:nvSpPr>
          <p:cNvPr id="1214" name="CustomShape 8"/>
          <p:cNvSpPr/>
          <p:nvPr/>
        </p:nvSpPr>
        <p:spPr>
          <a:xfrm>
            <a:off x="712800" y="4005000"/>
            <a:ext cx="3106800" cy="63828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Define memory objects</a:t>
            </a:r>
            <a:endParaRPr b="0" lang="en-US" sz="1800" spc="-1" strike="noStrike">
              <a:latin typeface="Arial"/>
            </a:endParaRPr>
          </a:p>
        </p:txBody>
      </p:sp>
      <p:sp>
        <p:nvSpPr>
          <p:cNvPr id="1215" name="CustomShape 9"/>
          <p:cNvSpPr/>
          <p:nvPr/>
        </p:nvSpPr>
        <p:spPr>
          <a:xfrm>
            <a:off x="47880" y="4869000"/>
            <a:ext cx="4446360" cy="1263600"/>
          </a:xfrm>
          <a:prstGeom prst="rect">
            <a:avLst/>
          </a:prstGeom>
          <a:solidFill>
            <a:schemeClr val="accent4">
              <a:alpha val="50000"/>
            </a:schemeClr>
          </a:solidFill>
          <a:ln w="9360">
            <a:noFill/>
          </a:ln>
        </p:spPr>
        <p:style>
          <a:lnRef idx="0"/>
          <a:fillRef idx="0"/>
          <a:effectRef idx="0"/>
          <a:fontRef idx="minor"/>
        </p:style>
      </p:sp>
      <p:sp>
        <p:nvSpPr>
          <p:cNvPr id="1216" name="CustomShape 10"/>
          <p:cNvSpPr/>
          <p:nvPr/>
        </p:nvSpPr>
        <p:spPr>
          <a:xfrm>
            <a:off x="936720" y="5301360"/>
            <a:ext cx="2678040" cy="63828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Create the program</a:t>
            </a:r>
            <a:endParaRPr b="0" lang="en-US" sz="1800" spc="-1" strike="noStrike">
              <a:latin typeface="Arial"/>
            </a:endParaRPr>
          </a:p>
        </p:txBody>
      </p:sp>
      <p:sp>
        <p:nvSpPr>
          <p:cNvPr id="1217" name="CustomShape 11"/>
          <p:cNvSpPr/>
          <p:nvPr/>
        </p:nvSpPr>
        <p:spPr>
          <a:xfrm>
            <a:off x="5620680" y="1604880"/>
            <a:ext cx="2134440" cy="63828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Build the program</a:t>
            </a:r>
            <a:endParaRPr b="0" lang="en-US" sz="1800" spc="-1" strike="noStrike">
              <a:latin typeface="Arial"/>
            </a:endParaRPr>
          </a:p>
        </p:txBody>
      </p:sp>
      <p:sp>
        <p:nvSpPr>
          <p:cNvPr id="1218" name="CustomShape 12"/>
          <p:cNvSpPr/>
          <p:nvPr/>
        </p:nvSpPr>
        <p:spPr>
          <a:xfrm>
            <a:off x="4494600" y="2026800"/>
            <a:ext cx="4469760" cy="2244600"/>
          </a:xfrm>
          <a:prstGeom prst="rect">
            <a:avLst/>
          </a:prstGeom>
          <a:solidFill>
            <a:schemeClr val="accent6">
              <a:alpha val="50000"/>
            </a:schemeClr>
          </a:solidFill>
          <a:ln w="9360">
            <a:noFill/>
          </a:ln>
        </p:spPr>
        <p:style>
          <a:lnRef idx="0"/>
          <a:fillRef idx="0"/>
          <a:effectRef idx="0"/>
          <a:fontRef idx="minor"/>
        </p:style>
      </p:sp>
      <p:sp>
        <p:nvSpPr>
          <p:cNvPr id="1219" name="CustomShape 13"/>
          <p:cNvSpPr/>
          <p:nvPr/>
        </p:nvSpPr>
        <p:spPr>
          <a:xfrm>
            <a:off x="5257080" y="2964600"/>
            <a:ext cx="2875680" cy="63828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Create and setup kernel</a:t>
            </a:r>
            <a:endParaRPr b="0" lang="en-US" sz="1800" spc="-1" strike="noStrike">
              <a:latin typeface="Arial"/>
            </a:endParaRPr>
          </a:p>
        </p:txBody>
      </p:sp>
      <p:sp>
        <p:nvSpPr>
          <p:cNvPr id="1220" name="CustomShape 14"/>
          <p:cNvSpPr/>
          <p:nvPr/>
        </p:nvSpPr>
        <p:spPr>
          <a:xfrm>
            <a:off x="4494600" y="4272120"/>
            <a:ext cx="4469760" cy="734400"/>
          </a:xfrm>
          <a:prstGeom prst="rect">
            <a:avLst/>
          </a:prstGeom>
          <a:solidFill>
            <a:schemeClr val="tx2">
              <a:alpha val="50000"/>
            </a:schemeClr>
          </a:solidFill>
          <a:ln w="9360">
            <a:noFill/>
          </a:ln>
        </p:spPr>
        <p:style>
          <a:lnRef idx="0"/>
          <a:fillRef idx="0"/>
          <a:effectRef idx="0"/>
          <a:fontRef idx="minor"/>
        </p:style>
      </p:sp>
      <p:sp>
        <p:nvSpPr>
          <p:cNvPr id="1221" name="CustomShape 15"/>
          <p:cNvSpPr/>
          <p:nvPr/>
        </p:nvSpPr>
        <p:spPr>
          <a:xfrm>
            <a:off x="5525640" y="4455360"/>
            <a:ext cx="2333880" cy="63828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Execute the kernel</a:t>
            </a:r>
            <a:endParaRPr b="0" lang="en-US" sz="1800" spc="-1" strike="noStrike">
              <a:latin typeface="Arial"/>
            </a:endParaRPr>
          </a:p>
        </p:txBody>
      </p:sp>
      <p:sp>
        <p:nvSpPr>
          <p:cNvPr id="1222" name="CustomShape 16"/>
          <p:cNvSpPr/>
          <p:nvPr/>
        </p:nvSpPr>
        <p:spPr>
          <a:xfrm>
            <a:off x="4494600" y="5006520"/>
            <a:ext cx="4469760" cy="1126080"/>
          </a:xfrm>
          <a:prstGeom prst="rect">
            <a:avLst/>
          </a:prstGeom>
          <a:solidFill>
            <a:schemeClr val="tx1">
              <a:alpha val="50000"/>
            </a:schemeClr>
          </a:solidFill>
          <a:ln w="9360">
            <a:noFill/>
          </a:ln>
        </p:spPr>
        <p:style>
          <a:lnRef idx="0"/>
          <a:fillRef idx="0"/>
          <a:effectRef idx="0"/>
          <a:fontRef idx="minor"/>
        </p:style>
      </p:sp>
      <p:sp>
        <p:nvSpPr>
          <p:cNvPr id="1223" name="CustomShape 17"/>
          <p:cNvSpPr/>
          <p:nvPr/>
        </p:nvSpPr>
        <p:spPr>
          <a:xfrm>
            <a:off x="5264280" y="5385240"/>
            <a:ext cx="2852280" cy="63828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000000"/>
                </a:solidFill>
                <a:latin typeface="Trebuchet MS"/>
                <a:ea typeface="ヒラギノ角ゴ ProN W3"/>
              </a:rPr>
              <a:t>Read results on the host</a:t>
            </a:r>
            <a:endParaRPr b="0" lang="en-US" sz="1800" spc="-1" strike="noStrike">
              <a:latin typeface="Arial"/>
            </a:endParaRPr>
          </a:p>
        </p:txBody>
      </p:sp>
      <p:sp>
        <p:nvSpPr>
          <p:cNvPr id="1224" name="CustomShape 18"/>
          <p:cNvSpPr/>
          <p:nvPr/>
        </p:nvSpPr>
        <p:spPr>
          <a:xfrm>
            <a:off x="74880" y="6132960"/>
            <a:ext cx="8839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It’s complicated, but most of this is “boilerplate” and not as bad as it looks.</a:t>
            </a:r>
            <a:endParaRPr b="0" lang="en-US" sz="1800" spc="-1" strike="noStrike">
              <a:latin typeface="Arial"/>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TextShape 1"/>
          <p:cNvSpPr txBox="1"/>
          <p:nvPr/>
        </p:nvSpPr>
        <p:spPr>
          <a:xfrm>
            <a:off x="0" y="274680"/>
            <a:ext cx="91436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Exercise 2: Running the Vadd kernel</a:t>
            </a:r>
            <a:endParaRPr b="0" lang="en-US" sz="4400" spc="-1" strike="noStrike">
              <a:solidFill>
                <a:srgbClr val="000000"/>
              </a:solidFill>
              <a:latin typeface="Trebuchet MS"/>
            </a:endParaRPr>
          </a:p>
        </p:txBody>
      </p:sp>
      <p:sp>
        <p:nvSpPr>
          <p:cNvPr id="1226" name="TextShape 2"/>
          <p:cNvSpPr txBox="1"/>
          <p:nvPr/>
        </p:nvSpPr>
        <p:spPr>
          <a:xfrm>
            <a:off x="179640" y="1600200"/>
            <a:ext cx="8784720" cy="5140800"/>
          </a:xfrm>
          <a:prstGeom prst="rect">
            <a:avLst/>
          </a:prstGeom>
          <a:noFill/>
          <a:ln>
            <a:noFill/>
          </a:ln>
        </p:spPr>
        <p:txBody>
          <a:bodyPr>
            <a:normAutofit/>
          </a:bodyPr>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To inspect and verify that you can run an OpenCL kernel</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Take the provided C Vadd program. It will run a simple kernel to add two vectors together. </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Look at the host code and identify the API calls in the host code. Compare them against the API descriptions on the OpenCL reference card.</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There are some helper files which time the execution, output device information neatly and check errors.</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A message verifying that the vector addition completed successfully</a:t>
            </a:r>
            <a:endParaRPr b="0" lang="en-US" sz="2800" spc="-1" strike="noStrike">
              <a:solidFill>
                <a:srgbClr val="000000"/>
              </a:solidFill>
              <a:latin typeface="Trebuchet MS"/>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7" name="TextShape 1"/>
          <p:cNvSpPr txBox="1"/>
          <p:nvPr/>
        </p:nvSpPr>
        <p:spPr>
          <a:xfrm>
            <a:off x="722160" y="4406760"/>
            <a:ext cx="7772040" cy="1361880"/>
          </a:xfrm>
          <a:prstGeom prst="rect">
            <a:avLst/>
          </a:prstGeom>
          <a:noFill/>
          <a:ln>
            <a:noFill/>
          </a:ln>
        </p:spPr>
        <p:txBody>
          <a:bodyPr/>
          <a:p>
            <a:pPr>
              <a:lnSpc>
                <a:spcPct val="100000"/>
              </a:lnSpc>
            </a:pPr>
            <a:r>
              <a:rPr b="1" lang="en-US" sz="4000" spc="-1" strike="noStrike" cap="all">
                <a:solidFill>
                  <a:srgbClr val="000000"/>
                </a:solidFill>
                <a:latin typeface="Trebuchet MS"/>
              </a:rPr>
              <a:t>Overview of OpenCL APIs</a:t>
            </a:r>
            <a:endParaRPr b="0" lang="en-US" sz="4000" spc="-1" strike="noStrike">
              <a:solidFill>
                <a:srgbClr val="000000"/>
              </a:solidFill>
              <a:latin typeface="Trebuchet MS"/>
            </a:endParaRPr>
          </a:p>
        </p:txBody>
      </p:sp>
      <p:sp>
        <p:nvSpPr>
          <p:cNvPr id="1228"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4</a:t>
            </a:r>
            <a:endParaRPr b="0" lang="en-US" sz="2000" spc="-1" strike="noStrike">
              <a:solidFill>
                <a:srgbClr val="000000"/>
              </a:solidFill>
              <a:latin typeface="Trebuchet MS"/>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多种平台支持！</a:t>
            </a:r>
            <a:endParaRPr b="0" lang="en-US" sz="4400" spc="-1" strike="noStrike">
              <a:solidFill>
                <a:srgbClr val="000000"/>
              </a:solidFill>
              <a:latin typeface="Trebuchet MS"/>
            </a:endParaRPr>
          </a:p>
        </p:txBody>
      </p:sp>
      <p:sp>
        <p:nvSpPr>
          <p:cNvPr id="483"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 </a:t>
            </a:r>
            <a:r>
              <a:rPr b="0" lang="en-US" sz="3200" spc="-1" strike="noStrike">
                <a:solidFill>
                  <a:srgbClr val="000000"/>
                </a:solidFill>
                <a:latin typeface="Trebuchet MS"/>
              </a:rPr>
              <a:t>可以运行在很多平台上</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为了和每个设备所用的库函数协调合作，运行环境（</a:t>
            </a:r>
            <a:r>
              <a:rPr b="0" lang="en-US" sz="3200" spc="-1" strike="noStrike">
                <a:solidFill>
                  <a:srgbClr val="000000"/>
                </a:solidFill>
                <a:latin typeface="Trebuchet MS"/>
              </a:rPr>
              <a:t>runtime</a:t>
            </a:r>
            <a:r>
              <a:rPr b="0" lang="en-US" sz="3200" spc="-1" strike="noStrike">
                <a:solidFill>
                  <a:srgbClr val="000000"/>
                </a:solidFill>
                <a:latin typeface="Trebuchet MS"/>
              </a:rPr>
              <a:t>）使用 </a:t>
            </a:r>
            <a:r>
              <a:rPr b="0" lang="en-US" sz="3200" spc="-1" strike="noStrike">
                <a:solidFill>
                  <a:srgbClr val="000000"/>
                </a:solidFill>
                <a:latin typeface="Trebuchet MS"/>
              </a:rPr>
              <a:t>ICD </a:t>
            </a:r>
            <a:r>
              <a:rPr b="0" lang="en-US" sz="3200" spc="-1" strike="noStrike">
                <a:solidFill>
                  <a:srgbClr val="000000"/>
                </a:solidFill>
                <a:latin typeface="Trebuchet MS"/>
              </a:rPr>
              <a:t>进行区分</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如果你针对通用运行环境（</a:t>
            </a:r>
            <a:r>
              <a:rPr b="0" lang="en-US" sz="3200" spc="-1" strike="noStrike">
                <a:solidFill>
                  <a:srgbClr val="000000"/>
                </a:solidFill>
                <a:latin typeface="Trebuchet MS"/>
              </a:rPr>
              <a:t>generic runtime</a:t>
            </a:r>
            <a:r>
              <a:rPr b="0" lang="en-US" sz="3200" spc="-1" strike="noStrike">
                <a:solidFill>
                  <a:srgbClr val="000000"/>
                </a:solidFill>
                <a:latin typeface="Trebuchet MS"/>
              </a:rPr>
              <a:t>）来编译代码</a:t>
            </a:r>
            <a:r>
              <a:rPr b="0" lang="en-US" sz="3200" spc="-1" strike="noStrike">
                <a:solidFill>
                  <a:srgbClr val="000000"/>
                </a:solidFill>
                <a:latin typeface="Trebuchet MS"/>
              </a:rPr>
              <a:t>, ICD </a:t>
            </a:r>
            <a:r>
              <a:rPr b="0" lang="en-US" sz="3200" spc="-1" strike="noStrike">
                <a:solidFill>
                  <a:srgbClr val="000000"/>
                </a:solidFill>
                <a:latin typeface="Trebuchet MS"/>
              </a:rPr>
              <a:t>就会在需要的时候加载正确的平台运行环境（ </a:t>
            </a:r>
            <a:r>
              <a:rPr b="0" lang="en-US" sz="3200" spc="-1" strike="noStrike">
                <a:solidFill>
                  <a:srgbClr val="000000"/>
                </a:solidFill>
                <a:latin typeface="Trebuchet MS"/>
              </a:rPr>
              <a:t>platform runtime </a:t>
            </a:r>
            <a:r>
              <a:rPr b="0" lang="en-US" sz="3200" spc="-1" strike="noStrike">
                <a:solidFill>
                  <a:srgbClr val="000000"/>
                </a:solidFill>
                <a:latin typeface="Trebuchet MS"/>
              </a:rPr>
              <a:t>） </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这些运行环境可以在</a:t>
            </a:r>
            <a:r>
              <a:rPr b="0" lang="en-US" sz="3200" spc="-1" strike="noStrike">
                <a:solidFill>
                  <a:srgbClr val="000000"/>
                </a:solidFill>
                <a:latin typeface="Trebuchet MS"/>
              </a:rPr>
              <a:t>/etc/OpenCL/vendors </a:t>
            </a:r>
            <a:r>
              <a:rPr b="0" lang="en-US" sz="3200" spc="-1" strike="noStrike">
                <a:solidFill>
                  <a:srgbClr val="000000"/>
                </a:solidFill>
                <a:latin typeface="Trebuchet MS"/>
              </a:rPr>
              <a:t>这个目录下找到</a:t>
            </a:r>
            <a:endParaRPr b="0" lang="en-US" sz="3200" spc="-1" strike="noStrike">
              <a:solidFill>
                <a:srgbClr val="000000"/>
              </a:solidFill>
              <a:latin typeface="Trebuchet MS"/>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Host programs can be “ugly”</a:t>
            </a:r>
            <a:endParaRPr b="0" lang="en-US" sz="4400" spc="-1" strike="noStrike">
              <a:solidFill>
                <a:srgbClr val="000000"/>
              </a:solidFill>
              <a:latin typeface="Trebuchet MS"/>
            </a:endParaRPr>
          </a:p>
        </p:txBody>
      </p:sp>
      <p:sp>
        <p:nvSpPr>
          <p:cNvPr id="1230" name="TextShape 2"/>
          <p:cNvSpPr txBox="1"/>
          <p:nvPr/>
        </p:nvSpPr>
        <p:spPr>
          <a:xfrm>
            <a:off x="457200" y="1600200"/>
            <a:ext cx="857880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OpenCL’s goal is extreme portability, so it exposes </a:t>
            </a:r>
            <a:r>
              <a:rPr b="1" i="1" lang="en-US" sz="3200" spc="-1" strike="noStrike">
                <a:solidFill>
                  <a:srgbClr val="9bbb59"/>
                </a:solidFill>
                <a:latin typeface="Trebuchet MS"/>
              </a:rPr>
              <a:t>everything</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(i.e. it is quite verbose!).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But most of the host code is the same from one application to the next – the re-use  makes the verbosity a non-issue.</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You can package common API combinations into functions or even C++ or Python classes to make the reuse more convenient.</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The C++ Interface</a:t>
            </a:r>
            <a:endParaRPr b="0" lang="en-US" sz="4400" spc="-1" strike="noStrike">
              <a:solidFill>
                <a:srgbClr val="000000"/>
              </a:solidFill>
              <a:latin typeface="Trebuchet MS"/>
            </a:endParaRPr>
          </a:p>
        </p:txBody>
      </p:sp>
      <p:sp>
        <p:nvSpPr>
          <p:cNvPr id="1232" name="TextShape 2"/>
          <p:cNvSpPr txBox="1"/>
          <p:nvPr/>
        </p:nvSpPr>
        <p:spPr>
          <a:xfrm>
            <a:off x="179640" y="1456200"/>
            <a:ext cx="8784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Khronos has defined a common C++ header file containing a high level interface to OpenCL, </a:t>
            </a:r>
            <a:r>
              <a:rPr b="0" lang="en-US" sz="3200" spc="-1" strike="noStrike">
                <a:solidFill>
                  <a:srgbClr val="f79646"/>
                </a:solidFill>
                <a:latin typeface="Trebuchet MS"/>
              </a:rPr>
              <a:t>cl.hpp</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This interface is dramatically easier to work with</a:t>
            </a:r>
            <a:r>
              <a:rPr b="0" lang="en-US" sz="3200" spc="-1" strike="noStrike" baseline="30000">
                <a:solidFill>
                  <a:srgbClr val="000000"/>
                </a:solidFill>
                <a:latin typeface="Trebuchet MS"/>
              </a:rPr>
              <a:t>1</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Key features: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Uses common defaults for the platform and command-queue, saving the programmer from extra coding for the most common use cases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Simplifies the basic API by bundling key parameters with the objects rather than requiring verbose and repetitive argument lists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Ability to “call” a kernel from the host, like a regular function</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Error checking can be performed with C++ exceptions</a:t>
            </a:r>
            <a:endParaRPr b="0" lang="en-US" sz="2800" spc="-1" strike="noStrike">
              <a:solidFill>
                <a:srgbClr val="000000"/>
              </a:solidFill>
              <a:latin typeface="Trebuchet MS"/>
            </a:endParaRPr>
          </a:p>
        </p:txBody>
      </p:sp>
      <p:sp>
        <p:nvSpPr>
          <p:cNvPr id="1233" name="CustomShape 3"/>
          <p:cNvSpPr/>
          <p:nvPr/>
        </p:nvSpPr>
        <p:spPr>
          <a:xfrm>
            <a:off x="4990320" y="6488640"/>
            <a:ext cx="43326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baseline="30000">
                <a:solidFill>
                  <a:srgbClr val="000000"/>
                </a:solidFill>
                <a:latin typeface="Trebuchet MS"/>
              </a:rPr>
              <a:t>1</a:t>
            </a:r>
            <a:r>
              <a:rPr b="0" lang="en-US" sz="1800" spc="-1" strike="noStrike">
                <a:solidFill>
                  <a:srgbClr val="000000"/>
                </a:solidFill>
                <a:latin typeface="Trebuchet MS"/>
              </a:rPr>
              <a:t> especially for C++ programmers…</a:t>
            </a:r>
            <a:endParaRPr b="0" lang="en-US" sz="1800" spc="-1" strike="noStrike">
              <a:latin typeface="Arial"/>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TextShape 1"/>
          <p:cNvSpPr txBox="1"/>
          <p:nvPr/>
        </p:nvSpPr>
        <p:spPr>
          <a:xfrm>
            <a:off x="107640" y="274680"/>
            <a:ext cx="8928720" cy="99360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 Interface:</a:t>
            </a:r>
            <a:br/>
            <a:r>
              <a:rPr b="0" lang="en-US" sz="4400" spc="-1" strike="noStrike">
                <a:solidFill>
                  <a:srgbClr val="000000"/>
                </a:solidFill>
                <a:latin typeface="Trebuchet MS"/>
              </a:rPr>
              <a:t>setting up the host program</a:t>
            </a:r>
            <a:endParaRPr b="0" lang="en-US" sz="4400" spc="-1" strike="noStrike">
              <a:solidFill>
                <a:srgbClr val="000000"/>
              </a:solidFill>
              <a:latin typeface="Trebuchet MS"/>
            </a:endParaRPr>
          </a:p>
        </p:txBody>
      </p:sp>
      <p:sp>
        <p:nvSpPr>
          <p:cNvPr id="1235" name="TextShape 2"/>
          <p:cNvSpPr txBox="1"/>
          <p:nvPr/>
        </p:nvSpPr>
        <p:spPr>
          <a:xfrm>
            <a:off x="179640" y="1744200"/>
            <a:ext cx="8964000" cy="398880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Enable OpenCL API </a:t>
            </a:r>
            <a:r>
              <a:rPr b="0" lang="en-US" sz="3200" spc="-1" strike="noStrike">
                <a:solidFill>
                  <a:srgbClr val="f79646"/>
                </a:solidFill>
                <a:latin typeface="Trebuchet MS"/>
              </a:rPr>
              <a:t>Exceptions</a:t>
            </a:r>
            <a:r>
              <a:rPr b="0" lang="en-US" sz="3200" spc="-1" strike="noStrike">
                <a:solidFill>
                  <a:srgbClr val="000000"/>
                </a:solidFill>
                <a:latin typeface="Trebuchet MS"/>
              </a:rPr>
              <a:t>. Do this </a:t>
            </a:r>
            <a:r>
              <a:rPr b="0" lang="en-US" sz="3200" spc="-1" strike="noStrike">
                <a:solidFill>
                  <a:srgbClr val="f79646"/>
                </a:solidFill>
                <a:latin typeface="Trebuchet MS"/>
              </a:rPr>
              <a:t>before </a:t>
            </a:r>
            <a:r>
              <a:rPr b="0" lang="en-US" sz="3200" spc="-1" strike="noStrike">
                <a:solidFill>
                  <a:srgbClr val="000000"/>
                </a:solidFill>
                <a:latin typeface="Trebuchet MS"/>
              </a:rPr>
              <a:t>including the header file</a:t>
            </a:r>
            <a:endParaRPr b="0" lang="en-US" sz="3200" spc="-1" strike="noStrike">
              <a:solidFill>
                <a:srgbClr val="000000"/>
              </a:solidFill>
              <a:latin typeface="Trebuchet MS"/>
            </a:endParaRPr>
          </a:p>
          <a:p>
            <a:pPr marL="457200">
              <a:lnSpc>
                <a:spcPct val="110000"/>
              </a:lnSpc>
              <a:spcBef>
                <a:spcPts val="561"/>
              </a:spcBef>
            </a:pPr>
            <a:r>
              <a:rPr b="0" lang="en-US" sz="2800" spc="-1" strike="noStrike">
                <a:solidFill>
                  <a:srgbClr val="738ac8"/>
                </a:solidFill>
                <a:latin typeface="Courier New Bold"/>
              </a:rPr>
              <a:t>#define __CL_ENABLE_EXCEPTIONS</a:t>
            </a:r>
            <a:endParaRPr b="0" lang="en-US" sz="2800" spc="-1" strike="noStrike">
              <a:solidFill>
                <a:srgbClr val="000000"/>
              </a:solidFill>
              <a:latin typeface="Trebuchet MS"/>
            </a:endParaRPr>
          </a:p>
          <a:p>
            <a:pPr marL="457200">
              <a:lnSpc>
                <a:spcPct val="110000"/>
              </a:lnSpc>
              <a:spcBef>
                <a:spcPts val="561"/>
              </a:spcBef>
            </a:pPr>
            <a:endParaRPr b="0" lang="en-US" sz="2800" spc="-1" strike="noStrike">
              <a:solidFill>
                <a:srgbClr val="000000"/>
              </a:solidFill>
              <a:latin typeface="Trebuchet MS"/>
            </a:endParaRPr>
          </a:p>
          <a:p>
            <a:pPr marL="357120" indent="-356760">
              <a:lnSpc>
                <a:spcPct val="110000"/>
              </a:lnSpc>
              <a:spcBef>
                <a:spcPts val="641"/>
              </a:spcBef>
              <a:buClr>
                <a:srgbClr val="000000"/>
              </a:buClr>
              <a:buFont typeface="Arial"/>
              <a:buChar char="•"/>
            </a:pPr>
            <a:r>
              <a:rPr b="0" lang="en-US" sz="3200" spc="-1" strike="noStrike">
                <a:solidFill>
                  <a:srgbClr val="000000"/>
                </a:solidFill>
                <a:latin typeface="Trebuchet MS"/>
              </a:rPr>
              <a:t>Include key header files … both standard and custom</a:t>
            </a:r>
            <a:endParaRPr b="0" lang="en-US" sz="3200" spc="-1" strike="noStrike">
              <a:solidFill>
                <a:srgbClr val="000000"/>
              </a:solidFill>
              <a:latin typeface="Trebuchet MS"/>
            </a:endParaRPr>
          </a:p>
          <a:p>
            <a:pPr marL="457200">
              <a:lnSpc>
                <a:spcPct val="110000"/>
              </a:lnSpc>
              <a:spcBef>
                <a:spcPts val="519"/>
              </a:spcBef>
            </a:pPr>
            <a:r>
              <a:rPr b="0" lang="en-US" sz="2600" spc="-1" strike="noStrike">
                <a:solidFill>
                  <a:srgbClr val="738ac8"/>
                </a:solidFill>
                <a:latin typeface="Courier New Bold"/>
              </a:rPr>
              <a:t>#include &lt;CL/cl.hpp&gt;   // Khronos C++ Wrapper API</a:t>
            </a:r>
            <a:endParaRPr b="0" lang="en-US" sz="2600" spc="-1" strike="noStrike">
              <a:solidFill>
                <a:srgbClr val="000000"/>
              </a:solidFill>
              <a:latin typeface="Trebuchet MS"/>
            </a:endParaRPr>
          </a:p>
          <a:p>
            <a:pPr marL="457200">
              <a:lnSpc>
                <a:spcPct val="110000"/>
              </a:lnSpc>
              <a:spcBef>
                <a:spcPts val="519"/>
              </a:spcBef>
            </a:pPr>
            <a:r>
              <a:rPr b="0" lang="en-US" sz="2600" spc="-1" strike="noStrike">
                <a:solidFill>
                  <a:srgbClr val="738ac8"/>
                </a:solidFill>
                <a:latin typeface="Courier New Bold"/>
              </a:rPr>
              <a:t>#include &lt;cstdio&gt;      // For C style </a:t>
            </a:r>
            <a:endParaRPr b="0" lang="en-US" sz="2600" spc="-1" strike="noStrike">
              <a:solidFill>
                <a:srgbClr val="000000"/>
              </a:solidFill>
              <a:latin typeface="Trebuchet MS"/>
            </a:endParaRPr>
          </a:p>
          <a:p>
            <a:pPr marL="457200">
              <a:lnSpc>
                <a:spcPct val="110000"/>
              </a:lnSpc>
              <a:spcBef>
                <a:spcPts val="519"/>
              </a:spcBef>
            </a:pPr>
            <a:r>
              <a:rPr b="0" lang="en-US" sz="2600" spc="-1" strike="noStrike">
                <a:solidFill>
                  <a:srgbClr val="738ac8"/>
                </a:solidFill>
                <a:latin typeface="Courier New Bold"/>
              </a:rPr>
              <a:t>#include &lt;iostream&gt;    // For C++ style IO</a:t>
            </a:r>
            <a:endParaRPr b="0" lang="en-US" sz="2600" spc="-1" strike="noStrike">
              <a:solidFill>
                <a:srgbClr val="000000"/>
              </a:solidFill>
              <a:latin typeface="Trebuchet MS"/>
            </a:endParaRPr>
          </a:p>
          <a:p>
            <a:pPr marL="457200">
              <a:lnSpc>
                <a:spcPct val="110000"/>
              </a:lnSpc>
              <a:spcBef>
                <a:spcPts val="519"/>
              </a:spcBef>
            </a:pPr>
            <a:r>
              <a:rPr b="0" lang="en-US" sz="2600" spc="-1" strike="noStrike">
                <a:solidFill>
                  <a:srgbClr val="738ac8"/>
                </a:solidFill>
                <a:latin typeface="Courier New Bold"/>
              </a:rPr>
              <a:t>#include &lt;vector&gt;      // For C++ vector types</a:t>
            </a:r>
            <a:endParaRPr b="0" lang="en-US" sz="2600" spc="-1" strike="noStrike">
              <a:solidFill>
                <a:srgbClr val="000000"/>
              </a:solidFill>
              <a:latin typeface="Trebuchet MS"/>
            </a:endParaRPr>
          </a:p>
          <a:p>
            <a:pPr marL="457200">
              <a:lnSpc>
                <a:spcPct val="110000"/>
              </a:lnSpc>
              <a:spcBef>
                <a:spcPts val="561"/>
              </a:spcBef>
            </a:pPr>
            <a:endParaRPr b="0" lang="en-US" sz="2600" spc="-1" strike="noStrike">
              <a:solidFill>
                <a:srgbClr val="000000"/>
              </a:solidFill>
              <a:latin typeface="Trebuchet MS"/>
            </a:endParaRPr>
          </a:p>
        </p:txBody>
      </p:sp>
      <p:sp>
        <p:nvSpPr>
          <p:cNvPr id="1236" name="CustomShape 3"/>
          <p:cNvSpPr/>
          <p:nvPr/>
        </p:nvSpPr>
        <p:spPr>
          <a:xfrm>
            <a:off x="5148000" y="5661360"/>
            <a:ext cx="367200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For information about C++, see the appendix:</a:t>
            </a:r>
            <a:endParaRPr b="0" lang="en-US" sz="1800" spc="-1" strike="noStrike">
              <a:latin typeface="Arial"/>
            </a:endParaRPr>
          </a:p>
          <a:p>
            <a:pPr>
              <a:lnSpc>
                <a:spcPct val="100000"/>
              </a:lnSpc>
            </a:pPr>
            <a:r>
              <a:rPr b="0" lang="en-US" sz="1800" spc="-1" strike="noStrike">
                <a:solidFill>
                  <a:srgbClr val="4f81bd"/>
                </a:solidFill>
                <a:latin typeface="Trebuchet MS"/>
              </a:rPr>
              <a:t>“</a:t>
            </a:r>
            <a:r>
              <a:rPr b="0" lang="en-US" sz="1800" spc="-1" strike="noStrike">
                <a:solidFill>
                  <a:srgbClr val="4f81bd"/>
                </a:solidFill>
                <a:latin typeface="Trebuchet MS"/>
              </a:rPr>
              <a:t>C++ for C programmers”.</a:t>
            </a:r>
            <a:endParaRPr b="0" lang="en-US" sz="1800" spc="-1" strike="noStrike">
              <a:latin typeface="Arial"/>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TextShape 1"/>
          <p:cNvSpPr txBox="1"/>
          <p:nvPr/>
        </p:nvSpPr>
        <p:spPr>
          <a:xfrm>
            <a:off x="3753360" y="898560"/>
            <a:ext cx="5311440" cy="5959080"/>
          </a:xfrm>
          <a:prstGeom prst="rect">
            <a:avLst/>
          </a:prstGeom>
          <a:noFill/>
          <a:ln>
            <a:noFill/>
          </a:ln>
        </p:spPr>
        <p:txBody>
          <a:bodyPr/>
          <a:p>
            <a:pPr>
              <a:lnSpc>
                <a:spcPct val="100000"/>
              </a:lnSpc>
              <a:spcBef>
                <a:spcPts val="320"/>
              </a:spcBef>
            </a:pPr>
            <a:r>
              <a:rPr b="1" lang="en-US" sz="1600" spc="-1" strike="noStrike">
                <a:solidFill>
                  <a:srgbClr val="000000"/>
                </a:solidFill>
                <a:latin typeface="Courier New"/>
              </a:rPr>
              <a:t>// Create buffers</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True indicates CL_MEM_READ_ONLY</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False indicates CL_MEM_READ_WRITE</a:t>
            </a:r>
            <a:endParaRPr b="0" lang="en-US" sz="1600" spc="-1" strike="noStrike">
              <a:solidFill>
                <a:srgbClr val="000000"/>
              </a:solidFill>
              <a:latin typeface="Letter Gothic Std"/>
            </a:endParaRPr>
          </a:p>
          <a:p>
            <a:pPr marL="800280">
              <a:lnSpc>
                <a:spcPct val="100000"/>
              </a:lnSpc>
              <a:spcBef>
                <a:spcPts val="159"/>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d_a = cl::</a:t>
            </a:r>
            <a:r>
              <a:rPr b="1" lang="en-US" sz="1600" spc="-1" strike="noStrike">
                <a:solidFill>
                  <a:srgbClr val="34411b"/>
                </a:solidFill>
                <a:latin typeface="Courier New"/>
              </a:rPr>
              <a:t>Buffer</a:t>
            </a:r>
            <a:r>
              <a:rPr b="1" lang="en-US" sz="1600" spc="-1" strike="noStrike">
                <a:solidFill>
                  <a:srgbClr val="000000"/>
                </a:solidFill>
                <a:latin typeface="Courier New"/>
              </a:rPr>
              <a:t>(context, </a:t>
            </a:r>
            <a:br/>
            <a:r>
              <a:rPr b="1" lang="en-US" sz="1600" spc="-1" strike="noStrike">
                <a:solidFill>
                  <a:srgbClr val="000000"/>
                </a:solidFill>
                <a:latin typeface="Courier New"/>
              </a:rPr>
              <a:t>        h_a.begin(), h_a.end(), </a:t>
            </a:r>
            <a:r>
              <a:rPr b="1" lang="en-US" sz="1600" spc="-1" strike="noStrike">
                <a:solidFill>
                  <a:srgbClr val="4f81bd"/>
                </a:solidFill>
                <a:latin typeface="Courier New"/>
              </a:rPr>
              <a:t>true</a:t>
            </a:r>
            <a:r>
              <a:rPr b="1" lang="en-US" sz="1600" spc="-1" strike="noStrike">
                <a:solidFill>
                  <a:srgbClr val="000000"/>
                </a:solidFill>
                <a:latin typeface="Courier New"/>
              </a:rPr>
              <a:t>);</a:t>
            </a:r>
            <a:endParaRPr b="0" lang="en-US" sz="1600" spc="-1" strike="noStrike">
              <a:solidFill>
                <a:srgbClr val="000000"/>
              </a:solidFill>
              <a:latin typeface="Letter Gothic Std"/>
            </a:endParaRPr>
          </a:p>
          <a:p>
            <a:pPr marL="800280">
              <a:lnSpc>
                <a:spcPct val="100000"/>
              </a:lnSpc>
              <a:spcBef>
                <a:spcPts val="159"/>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d_b = cl::</a:t>
            </a:r>
            <a:r>
              <a:rPr b="1" lang="en-US" sz="1600" spc="-1" strike="noStrike">
                <a:solidFill>
                  <a:srgbClr val="34411b"/>
                </a:solidFill>
                <a:latin typeface="Courier New"/>
              </a:rPr>
              <a:t>Buffer</a:t>
            </a:r>
            <a:r>
              <a:rPr b="1" lang="en-US" sz="1600" spc="-1" strike="noStrike">
                <a:solidFill>
                  <a:srgbClr val="000000"/>
                </a:solidFill>
                <a:latin typeface="Courier New"/>
              </a:rPr>
              <a:t>(context, </a:t>
            </a:r>
            <a:br/>
            <a:r>
              <a:rPr b="1" lang="en-US" sz="1600" spc="-1" strike="noStrike">
                <a:solidFill>
                  <a:srgbClr val="000000"/>
                </a:solidFill>
                <a:latin typeface="Courier New"/>
              </a:rPr>
              <a:t>        h_b.begin(), h_b.end(), </a:t>
            </a:r>
            <a:r>
              <a:rPr b="1" lang="en-US" sz="1600" spc="-1" strike="noStrike">
                <a:solidFill>
                  <a:srgbClr val="4f81bd"/>
                </a:solidFill>
                <a:latin typeface="Courier New"/>
              </a:rPr>
              <a:t>true</a:t>
            </a:r>
            <a:r>
              <a:rPr b="1" lang="en-US" sz="1600" spc="-1" strike="noStrike">
                <a:solidFill>
                  <a:srgbClr val="000000"/>
                </a:solidFill>
                <a:latin typeface="Courier New"/>
              </a:rPr>
              <a:t>);</a:t>
            </a:r>
            <a:endParaRPr b="0" lang="en-US" sz="1600" spc="-1" strike="noStrike">
              <a:solidFill>
                <a:srgbClr val="000000"/>
              </a:solidFill>
              <a:latin typeface="Letter Gothic Std"/>
            </a:endParaRPr>
          </a:p>
          <a:p>
            <a:pPr marL="800280">
              <a:lnSpc>
                <a:spcPct val="100000"/>
              </a:lnSpc>
              <a:spcBef>
                <a:spcPts val="159"/>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d_c = cl::Buffer(context,</a:t>
            </a:r>
            <a:br/>
            <a:r>
              <a:rPr b="1" lang="en-US" sz="1600" spc="-1" strike="noStrike">
                <a:solidFill>
                  <a:srgbClr val="000000"/>
                </a:solidFill>
                <a:latin typeface="Courier New"/>
              </a:rPr>
              <a:t>        CL_MEM_READ_WRITE,  </a:t>
            </a:r>
            <a:br/>
            <a:r>
              <a:rPr b="1" lang="en-US" sz="1600" spc="-1" strike="noStrike">
                <a:solidFill>
                  <a:srgbClr val="000000"/>
                </a:solidFill>
                <a:latin typeface="Courier New"/>
              </a:rPr>
              <a:t>        sizeof(float) * LENGTH);</a:t>
            </a:r>
            <a:endParaRPr b="0" lang="en-US" sz="1600" spc="-1" strike="noStrike">
              <a:solidFill>
                <a:srgbClr val="000000"/>
              </a:solidFill>
              <a:latin typeface="Letter Gothic Std"/>
            </a:endParaRPr>
          </a:p>
          <a:p>
            <a:pPr marL="800280">
              <a:lnSpc>
                <a:spcPct val="100000"/>
              </a:lnSpc>
              <a:spcBef>
                <a:spcPts val="159"/>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Enqueue the kernel</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vadd(cl::</a:t>
            </a:r>
            <a:r>
              <a:rPr b="1" lang="en-US" sz="1600" spc="-1" strike="noStrike">
                <a:solidFill>
                  <a:srgbClr val="34411b"/>
                </a:solidFill>
                <a:latin typeface="Courier New"/>
              </a:rPr>
              <a:t>EnqueueArgs</a:t>
            </a:r>
            <a:r>
              <a:rPr b="1" lang="en-US" sz="1600" spc="-1" strike="noStrike">
                <a:solidFill>
                  <a:srgbClr val="000000"/>
                </a:solidFill>
                <a:latin typeface="Courier New"/>
              </a:rPr>
              <a: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queue</a:t>
            </a:r>
            <a:r>
              <a:rPr b="1" lang="en-US" sz="1600" spc="-1" strike="noStrike">
                <a:solidFill>
                  <a:srgbClr val="9bbb59"/>
                </a:solidFill>
                <a:latin typeface="Courier New"/>
              </a:rPr>
              <a: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9bbb59"/>
                </a:solidFill>
                <a:latin typeface="Courier New"/>
              </a:rPr>
              <a:t>                </a:t>
            </a:r>
            <a:r>
              <a:rPr b="1" lang="en-US" sz="1600" spc="-1" strike="noStrike">
                <a:solidFill>
                  <a:srgbClr val="000000"/>
                </a:solidFill>
                <a:latin typeface="Courier New"/>
              </a:rPr>
              <a:t>cl::</a:t>
            </a:r>
            <a:r>
              <a:rPr b="1" lang="en-US" sz="1600" spc="-1" strike="noStrike">
                <a:solidFill>
                  <a:srgbClr val="34411b"/>
                </a:solidFill>
                <a:latin typeface="Courier New"/>
              </a:rPr>
              <a:t>NDRange</a:t>
            </a:r>
            <a:r>
              <a:rPr b="1" lang="en-US" sz="1600" spc="-1" strike="noStrike">
                <a:solidFill>
                  <a:srgbClr val="000000"/>
                </a:solidFill>
                <a:latin typeface="Courier New"/>
              </a:rPr>
              <a:t>(count)),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d_a, d_b, d_c, count);</a:t>
            </a:r>
            <a:endParaRPr b="0" lang="en-US" sz="1600" spc="-1" strike="noStrike">
              <a:solidFill>
                <a:srgbClr val="000000"/>
              </a:solidFill>
              <a:latin typeface="Letter Gothic Std"/>
            </a:endParaRPr>
          </a:p>
          <a:p>
            <a:pPr marL="800280">
              <a:lnSpc>
                <a:spcPct val="100000"/>
              </a:lnSpc>
              <a:spcBef>
                <a:spcPts val="159"/>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copy</a:t>
            </a:r>
            <a:r>
              <a:rPr b="1" lang="en-US" sz="1600" spc="-1" strike="noStrike">
                <a:solidFill>
                  <a:srgbClr val="000000"/>
                </a:solidFill>
                <a:latin typeface="Courier New"/>
              </a:rPr>
              <a:t>(queue, </a:t>
            </a:r>
            <a:br/>
            <a:r>
              <a:rPr b="1" lang="en-US" sz="1600" spc="-1" strike="noStrike">
                <a:solidFill>
                  <a:srgbClr val="000000"/>
                </a:solidFill>
                <a:latin typeface="Courier New"/>
              </a:rPr>
              <a:t>      d_c, h_c.begin(), h_c.end());</a:t>
            </a:r>
            <a:endParaRPr b="0" lang="en-US" sz="1600" spc="-1" strike="noStrike">
              <a:solidFill>
                <a:srgbClr val="000000"/>
              </a:solidFill>
              <a:latin typeface="Letter Gothic Std"/>
            </a:endParaRPr>
          </a:p>
        </p:txBody>
      </p:sp>
      <p:sp>
        <p:nvSpPr>
          <p:cNvPr id="1238" name="TextShape 2"/>
          <p:cNvSpPr txBox="1"/>
          <p:nvPr/>
        </p:nvSpPr>
        <p:spPr>
          <a:xfrm>
            <a:off x="49320" y="933840"/>
            <a:ext cx="3875760" cy="5734440"/>
          </a:xfrm>
          <a:prstGeom prst="rect">
            <a:avLst/>
          </a:prstGeom>
          <a:noFill/>
          <a:ln>
            <a:noFill/>
          </a:ln>
        </p:spPr>
        <p:txBody>
          <a:bodyPr/>
          <a:p>
            <a:pPr>
              <a:lnSpc>
                <a:spcPct val="100000"/>
              </a:lnSpc>
              <a:spcBef>
                <a:spcPts val="320"/>
              </a:spcBef>
            </a:pPr>
            <a:r>
              <a:rPr b="1" lang="en-US" sz="1600" spc="-1" strike="noStrike">
                <a:solidFill>
                  <a:srgbClr val="000000"/>
                </a:solidFill>
                <a:latin typeface="Courier New"/>
              </a:rPr>
              <a:t>std::vector&lt;</a:t>
            </a:r>
            <a:r>
              <a:rPr b="1" lang="en-US" sz="1600" spc="-1" strike="noStrike">
                <a:solidFill>
                  <a:srgbClr val="c0504d"/>
                </a:solidFill>
                <a:latin typeface="Courier New"/>
              </a:rPr>
              <a:t>float</a:t>
            </a:r>
            <a:r>
              <a:rPr b="1" lang="en-US" sz="1600" spc="-1" strike="noStrike">
                <a:solidFill>
                  <a:srgbClr val="000000"/>
                </a:solidFill>
                <a:latin typeface="Courier New"/>
              </a:rPr>
              <a:t>&gt;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h_a(N), h_b(N), h_c(N);</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initialize host vectors…</a:t>
            </a:r>
            <a:endParaRPr b="0" lang="en-US" sz="1600" spc="-1" strike="noStrike">
              <a:solidFill>
                <a:srgbClr val="000000"/>
              </a:solidFill>
              <a:latin typeface="Letter Gothic Std"/>
            </a:endParaRPr>
          </a:p>
          <a:p>
            <a:pPr>
              <a:lnSpc>
                <a:spcPct val="100000"/>
              </a:lnSpc>
              <a:spcBef>
                <a:spcPts val="320"/>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Buffer </a:t>
            </a:r>
            <a:r>
              <a:rPr b="1" lang="en-US" sz="1600" spc="-1" strike="noStrike">
                <a:solidFill>
                  <a:srgbClr val="000000"/>
                </a:solidFill>
                <a:latin typeface="Courier New"/>
              </a:rPr>
              <a:t>d_a, d_b, d_c;</a:t>
            </a:r>
            <a:endParaRPr b="0" lang="en-US" sz="1600" spc="-1" strike="noStrike">
              <a:solidFill>
                <a:srgbClr val="000000"/>
              </a:solidFill>
              <a:latin typeface="Letter Gothic Std"/>
            </a:endParaRPr>
          </a:p>
          <a:p>
            <a:pPr marL="800280">
              <a:lnSpc>
                <a:spcPct val="100000"/>
              </a:lnSpc>
              <a:spcBef>
                <a:spcPts val="159"/>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Context </a:t>
            </a:r>
            <a:r>
              <a:rPr b="1" lang="en-US" sz="1600" spc="-1" strike="noStrike">
                <a:solidFill>
                  <a:srgbClr val="000000"/>
                </a:solidFill>
                <a:latin typeface="Courier New"/>
              </a:rPr>
              <a:t> context( </a:t>
            </a:r>
            <a:br/>
            <a:r>
              <a:rPr b="1" lang="en-US" sz="1600" spc="-1" strike="noStrike">
                <a:solidFill>
                  <a:srgbClr val="000000"/>
                </a:solidFill>
                <a:latin typeface="Courier New"/>
              </a:rPr>
              <a:t>   CL_DEVICE_TYPE_DEFAULT);</a:t>
            </a:r>
            <a:b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CommandQueue</a:t>
            </a:r>
            <a:r>
              <a:rPr b="1" lang="en-US" sz="1600" spc="-1" strike="noStrike">
                <a:solidFill>
                  <a:srgbClr val="9bbb59"/>
                </a:solidFill>
                <a:latin typeface="Courier New"/>
              </a:rPr>
              <a:t> </a:t>
            </a:r>
            <a:br/>
            <a:r>
              <a:rPr b="1" lang="en-US" sz="1600" spc="-1" strike="noStrike">
                <a:solidFill>
                  <a:srgbClr val="9bbb59"/>
                </a:solidFill>
                <a:latin typeface="Courier New"/>
              </a:rPr>
              <a:t>   </a:t>
            </a:r>
            <a:r>
              <a:rPr b="1" lang="en-US" sz="1600" spc="-1" strike="noStrike">
                <a:solidFill>
                  <a:srgbClr val="000000"/>
                </a:solidFill>
                <a:latin typeface="Courier New"/>
              </a:rPr>
              <a:t>queue(context);</a:t>
            </a:r>
            <a:endParaRPr b="0" lang="en-US" sz="1600" spc="-1" strike="noStrike">
              <a:solidFill>
                <a:srgbClr val="000000"/>
              </a:solidFill>
              <a:latin typeface="Letter Gothic Std"/>
            </a:endParaRPr>
          </a:p>
          <a:p>
            <a:pPr marL="399960">
              <a:lnSpc>
                <a:spcPct val="100000"/>
              </a:lnSpc>
              <a:spcBef>
                <a:spcPts val="241"/>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Program</a:t>
            </a:r>
            <a:r>
              <a:rPr b="1" lang="en-US" sz="1600" spc="-1" strike="noStrike">
                <a:solidFill>
                  <a:srgbClr val="000000"/>
                </a:solidFill>
                <a:latin typeface="Courier New"/>
              </a:rPr>
              <a:t>  program(</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context,</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a:t>
            </a:r>
            <a:r>
              <a:rPr b="1" lang="en-US" sz="1600" spc="-1" strike="noStrike">
                <a:solidFill>
                  <a:srgbClr val="17375e"/>
                </a:solidFill>
                <a:latin typeface="Courier New"/>
              </a:rPr>
              <a:t>loadprogram</a:t>
            </a:r>
            <a:r>
              <a:rPr b="1" lang="en-US" sz="1600" spc="-1" strike="noStrike">
                <a:solidFill>
                  <a:srgbClr val="000000"/>
                </a:solidFill>
                <a:latin typeface="Courier New"/>
              </a:rPr>
              <a:t>(“vadd.cl”),</a:t>
            </a:r>
            <a:r>
              <a:rPr b="1" lang="en-US" sz="1600" spc="-1" strike="noStrike">
                <a:solidFill>
                  <a:srgbClr val="4f81bd"/>
                </a:solidFill>
                <a:latin typeface="Courier New"/>
              </a:rPr>
              <a: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4f81bd"/>
                </a:solidFill>
                <a:latin typeface="Courier New"/>
              </a:rPr>
              <a:t>  </a:t>
            </a:r>
            <a:r>
              <a:rPr b="1" lang="en-US" sz="1600" spc="-1" strike="noStrike">
                <a:solidFill>
                  <a:srgbClr val="4f81bd"/>
                </a:solidFill>
                <a:latin typeface="Courier New"/>
              </a:rPr>
              <a:t>true</a:t>
            </a:r>
            <a:r>
              <a:rPr b="1" lang="en-US" sz="1600" spc="-1" strike="noStrike">
                <a:solidFill>
                  <a:srgbClr val="000000"/>
                </a:solidFill>
                <a:latin typeface="Courier New"/>
              </a:rPr>
              <a:t>);</a:t>
            </a:r>
            <a:endParaRPr b="0" lang="en-US" sz="1600" spc="-1" strike="noStrike">
              <a:solidFill>
                <a:srgbClr val="000000"/>
              </a:solidFill>
              <a:latin typeface="Letter Gothic Std"/>
            </a:endParaRPr>
          </a:p>
          <a:p>
            <a:pPr marL="800280">
              <a:lnSpc>
                <a:spcPct val="100000"/>
              </a:lnSpc>
              <a:spcBef>
                <a:spcPts val="159"/>
              </a:spcBef>
            </a:pP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Create the kernel functor</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cl::</a:t>
            </a:r>
            <a:r>
              <a:rPr b="1" lang="en-US" sz="1600" spc="-1" strike="noStrike">
                <a:solidFill>
                  <a:srgbClr val="34411b"/>
                </a:solidFill>
                <a:latin typeface="Courier New"/>
              </a:rPr>
              <a:t>make_kernel&lt;</a:t>
            </a:r>
            <a:r>
              <a:rPr b="1" lang="en-US" sz="1600" spc="-1" strike="noStrike">
                <a:solidFill>
                  <a:srgbClr val="000000"/>
                </a:solidFill>
                <a:latin typeface="Courier New"/>
              </a:rPr>
              <a:t>cl::</a:t>
            </a:r>
            <a:r>
              <a:rPr b="1" lang="en-US" sz="1600" spc="-1" strike="noStrike">
                <a:solidFill>
                  <a:srgbClr val="34411b"/>
                </a:solidFill>
                <a:latin typeface="Courier New"/>
              </a:rPr>
              <a:t>Buffer,</a:t>
            </a:r>
            <a:br/>
            <a:r>
              <a:rPr b="1" lang="en-US" sz="1600" spc="-1" strike="noStrike">
                <a:solidFill>
                  <a:srgbClr val="000000"/>
                </a:solidFill>
                <a:latin typeface="Courier New"/>
              </a:rPr>
              <a:t> cl::</a:t>
            </a:r>
            <a:r>
              <a:rPr b="1" lang="en-US" sz="1600" spc="-1" strike="noStrike">
                <a:solidFill>
                  <a:srgbClr val="34411b"/>
                </a:solidFill>
                <a:latin typeface="Courier New"/>
              </a:rPr>
              <a:t>Buffer,</a:t>
            </a:r>
            <a:r>
              <a:rPr b="1" lang="en-US" sz="1600" spc="-1" strike="noStrike">
                <a:solidFill>
                  <a:srgbClr val="000000"/>
                </a:solidFill>
                <a:latin typeface="Courier New"/>
              </a:rPr>
              <a:t> cl::</a:t>
            </a:r>
            <a:r>
              <a:rPr b="1" lang="en-US" sz="1600" spc="-1" strike="noStrike">
                <a:solidFill>
                  <a:srgbClr val="34411b"/>
                </a:solidFill>
                <a:latin typeface="Courier New"/>
              </a:rPr>
              <a:t>Buffer, int</a:t>
            </a:r>
            <a:r>
              <a:rPr b="1" lang="en-US" sz="1600" spc="-1" strike="noStrike">
                <a:solidFill>
                  <a:srgbClr val="000000"/>
                </a:solidFill>
                <a:latin typeface="Courier New"/>
              </a:rPr>
              <a:t>&gt;  </a:t>
            </a:r>
            <a:endParaRPr b="0" lang="en-US" sz="1600" spc="-1" strike="noStrike">
              <a:solidFill>
                <a:srgbClr val="000000"/>
              </a:solidFill>
              <a:latin typeface="Letter Gothic Std"/>
            </a:endParaRPr>
          </a:p>
          <a:p>
            <a:pPr>
              <a:lnSpc>
                <a:spcPct val="100000"/>
              </a:lnSpc>
              <a:spcBef>
                <a:spcPts val="320"/>
              </a:spcBef>
            </a:pPr>
            <a:r>
              <a:rPr b="1" lang="en-US" sz="1600" spc="-1" strike="noStrike">
                <a:solidFill>
                  <a:srgbClr val="000000"/>
                </a:solidFill>
                <a:latin typeface="Courier New"/>
              </a:rPr>
              <a:t> </a:t>
            </a:r>
            <a:r>
              <a:rPr b="1" lang="en-US" sz="1600" spc="-1" strike="noStrike">
                <a:solidFill>
                  <a:srgbClr val="000000"/>
                </a:solidFill>
                <a:latin typeface="Courier New"/>
              </a:rPr>
              <a:t>vadd(program, “vadd”);</a:t>
            </a:r>
            <a:endParaRPr b="0" lang="en-US" sz="1600" spc="-1" strike="noStrike">
              <a:solidFill>
                <a:srgbClr val="000000"/>
              </a:solidFill>
              <a:latin typeface="Letter Gothic Std"/>
            </a:endParaRPr>
          </a:p>
          <a:p>
            <a:pPr>
              <a:lnSpc>
                <a:spcPct val="100000"/>
              </a:lnSpc>
              <a:spcBef>
                <a:spcPts val="320"/>
              </a:spcBef>
            </a:pPr>
            <a:endParaRPr b="0" lang="en-US" sz="1600" spc="-1" strike="noStrike">
              <a:solidFill>
                <a:srgbClr val="000000"/>
              </a:solidFill>
              <a:latin typeface="Letter Gothic Std"/>
            </a:endParaRPr>
          </a:p>
        </p:txBody>
      </p:sp>
      <p:sp>
        <p:nvSpPr>
          <p:cNvPr id="1239" name="TextShape 3"/>
          <p:cNvSpPr txBox="1"/>
          <p:nvPr/>
        </p:nvSpPr>
        <p:spPr>
          <a:xfrm>
            <a:off x="0" y="-27360"/>
            <a:ext cx="91436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C++ interface: The vadd host program</a:t>
            </a:r>
            <a:endParaRPr b="0" lang="en-US" sz="4400" spc="-1" strike="noStrike">
              <a:solidFill>
                <a:srgbClr val="000000"/>
              </a:solidFill>
              <a:latin typeface="Letter Gothic Std"/>
            </a:endParaRPr>
          </a:p>
        </p:txBody>
      </p:sp>
      <p:sp>
        <p:nvSpPr>
          <p:cNvPr id="1240" name="Line 4"/>
          <p:cNvSpPr/>
          <p:nvPr/>
        </p:nvSpPr>
        <p:spPr>
          <a:xfrm>
            <a:off x="3753360" y="961560"/>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TextShape 1"/>
          <p:cNvSpPr txBox="1"/>
          <p:nvPr/>
        </p:nvSpPr>
        <p:spPr>
          <a:xfrm>
            <a:off x="457200" y="-18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The C++ Buffer Constructor</a:t>
            </a:r>
            <a:endParaRPr b="0" lang="en-US" sz="4400" spc="-1" strike="noStrike">
              <a:solidFill>
                <a:srgbClr val="000000"/>
              </a:solidFill>
              <a:latin typeface="Trebuchet MS"/>
            </a:endParaRPr>
          </a:p>
        </p:txBody>
      </p:sp>
      <p:sp>
        <p:nvSpPr>
          <p:cNvPr id="1242" name="TextShape 2"/>
          <p:cNvSpPr txBox="1"/>
          <p:nvPr/>
        </p:nvSpPr>
        <p:spPr>
          <a:xfrm>
            <a:off x="0" y="1124640"/>
            <a:ext cx="9143640" cy="5616360"/>
          </a:xfrm>
          <a:prstGeom prst="rect">
            <a:avLst/>
          </a:prstGeom>
          <a:noFill/>
          <a:ln>
            <a:noFill/>
          </a:ln>
        </p:spPr>
        <p:txBody>
          <a:bodyPr>
            <a:normAutofit/>
          </a:bodyPr>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This is the API definition:</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Buffer(startIterator, endIterator, bool readOnly, bool useHostPtr)</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The </a:t>
            </a:r>
            <a:r>
              <a:rPr b="0" lang="en-US" sz="3200" spc="-1" strike="noStrike">
                <a:solidFill>
                  <a:srgbClr val="4f81bd"/>
                </a:solidFill>
                <a:latin typeface="Trebuchet MS"/>
              </a:rPr>
              <a:t>readOnly </a:t>
            </a:r>
            <a:r>
              <a:rPr b="0" lang="en-US" sz="3200" spc="-1" strike="noStrike">
                <a:solidFill>
                  <a:srgbClr val="000000"/>
                </a:solidFill>
                <a:latin typeface="Trebuchet MS"/>
              </a:rPr>
              <a:t>boolean specifies whether the memory is CL_MEM_READ_ONLY (true) or CL_MEM_READ_WRITE (false)</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You must specify a true or false here</a:t>
            </a:r>
            <a:endParaRPr b="0" lang="en-US" sz="28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The </a:t>
            </a:r>
            <a:r>
              <a:rPr b="0" lang="en-US" sz="3200" spc="-1" strike="noStrike">
                <a:solidFill>
                  <a:srgbClr val="4f81bd"/>
                </a:solidFill>
                <a:latin typeface="Trebuchet MS"/>
              </a:rPr>
              <a:t>useHostPtr </a:t>
            </a:r>
            <a:r>
              <a:rPr b="0" lang="en-US" sz="3200" spc="-1" strike="noStrike">
                <a:solidFill>
                  <a:srgbClr val="000000"/>
                </a:solidFill>
                <a:latin typeface="Trebuchet MS"/>
              </a:rPr>
              <a:t>boolean is default false</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Therefore the array defined by the iterators is </a:t>
            </a:r>
            <a:r>
              <a:rPr b="0" lang="en-US" sz="2800" spc="-1" strike="noStrike">
                <a:solidFill>
                  <a:srgbClr val="f79646"/>
                </a:solidFill>
                <a:latin typeface="Trebuchet MS"/>
              </a:rPr>
              <a:t>implicitly copied </a:t>
            </a:r>
            <a:r>
              <a:rPr b="0" lang="en-US" sz="2800" spc="-1" strike="noStrike">
                <a:solidFill>
                  <a:srgbClr val="000000"/>
                </a:solidFill>
                <a:latin typeface="Trebuchet MS"/>
              </a:rPr>
              <a:t>into device memory</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If you specify </a:t>
            </a:r>
            <a:r>
              <a:rPr b="0" lang="en-US" sz="2800" spc="-1" strike="noStrike">
                <a:solidFill>
                  <a:srgbClr val="f79646"/>
                </a:solidFill>
                <a:latin typeface="Trebuchet MS"/>
              </a:rPr>
              <a:t>true</a:t>
            </a:r>
            <a:r>
              <a:rPr b="0" lang="en-US" sz="2800" spc="-1" strike="noStrike">
                <a:solidFill>
                  <a:srgbClr val="000000"/>
                </a:solidFill>
                <a:latin typeface="Trebuchet MS"/>
              </a:rPr>
              <a:t>:</a:t>
            </a:r>
            <a:endParaRPr b="0" lang="en-US" sz="28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The memory specified by the iterators must be </a:t>
            </a:r>
            <a:r>
              <a:rPr b="0" lang="en-US" sz="2400" spc="-1" strike="noStrike">
                <a:solidFill>
                  <a:srgbClr val="4f81bd"/>
                </a:solidFill>
                <a:latin typeface="Trebuchet MS"/>
              </a:rPr>
              <a:t>contiguous</a:t>
            </a:r>
            <a:endParaRPr b="0" lang="en-US" sz="24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The context </a:t>
            </a:r>
            <a:r>
              <a:rPr b="0" lang="en-US" sz="2400" spc="-1" strike="noStrike">
                <a:solidFill>
                  <a:srgbClr val="4f81bd"/>
                </a:solidFill>
                <a:latin typeface="Trebuchet MS"/>
              </a:rPr>
              <a:t>uses the pointer </a:t>
            </a:r>
            <a:r>
              <a:rPr b="0" lang="en-US" sz="2400" spc="-1" strike="noStrike">
                <a:solidFill>
                  <a:srgbClr val="000000"/>
                </a:solidFill>
                <a:latin typeface="Trebuchet MS"/>
              </a:rPr>
              <a:t>to the host memory, which becomes device accessible - this is the same as CL_MEM_USE_HOST_PTR</a:t>
            </a:r>
            <a:endParaRPr b="0" lang="en-US" sz="2400" spc="-1" strike="noStrike">
              <a:solidFill>
                <a:srgbClr val="000000"/>
              </a:solidFill>
              <a:latin typeface="Trebuchet MS"/>
            </a:endParaRPr>
          </a:p>
          <a:p>
            <a:pPr lvl="2" marL="1143000" indent="-228240">
              <a:lnSpc>
                <a:spcPct val="110000"/>
              </a:lnSpc>
              <a:spcBef>
                <a:spcPts val="479"/>
              </a:spcBef>
              <a:buClr>
                <a:srgbClr val="000000"/>
              </a:buClr>
              <a:buFont typeface="Arial"/>
              <a:buChar char="•"/>
            </a:pPr>
            <a:r>
              <a:rPr b="0" lang="en-US" sz="2400" spc="-1" strike="noStrike">
                <a:solidFill>
                  <a:srgbClr val="000000"/>
                </a:solidFill>
                <a:latin typeface="Trebuchet MS"/>
              </a:rPr>
              <a:t>The array </a:t>
            </a:r>
            <a:r>
              <a:rPr b="1" lang="en-US" sz="2400" spc="-1" strike="noStrike">
                <a:solidFill>
                  <a:srgbClr val="f79646"/>
                </a:solidFill>
                <a:latin typeface="Trebuchet MS"/>
              </a:rPr>
              <a:t>is not </a:t>
            </a:r>
            <a:r>
              <a:rPr b="0" lang="en-US" sz="2400" spc="-1" strike="noStrike">
                <a:solidFill>
                  <a:srgbClr val="000000"/>
                </a:solidFill>
                <a:latin typeface="Trebuchet MS"/>
              </a:rPr>
              <a:t>copied to device memory</a:t>
            </a:r>
            <a:endParaRPr b="0" lang="en-US" sz="2400" spc="-1" strike="noStrike">
              <a:solidFill>
                <a:srgbClr val="000000"/>
              </a:solidFill>
              <a:latin typeface="Trebuchet MS"/>
            </a:endParaRPr>
          </a:p>
          <a:p>
            <a:pPr marL="343080" indent="-342720">
              <a:lnSpc>
                <a:spcPct val="110000"/>
              </a:lnSpc>
              <a:spcBef>
                <a:spcPts val="641"/>
              </a:spcBef>
              <a:buClr>
                <a:srgbClr val="000000"/>
              </a:buClr>
              <a:buFont typeface="Arial"/>
              <a:buChar char="•"/>
            </a:pPr>
            <a:r>
              <a:rPr b="0" lang="en-US" sz="3200" spc="-1" strike="noStrike">
                <a:solidFill>
                  <a:srgbClr val="000000"/>
                </a:solidFill>
                <a:latin typeface="Trebuchet MS"/>
              </a:rPr>
              <a:t>We can also specify a context to use as the first argument in this API call</a:t>
            </a:r>
            <a:endParaRPr b="0" lang="en-US" sz="3200" spc="-1" strike="noStrike">
              <a:solidFill>
                <a:srgbClr val="000000"/>
              </a:solidFill>
              <a:latin typeface="Trebuchet MS"/>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The C++ Buffer Constructor</a:t>
            </a:r>
            <a:endParaRPr b="0" lang="en-US" sz="4400" spc="-1" strike="noStrike">
              <a:solidFill>
                <a:srgbClr val="000000"/>
              </a:solidFill>
              <a:latin typeface="Trebuchet MS"/>
            </a:endParaRPr>
          </a:p>
        </p:txBody>
      </p:sp>
      <p:sp>
        <p:nvSpPr>
          <p:cNvPr id="1244" name="TextShape 2"/>
          <p:cNvSpPr txBox="1"/>
          <p:nvPr/>
        </p:nvSpPr>
        <p:spPr>
          <a:xfrm>
            <a:off x="107640" y="1600200"/>
            <a:ext cx="8856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When using the buffer constructor which uses C++ vector iterators, remember:</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This is a blocking call</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constructor will enqueue a copy to the first Device in the context (when useHostPtr == false)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OpenCL runtime will </a:t>
            </a:r>
            <a:r>
              <a:rPr b="0" lang="en-US" sz="2800" spc="-1" strike="noStrike">
                <a:solidFill>
                  <a:srgbClr val="f79646"/>
                </a:solidFill>
                <a:latin typeface="Trebuchet MS"/>
              </a:rPr>
              <a:t>automatically </a:t>
            </a:r>
            <a:r>
              <a:rPr b="0" lang="en-US" sz="2800" spc="-1" strike="noStrike">
                <a:solidFill>
                  <a:srgbClr val="000000"/>
                </a:solidFill>
                <a:latin typeface="Trebuchet MS"/>
              </a:rPr>
              <a:t>ensure the buffer is copied across to the actual device you enqueue a kernel on later if you enqueue the kernel on a different device within this context</a:t>
            </a:r>
            <a:endParaRPr b="0" lang="en-US" sz="2800" spc="-1" strike="noStrike">
              <a:solidFill>
                <a:srgbClr val="000000"/>
              </a:solidFill>
              <a:latin typeface="Trebuchet MS"/>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The Python Interface</a:t>
            </a:r>
            <a:endParaRPr b="0" lang="en-US" sz="4400" spc="-1" strike="noStrike">
              <a:solidFill>
                <a:srgbClr val="000000"/>
              </a:solidFill>
              <a:latin typeface="Trebuchet MS"/>
            </a:endParaRPr>
          </a:p>
        </p:txBody>
      </p:sp>
      <p:sp>
        <p:nvSpPr>
          <p:cNvPr id="1246"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 python library by Andreas Klockner from University of Illinois at Urbana-Champaign</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This interface is dramatically easier to work with</a:t>
            </a:r>
            <a:r>
              <a:rPr b="0" lang="en-US" sz="3200" spc="-1" strike="noStrike" baseline="30000">
                <a:solidFill>
                  <a:srgbClr val="000000"/>
                </a:solidFill>
                <a:latin typeface="Trebuchet MS"/>
              </a:rPr>
              <a:t>1</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Key features: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Helper functions to choose platform/device at runtime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getInfo() methods are class attributes – no need to call the method itself</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Call a kernel as a method</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Multi-line strings – no need to escape new lines!</a:t>
            </a:r>
            <a:endParaRPr b="0" lang="en-US" sz="2800" spc="-1" strike="noStrike">
              <a:solidFill>
                <a:srgbClr val="000000"/>
              </a:solidFill>
              <a:latin typeface="Trebuchet MS"/>
            </a:endParaRPr>
          </a:p>
        </p:txBody>
      </p:sp>
      <p:sp>
        <p:nvSpPr>
          <p:cNvPr id="1247" name="CustomShape 3"/>
          <p:cNvSpPr/>
          <p:nvPr/>
        </p:nvSpPr>
        <p:spPr>
          <a:xfrm>
            <a:off x="3349080" y="6488640"/>
            <a:ext cx="43174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baseline="30000">
                <a:solidFill>
                  <a:srgbClr val="000000"/>
                </a:solidFill>
                <a:latin typeface="Trebuchet MS"/>
              </a:rPr>
              <a:t>1</a:t>
            </a:r>
            <a:r>
              <a:rPr b="0" lang="en-US" sz="1800" spc="-1" strike="noStrike">
                <a:solidFill>
                  <a:srgbClr val="000000"/>
                </a:solidFill>
                <a:latin typeface="Trebuchet MS"/>
              </a:rPr>
              <a:t> not just for python programmers…</a:t>
            </a:r>
            <a:endParaRPr b="0" lang="en-US" sz="1800" spc="-1" strike="noStrike">
              <a:latin typeface="Arial"/>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Setting up the host program </a:t>
            </a:r>
            <a:endParaRPr b="0" lang="en-US" sz="4400" spc="-1" strike="noStrike">
              <a:solidFill>
                <a:srgbClr val="000000"/>
              </a:solidFill>
              <a:latin typeface="Trebuchet MS"/>
            </a:endParaRPr>
          </a:p>
        </p:txBody>
      </p:sp>
      <p:sp>
        <p:nvSpPr>
          <p:cNvPr id="1249"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Import the pyopencl library</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c0504d"/>
                </a:solidFill>
                <a:latin typeface="Courier New Bold"/>
              </a:rPr>
              <a:t>import</a:t>
            </a:r>
            <a:r>
              <a:rPr b="0" lang="en-US" sz="2800" spc="-1" strike="noStrike">
                <a:solidFill>
                  <a:srgbClr val="000000"/>
                </a:solidFill>
                <a:latin typeface="Courier New Bold"/>
              </a:rPr>
              <a:t> pyopencl </a:t>
            </a:r>
            <a:r>
              <a:rPr b="0" lang="en-US" sz="2800" spc="-1" strike="noStrike">
                <a:solidFill>
                  <a:srgbClr val="c0504d"/>
                </a:solidFill>
                <a:latin typeface="Courier New Bold"/>
              </a:rPr>
              <a:t>as</a:t>
            </a:r>
            <a:r>
              <a:rPr b="0" lang="en-US" sz="2800" spc="-1" strike="noStrike">
                <a:solidFill>
                  <a:srgbClr val="000000"/>
                </a:solidFill>
                <a:latin typeface="Courier New Bold"/>
              </a:rPr>
              <a:t> cl</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Import numpy to use arrays etc.</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c0504d"/>
                </a:solidFill>
                <a:latin typeface="Courier New Bold"/>
              </a:rPr>
              <a:t>import</a:t>
            </a:r>
            <a:r>
              <a:rPr b="0" lang="en-US" sz="2800" spc="-1" strike="noStrike">
                <a:solidFill>
                  <a:srgbClr val="000000"/>
                </a:solidFill>
                <a:latin typeface="Courier New Bold"/>
              </a:rPr>
              <a:t> numpy</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Some of the examples use a helper library to print out some information</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c0504d"/>
                </a:solidFill>
                <a:latin typeface="Courier New Bold"/>
              </a:rPr>
              <a:t>import</a:t>
            </a:r>
            <a:r>
              <a:rPr b="0" lang="en-US" sz="2800" spc="-1" strike="noStrike">
                <a:solidFill>
                  <a:srgbClr val="000000"/>
                </a:solidFill>
                <a:latin typeface="Courier New Bold"/>
              </a:rPr>
              <a:t> deviceinfo</a:t>
            </a:r>
            <a:endParaRPr b="0" lang="en-US" sz="2800" spc="-1" strike="noStrike">
              <a:solidFill>
                <a:srgbClr val="000000"/>
              </a:solidFill>
              <a:latin typeface="Trebuchet MS"/>
            </a:endParaRPr>
          </a:p>
        </p:txBody>
      </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TextShape 1"/>
          <p:cNvSpPr txBox="1"/>
          <p:nvPr/>
        </p:nvSpPr>
        <p:spPr>
          <a:xfrm>
            <a:off x="179640" y="72000"/>
            <a:ext cx="8712720" cy="6813000"/>
          </a:xfrm>
          <a:prstGeom prst="rect">
            <a:avLst/>
          </a:prstGeom>
          <a:noFill/>
          <a:ln>
            <a:noFill/>
          </a:ln>
        </p:spPr>
        <p:txBody>
          <a:bodyPr/>
          <a:p>
            <a:pPr>
              <a:lnSpc>
                <a:spcPct val="100000"/>
              </a:lnSpc>
              <a:spcBef>
                <a:spcPts val="281"/>
              </a:spcBef>
            </a:pPr>
            <a:r>
              <a:rPr b="1" lang="en-US" sz="1400" spc="-1" strike="noStrike">
                <a:solidFill>
                  <a:srgbClr val="000000"/>
                </a:solidFill>
                <a:latin typeface="Courier New Bold"/>
              </a:rPr>
              <a:t>N = 1024</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create context, queue and program</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context = </a:t>
            </a:r>
            <a:r>
              <a:rPr b="1" lang="en-US" sz="1400" spc="-1" strike="noStrike">
                <a:solidFill>
                  <a:srgbClr val="9bbb59"/>
                </a:solidFill>
                <a:latin typeface="Courier New Bold"/>
              </a:rPr>
              <a:t>cl.create_some_context</a:t>
            </a:r>
            <a:r>
              <a:rPr b="1" lang="en-US" sz="1400" spc="-1" strike="noStrike">
                <a:solidFill>
                  <a:srgbClr val="000000"/>
                </a:solidFill>
                <a:latin typeface="Courier New Bold"/>
              </a:rPr>
              <a:t>()</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queue = </a:t>
            </a:r>
            <a:r>
              <a:rPr b="1" lang="en-US" sz="1400" spc="-1" strike="noStrike">
                <a:solidFill>
                  <a:srgbClr val="9bbb59"/>
                </a:solidFill>
                <a:latin typeface="Courier New Bold"/>
              </a:rPr>
              <a:t>cl.CommandQueue</a:t>
            </a:r>
            <a:r>
              <a:rPr b="1" lang="en-US" sz="1400" spc="-1" strike="noStrike">
                <a:solidFill>
                  <a:srgbClr val="000000"/>
                </a:solidFill>
                <a:latin typeface="Courier New Bold"/>
              </a:rPr>
              <a:t>(context)</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kernelsource = </a:t>
            </a:r>
            <a:r>
              <a:rPr b="1" lang="en-US" sz="1400" spc="-1" strike="noStrike">
                <a:solidFill>
                  <a:srgbClr val="4f81bd"/>
                </a:solidFill>
                <a:latin typeface="Courier New Bold"/>
              </a:rPr>
              <a:t>open</a:t>
            </a:r>
            <a:r>
              <a:rPr b="1" lang="en-US" sz="1400" spc="-1" strike="noStrike">
                <a:solidFill>
                  <a:srgbClr val="000000"/>
                </a:solidFill>
                <a:latin typeface="Courier New Bold"/>
              </a:rPr>
              <a:t>(‘vadd.cl’).read()</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program = </a:t>
            </a:r>
            <a:r>
              <a:rPr b="1" lang="en-US" sz="1400" spc="-1" strike="noStrike">
                <a:solidFill>
                  <a:srgbClr val="9bbb59"/>
                </a:solidFill>
                <a:latin typeface="Courier New Bold"/>
              </a:rPr>
              <a:t>cl.Program</a:t>
            </a:r>
            <a:r>
              <a:rPr b="1" lang="en-US" sz="1400" spc="-1" strike="noStrike">
                <a:solidFill>
                  <a:srgbClr val="000000"/>
                </a:solidFill>
                <a:latin typeface="Courier New Bold"/>
              </a:rPr>
              <a:t>(context, kernelsource).</a:t>
            </a:r>
            <a:r>
              <a:rPr b="1" lang="en-US" sz="1400" spc="-1" strike="noStrike">
                <a:solidFill>
                  <a:srgbClr val="9bbb59"/>
                </a:solidFill>
                <a:latin typeface="Courier New Bold"/>
              </a:rPr>
              <a:t>build</a:t>
            </a:r>
            <a:r>
              <a:rPr b="1" lang="en-US" sz="1400" spc="-1" strike="noStrike">
                <a:solidFill>
                  <a:srgbClr val="000000"/>
                </a:solidFill>
                <a:latin typeface="Courier New Bold"/>
              </a:rPr>
              <a:t>()</a:t>
            </a:r>
            <a:endParaRPr b="0" lang="en-US" sz="1400" spc="-1" strike="noStrike">
              <a:solidFill>
                <a:srgbClr val="000000"/>
              </a:solidFill>
              <a:latin typeface="Letter Gothic Std"/>
            </a:endParaRPr>
          </a:p>
          <a:p>
            <a:pPr>
              <a:lnSpc>
                <a:spcPct val="100000"/>
              </a:lnSpc>
              <a:spcBef>
                <a:spcPts val="281"/>
              </a:spcBef>
            </a:pP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create host arrays</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h_a = </a:t>
            </a:r>
            <a:r>
              <a:rPr b="1" lang="en-US" sz="1400" spc="-1" strike="noStrike">
                <a:solidFill>
                  <a:srgbClr val="c0504d"/>
                </a:solidFill>
                <a:latin typeface="Courier New Bold"/>
              </a:rPr>
              <a:t>numpy.random.rand</a:t>
            </a:r>
            <a:r>
              <a:rPr b="1" lang="en-US" sz="1400" spc="-1" strike="noStrike">
                <a:solidFill>
                  <a:srgbClr val="000000"/>
                </a:solidFill>
                <a:latin typeface="Courier New Bold"/>
              </a:rPr>
              <a:t>(N).</a:t>
            </a:r>
            <a:r>
              <a:rPr b="1" lang="en-US" sz="1400" spc="-1" strike="noStrike">
                <a:solidFill>
                  <a:srgbClr val="c0504d"/>
                </a:solidFill>
                <a:latin typeface="Courier New Bold"/>
              </a:rPr>
              <a:t>astype</a:t>
            </a:r>
            <a:r>
              <a:rPr b="1" lang="en-US" sz="1400" spc="-1" strike="noStrike">
                <a:solidFill>
                  <a:srgbClr val="000000"/>
                </a:solidFill>
                <a:latin typeface="Courier New Bold"/>
              </a:rPr>
              <a:t>(float32)</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h_b = </a:t>
            </a:r>
            <a:r>
              <a:rPr b="1" lang="en-US" sz="1400" spc="-1" strike="noStrike">
                <a:solidFill>
                  <a:srgbClr val="c0504d"/>
                </a:solidFill>
                <a:latin typeface="Courier New Bold"/>
              </a:rPr>
              <a:t>numpy.random.rand</a:t>
            </a:r>
            <a:r>
              <a:rPr b="1" lang="en-US" sz="1400" spc="-1" strike="noStrike">
                <a:solidFill>
                  <a:srgbClr val="000000"/>
                </a:solidFill>
                <a:latin typeface="Courier New Bold"/>
              </a:rPr>
              <a:t>(N).</a:t>
            </a:r>
            <a:r>
              <a:rPr b="1" lang="en-US" sz="1400" spc="-1" strike="noStrike">
                <a:solidFill>
                  <a:srgbClr val="c0504d"/>
                </a:solidFill>
                <a:latin typeface="Courier New Bold"/>
              </a:rPr>
              <a:t>astype</a:t>
            </a:r>
            <a:r>
              <a:rPr b="1" lang="en-US" sz="1400" spc="-1" strike="noStrike">
                <a:solidFill>
                  <a:srgbClr val="000000"/>
                </a:solidFill>
                <a:latin typeface="Courier New Bold"/>
              </a:rPr>
              <a:t>(float32)</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h_c = </a:t>
            </a:r>
            <a:r>
              <a:rPr b="1" lang="en-US" sz="1400" spc="-1" strike="noStrike">
                <a:solidFill>
                  <a:srgbClr val="c0504d"/>
                </a:solidFill>
                <a:latin typeface="Courier New Bold"/>
              </a:rPr>
              <a:t>numpy.empty</a:t>
            </a:r>
            <a:r>
              <a:rPr b="1" lang="en-US" sz="1400" spc="-1" strike="noStrike">
                <a:solidFill>
                  <a:srgbClr val="000000"/>
                </a:solidFill>
                <a:latin typeface="Courier New Bold"/>
              </a:rPr>
              <a:t>(N).</a:t>
            </a:r>
            <a:r>
              <a:rPr b="1" lang="en-US" sz="1400" spc="-1" strike="noStrike">
                <a:solidFill>
                  <a:srgbClr val="c0504d"/>
                </a:solidFill>
                <a:latin typeface="Courier New Bold"/>
              </a:rPr>
              <a:t>astype</a:t>
            </a:r>
            <a:r>
              <a:rPr b="1" lang="en-US" sz="1400" spc="-1" strike="noStrike">
                <a:solidFill>
                  <a:srgbClr val="000000"/>
                </a:solidFill>
                <a:latin typeface="Courier New Bold"/>
              </a:rPr>
              <a:t>(float32)</a:t>
            </a:r>
            <a:endParaRPr b="0" lang="en-US" sz="1400" spc="-1" strike="noStrike">
              <a:solidFill>
                <a:srgbClr val="000000"/>
              </a:solidFill>
              <a:latin typeface="Letter Gothic Std"/>
            </a:endParaRPr>
          </a:p>
          <a:p>
            <a:pPr>
              <a:lnSpc>
                <a:spcPct val="100000"/>
              </a:lnSpc>
              <a:spcBef>
                <a:spcPts val="281"/>
              </a:spcBef>
            </a:pP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create device buffers</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mf = </a:t>
            </a:r>
            <a:r>
              <a:rPr b="1" lang="en-US" sz="1400" spc="-1" strike="noStrike">
                <a:solidFill>
                  <a:srgbClr val="9bbb59"/>
                </a:solidFill>
                <a:latin typeface="Courier New Bold"/>
              </a:rPr>
              <a:t>cl.mem_flags</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d_a = </a:t>
            </a:r>
            <a:r>
              <a:rPr b="1" lang="en-US" sz="1400" spc="-1" strike="noStrike">
                <a:solidFill>
                  <a:srgbClr val="9bbb59"/>
                </a:solidFill>
                <a:latin typeface="Courier New Bold"/>
              </a:rPr>
              <a:t>cl.Buffer</a:t>
            </a:r>
            <a:r>
              <a:rPr b="1" lang="en-US" sz="1400" spc="-1" strike="noStrike">
                <a:solidFill>
                  <a:srgbClr val="000000"/>
                </a:solidFill>
                <a:latin typeface="Courier New Bold"/>
              </a:rPr>
              <a:t>(context, mf.</a:t>
            </a:r>
            <a:r>
              <a:rPr b="1" lang="en-US" sz="1400" spc="-1" strike="noStrike">
                <a:solidFill>
                  <a:srgbClr val="4f81bd"/>
                </a:solidFill>
                <a:latin typeface="Courier New Bold"/>
              </a:rPr>
              <a:t>READ_ONLY </a:t>
            </a:r>
            <a:r>
              <a:rPr b="1" lang="en-US" sz="1400" spc="-1" strike="noStrike">
                <a:solidFill>
                  <a:srgbClr val="000000"/>
                </a:solidFill>
                <a:latin typeface="Courier New Bold"/>
              </a:rPr>
              <a:t>| mf.</a:t>
            </a:r>
            <a:r>
              <a:rPr b="1" lang="en-US" sz="1400" spc="-1" strike="noStrike">
                <a:solidFill>
                  <a:srgbClr val="4f81bd"/>
                </a:solidFill>
                <a:latin typeface="Courier New Bold"/>
              </a:rPr>
              <a:t>COPY_HOST_PTR</a:t>
            </a:r>
            <a:r>
              <a:rPr b="1" lang="en-US" sz="1400" spc="-1" strike="noStrike">
                <a:solidFill>
                  <a:srgbClr val="000000"/>
                </a:solidFill>
                <a:latin typeface="Courier New Bold"/>
              </a:rPr>
              <a:t>, </a:t>
            </a:r>
            <a:r>
              <a:rPr b="1" i="1" lang="en-US" sz="1400" spc="-1" strike="noStrike">
                <a:solidFill>
                  <a:srgbClr val="17375e"/>
                </a:solidFill>
                <a:latin typeface="Courier New Bold"/>
              </a:rPr>
              <a:t>hostbuf</a:t>
            </a:r>
            <a:r>
              <a:rPr b="1" lang="en-US" sz="1400" spc="-1" strike="noStrike">
                <a:solidFill>
                  <a:srgbClr val="000000"/>
                </a:solidFill>
                <a:latin typeface="Courier New Bold"/>
              </a:rPr>
              <a:t>=h_a)</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d_b = </a:t>
            </a:r>
            <a:r>
              <a:rPr b="1" lang="en-US" sz="1400" spc="-1" strike="noStrike">
                <a:solidFill>
                  <a:srgbClr val="9bbb59"/>
                </a:solidFill>
                <a:latin typeface="Courier New Bold"/>
              </a:rPr>
              <a:t>cl.Buffer</a:t>
            </a:r>
            <a:r>
              <a:rPr b="1" lang="en-US" sz="1400" spc="-1" strike="noStrike">
                <a:solidFill>
                  <a:srgbClr val="000000"/>
                </a:solidFill>
                <a:latin typeface="Courier New Bold"/>
              </a:rPr>
              <a:t>(context, mf.</a:t>
            </a:r>
            <a:r>
              <a:rPr b="1" lang="en-US" sz="1400" spc="-1" strike="noStrike">
                <a:solidFill>
                  <a:srgbClr val="4f81bd"/>
                </a:solidFill>
                <a:latin typeface="Courier New Bold"/>
              </a:rPr>
              <a:t>READ_ONLY</a:t>
            </a:r>
            <a:r>
              <a:rPr b="1" lang="en-US" sz="1400" spc="-1" strike="noStrike">
                <a:solidFill>
                  <a:srgbClr val="000000"/>
                </a:solidFill>
                <a:latin typeface="Courier New Bold"/>
              </a:rPr>
              <a:t> | mf.</a:t>
            </a:r>
            <a:r>
              <a:rPr b="1" lang="en-US" sz="1400" spc="-1" strike="noStrike">
                <a:solidFill>
                  <a:srgbClr val="4f81bd"/>
                </a:solidFill>
                <a:latin typeface="Courier New Bold"/>
              </a:rPr>
              <a:t>COPY_HOST_PTR</a:t>
            </a:r>
            <a:r>
              <a:rPr b="1" lang="en-US" sz="1400" spc="-1" strike="noStrike">
                <a:solidFill>
                  <a:srgbClr val="000000"/>
                </a:solidFill>
                <a:latin typeface="Courier New Bold"/>
              </a:rPr>
              <a:t>, </a:t>
            </a:r>
            <a:r>
              <a:rPr b="1" i="1" lang="en-US" sz="1400" spc="-1" strike="noStrike">
                <a:solidFill>
                  <a:srgbClr val="17375e"/>
                </a:solidFill>
                <a:latin typeface="Courier New Bold"/>
              </a:rPr>
              <a:t>hostbuf</a:t>
            </a:r>
            <a:r>
              <a:rPr b="1" lang="en-US" sz="1400" spc="-1" strike="noStrike">
                <a:solidFill>
                  <a:srgbClr val="000000"/>
                </a:solidFill>
                <a:latin typeface="Courier New Bold"/>
              </a:rPr>
              <a:t>=h_b)</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d_c = </a:t>
            </a:r>
            <a:r>
              <a:rPr b="1" lang="en-US" sz="1400" spc="-1" strike="noStrike">
                <a:solidFill>
                  <a:srgbClr val="9bbb59"/>
                </a:solidFill>
                <a:latin typeface="Courier New Bold"/>
              </a:rPr>
              <a:t>cl.Buffer</a:t>
            </a:r>
            <a:r>
              <a:rPr b="1" lang="en-US" sz="1400" spc="-1" strike="noStrike">
                <a:solidFill>
                  <a:srgbClr val="000000"/>
                </a:solidFill>
                <a:latin typeface="Courier New Bold"/>
              </a:rPr>
              <a:t>(context, mf.</a:t>
            </a:r>
            <a:r>
              <a:rPr b="1" lang="en-US" sz="1400" spc="-1" strike="noStrike">
                <a:solidFill>
                  <a:srgbClr val="4f81bd"/>
                </a:solidFill>
                <a:latin typeface="Courier New Bold"/>
              </a:rPr>
              <a:t>WRITE_ONLY</a:t>
            </a:r>
            <a:r>
              <a:rPr b="1" lang="en-US" sz="1400" spc="-1" strike="noStrike">
                <a:solidFill>
                  <a:srgbClr val="000000"/>
                </a:solidFill>
                <a:latin typeface="Courier New Bold"/>
              </a:rPr>
              <a:t>, h_c.</a:t>
            </a:r>
            <a:r>
              <a:rPr b="1" lang="en-US" sz="1400" spc="-1" strike="noStrike">
                <a:solidFill>
                  <a:srgbClr val="c0504d"/>
                </a:solidFill>
                <a:latin typeface="Courier New Bold"/>
              </a:rPr>
              <a:t>nbytes</a:t>
            </a:r>
            <a:r>
              <a:rPr b="1" lang="en-US" sz="1400" spc="-1" strike="noStrike">
                <a:solidFill>
                  <a:srgbClr val="000000"/>
                </a:solidFill>
                <a:latin typeface="Courier New Bold"/>
              </a:rPr>
              <a:t>)</a:t>
            </a:r>
            <a:endParaRPr b="0" lang="en-US" sz="1400" spc="-1" strike="noStrike">
              <a:solidFill>
                <a:srgbClr val="000000"/>
              </a:solidFill>
              <a:latin typeface="Letter Gothic Std"/>
            </a:endParaRPr>
          </a:p>
          <a:p>
            <a:pPr>
              <a:lnSpc>
                <a:spcPct val="100000"/>
              </a:lnSpc>
              <a:spcBef>
                <a:spcPts val="281"/>
              </a:spcBef>
            </a:pP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run kernel</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vadd = program.vadd</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vadd.set_scalar_arg_dtypes([None, None, None, numpy.uint32])</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vadd(queue, h_a.</a:t>
            </a:r>
            <a:r>
              <a:rPr b="1" lang="en-US" sz="1400" spc="-1" strike="noStrike">
                <a:solidFill>
                  <a:srgbClr val="c0504d"/>
                </a:solidFill>
                <a:latin typeface="Courier New Bold"/>
              </a:rPr>
              <a:t>shape</a:t>
            </a:r>
            <a:r>
              <a:rPr b="1" lang="en-US" sz="1400" spc="-1" strike="noStrike">
                <a:solidFill>
                  <a:srgbClr val="000000"/>
                </a:solidFill>
                <a:latin typeface="Courier New Bold"/>
              </a:rPr>
              <a:t>, </a:t>
            </a:r>
            <a:r>
              <a:rPr b="1" lang="en-US" sz="1400" spc="-1" strike="noStrike">
                <a:solidFill>
                  <a:srgbClr val="17375e"/>
                </a:solidFill>
                <a:latin typeface="Courier New Bold"/>
              </a:rPr>
              <a:t>None</a:t>
            </a:r>
            <a:r>
              <a:rPr b="1" lang="en-US" sz="1400" spc="-1" strike="noStrike">
                <a:solidFill>
                  <a:srgbClr val="000000"/>
                </a:solidFill>
                <a:latin typeface="Courier New Bold"/>
              </a:rPr>
              <a:t>, d_a, d_b, d_c, N)</a:t>
            </a:r>
            <a:endParaRPr b="0" lang="en-US" sz="1400" spc="-1" strike="noStrike">
              <a:solidFill>
                <a:srgbClr val="000000"/>
              </a:solidFill>
              <a:latin typeface="Letter Gothic Std"/>
            </a:endParaRPr>
          </a:p>
          <a:p>
            <a:pPr>
              <a:lnSpc>
                <a:spcPct val="100000"/>
              </a:lnSpc>
              <a:spcBef>
                <a:spcPts val="281"/>
              </a:spcBef>
            </a:pP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000000"/>
                </a:solidFill>
                <a:latin typeface="Courier New Bold"/>
              </a:rPr>
              <a:t># return results</a:t>
            </a:r>
            <a:endParaRPr b="0" lang="en-US" sz="1400" spc="-1" strike="noStrike">
              <a:solidFill>
                <a:srgbClr val="000000"/>
              </a:solidFill>
              <a:latin typeface="Letter Gothic Std"/>
            </a:endParaRPr>
          </a:p>
          <a:p>
            <a:pPr>
              <a:lnSpc>
                <a:spcPct val="100000"/>
              </a:lnSpc>
              <a:spcBef>
                <a:spcPts val="281"/>
              </a:spcBef>
            </a:pPr>
            <a:r>
              <a:rPr b="1" lang="en-US" sz="1400" spc="-1" strike="noStrike">
                <a:solidFill>
                  <a:srgbClr val="9bbb59"/>
                </a:solidFill>
                <a:latin typeface="Courier New Bold"/>
              </a:rPr>
              <a:t>cl.enqueue_copy</a:t>
            </a:r>
            <a:r>
              <a:rPr b="1" lang="en-US" sz="1400" spc="-1" strike="noStrike">
                <a:solidFill>
                  <a:srgbClr val="000000"/>
                </a:solidFill>
                <a:latin typeface="Courier New Bold"/>
              </a:rPr>
              <a:t>(queue, h_c, d_c)</a:t>
            </a:r>
            <a:endParaRPr b="0" lang="en-US" sz="1400" spc="-1" strike="noStrike">
              <a:solidFill>
                <a:srgbClr val="000000"/>
              </a:solidFill>
              <a:latin typeface="Letter Gothic Std"/>
            </a:endParaRPr>
          </a:p>
          <a:p>
            <a:pPr>
              <a:lnSpc>
                <a:spcPct val="100000"/>
              </a:lnSpc>
              <a:spcBef>
                <a:spcPts val="281"/>
              </a:spcBef>
            </a:pPr>
            <a:endParaRPr b="0" lang="en-US" sz="1400" spc="-1" strike="noStrike">
              <a:solidFill>
                <a:srgbClr val="000000"/>
              </a:solidFill>
              <a:latin typeface="Letter Gothic Std"/>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TextShape 1"/>
          <p:cNvSpPr txBox="1"/>
          <p:nvPr/>
        </p:nvSpPr>
        <p:spPr>
          <a:xfrm>
            <a:off x="107640" y="27468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Exercise 3: Running the Vadd kernel (C++ / Python)</a:t>
            </a:r>
            <a:endParaRPr b="0" lang="en-US" sz="4400" spc="-1" strike="noStrike">
              <a:solidFill>
                <a:srgbClr val="000000"/>
              </a:solidFill>
              <a:latin typeface="Trebuchet MS"/>
            </a:endParaRPr>
          </a:p>
        </p:txBody>
      </p:sp>
      <p:sp>
        <p:nvSpPr>
          <p:cNvPr id="1252" name="TextShape 2"/>
          <p:cNvSpPr txBox="1"/>
          <p:nvPr/>
        </p:nvSpPr>
        <p:spPr>
          <a:xfrm>
            <a:off x="179640" y="1600200"/>
            <a:ext cx="8784720" cy="514080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To learn the C++and/or Python interface to OpenCL’s API</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Examine the provided program.  They will run a simple kernel to add two vectors together</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Look at the host code and identify the API calls in the host code.  Note how some of the API calls in OpenCL map onto C++/Python constructs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Compare the original C with the C++/Python versions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Look at the simplicity of the common API calls</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message verifying that the vector addition completed successfully</a:t>
            </a:r>
            <a:endParaRPr b="0" lang="en-US" sz="2800" spc="-1" strike="noStrike">
              <a:solidFill>
                <a:srgbClr val="000000"/>
              </a:solidFill>
              <a:latin typeface="Trebuchet MS"/>
            </a:endParaRPr>
          </a:p>
          <a:p>
            <a:endParaRPr b="0" lang="en-US" sz="2800" spc="-1" strike="noStrike">
              <a:solidFill>
                <a:srgbClr val="000000"/>
              </a:solidFill>
              <a:latin typeface="Trebuchet MS"/>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使用 </a:t>
            </a:r>
            <a:r>
              <a:rPr b="0" lang="en-US" sz="4400" spc="-1" strike="noStrike">
                <a:solidFill>
                  <a:srgbClr val="000000"/>
                </a:solidFill>
                <a:latin typeface="Trebuchet MS"/>
              </a:rPr>
              <a:t>OSX?</a:t>
            </a:r>
            <a:endParaRPr b="0" lang="en-US" sz="4400" spc="-1" strike="noStrike">
              <a:solidFill>
                <a:srgbClr val="000000"/>
              </a:solidFill>
              <a:latin typeface="Trebuchet MS"/>
            </a:endParaRPr>
          </a:p>
        </p:txBody>
      </p:sp>
      <p:sp>
        <p:nvSpPr>
          <p:cNvPr id="485"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OpenCL </a:t>
            </a:r>
            <a:r>
              <a:rPr b="0" lang="en-US" sz="3200" spc="-1" strike="noStrike">
                <a:solidFill>
                  <a:srgbClr val="000000"/>
                </a:solidFill>
                <a:latin typeface="Trebuchet MS"/>
              </a:rPr>
              <a:t>已经自带了</a:t>
            </a:r>
            <a:r>
              <a:rPr b="0" lang="en-US" sz="3200" spc="-1" strike="noStrike">
                <a:solidFill>
                  <a:srgbClr val="000000"/>
                </a:solidFill>
                <a:latin typeface="Trebuchet MS"/>
              </a:rPr>
              <a:t>!</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编译代码的时候加上下面的关键字即可：</a:t>
            </a:r>
            <a:r>
              <a:rPr b="0" lang="en-US" sz="3200" spc="-1" strike="noStrike">
                <a:solidFill>
                  <a:srgbClr val="e46c0a"/>
                </a:solidFill>
                <a:latin typeface="Courier New Bold"/>
              </a:rPr>
              <a:t>-</a:t>
            </a:r>
            <a:r>
              <a:rPr b="1" lang="en-US" sz="3200" spc="-1" strike="noStrike">
                <a:solidFill>
                  <a:srgbClr val="e46c0a"/>
                </a:solidFill>
                <a:latin typeface="Courier New Bold"/>
              </a:rPr>
              <a:t>framework OpenCL -DAPPLE</a:t>
            </a:r>
            <a:endParaRPr b="0" lang="en-US" sz="3200" spc="-1" strike="noStrike">
              <a:solidFill>
                <a:srgbClr val="000000"/>
              </a:solidFill>
              <a:latin typeface="Trebuchet MS"/>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TextShape 1"/>
          <p:cNvSpPr txBox="1"/>
          <p:nvPr/>
        </p:nvSpPr>
        <p:spPr>
          <a:xfrm>
            <a:off x="35640" y="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4: Chaining vector add kernels</a:t>
            </a:r>
            <a:br/>
            <a:r>
              <a:rPr b="0" lang="en-US" sz="3600" spc="-1" strike="noStrike">
                <a:solidFill>
                  <a:srgbClr val="000000"/>
                </a:solidFill>
                <a:latin typeface="Trebuchet MS"/>
              </a:rPr>
              <a:t>(C++ / Python)</a:t>
            </a:r>
            <a:endParaRPr b="0" lang="en-US" sz="3600" spc="-1" strike="noStrike">
              <a:solidFill>
                <a:srgbClr val="000000"/>
              </a:solidFill>
              <a:latin typeface="Trebuchet MS"/>
            </a:endParaRPr>
          </a:p>
        </p:txBody>
      </p:sp>
      <p:sp>
        <p:nvSpPr>
          <p:cNvPr id="1254" name="TextShape 2"/>
          <p:cNvSpPr txBox="1"/>
          <p:nvPr/>
        </p:nvSpPr>
        <p:spPr>
          <a:xfrm>
            <a:off x="179640" y="1127520"/>
            <a:ext cx="8784720" cy="5397480"/>
          </a:xfrm>
          <a:prstGeom prst="rect">
            <a:avLst/>
          </a:prstGeom>
          <a:noFill/>
          <a:ln>
            <a:noFill/>
          </a:ln>
        </p:spPr>
        <p:txBody>
          <a:bodyPr>
            <a:normAutofit/>
          </a:bodyPr>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To verify that you understand manipulating kernel invocations and buffers in OpenCL</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Start with a VADD program in C++ or Python</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Add additional buffer objects and assign them to vectors defined on the host (see the provided vadd programs for examples of how to do this)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Chain vadds … e.g. C=A+B;  D=C+E;  F=D+G.</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Read back the final result and verify that it is correct</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Compare the complexity of your host code to C</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A message to standard output verifying that the chain of vector additions produced the correct result</a:t>
            </a:r>
            <a:endParaRPr b="0" lang="en-US" sz="2800" spc="-1" strike="noStrike">
              <a:solidFill>
                <a:srgbClr val="000000"/>
              </a:solidFill>
              <a:latin typeface="Trebuchet MS"/>
            </a:endParaRPr>
          </a:p>
        </p:txBody>
      </p:sp>
      <p:sp>
        <p:nvSpPr>
          <p:cNvPr id="1255" name="CustomShape 3"/>
          <p:cNvSpPr/>
          <p:nvPr/>
        </p:nvSpPr>
        <p:spPr>
          <a:xfrm>
            <a:off x="386280" y="6488640"/>
            <a:ext cx="77385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rebuchet MS"/>
              </a:rPr>
              <a:t>(Sample solution is for C = A + B; D = C + E; F = D + G; return F)</a:t>
            </a:r>
            <a:endParaRPr b="0" lang="en-US" sz="1800" spc="-1" strike="noStrike">
              <a:latin typeface="Arial"/>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TextShape 1"/>
          <p:cNvSpPr txBox="1"/>
          <p:nvPr/>
        </p:nvSpPr>
        <p:spPr>
          <a:xfrm>
            <a:off x="72216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A host view of Working with kernels</a:t>
            </a:r>
            <a:endParaRPr b="0" lang="en-US" sz="4000" spc="-1" strike="noStrike">
              <a:solidFill>
                <a:srgbClr val="000000"/>
              </a:solidFill>
              <a:latin typeface="Trebuchet MS"/>
            </a:endParaRPr>
          </a:p>
        </p:txBody>
      </p:sp>
      <p:sp>
        <p:nvSpPr>
          <p:cNvPr id="1257"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Review</a:t>
            </a:r>
            <a:endParaRPr b="0" lang="en-US" sz="2000" spc="-1" strike="noStrike">
              <a:solidFill>
                <a:srgbClr val="000000"/>
              </a:solidFill>
              <a:latin typeface="Trebuchet MS"/>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Working with Kernels (C++)</a:t>
            </a:r>
            <a:endParaRPr b="0" lang="en-US" sz="4400" spc="-1" strike="noStrike">
              <a:solidFill>
                <a:srgbClr val="000000"/>
              </a:solidFill>
              <a:latin typeface="Trebuchet MS"/>
            </a:endParaRPr>
          </a:p>
        </p:txBody>
      </p:sp>
      <p:sp>
        <p:nvSpPr>
          <p:cNvPr id="1259" name="TextShape 2"/>
          <p:cNvSpPr txBox="1"/>
          <p:nvPr/>
        </p:nvSpPr>
        <p:spPr>
          <a:xfrm>
            <a:off x="179640" y="1600200"/>
            <a:ext cx="8784720" cy="4996800"/>
          </a:xfrm>
          <a:prstGeom prst="rect">
            <a:avLst/>
          </a:prstGeom>
          <a:noFill/>
          <a:ln>
            <a:noFill/>
          </a:ln>
        </p:spPr>
        <p:txBody>
          <a:bodyPr>
            <a:normAutofit/>
          </a:bodyPr>
          <a:p>
            <a:pPr marL="343080" indent="-342720">
              <a:lnSpc>
                <a:spcPct val="120000"/>
              </a:lnSpc>
              <a:spcBef>
                <a:spcPts val="641"/>
              </a:spcBef>
              <a:buClr>
                <a:srgbClr val="000000"/>
              </a:buClr>
              <a:buFont typeface="Arial"/>
              <a:buChar char="•"/>
            </a:pPr>
            <a:r>
              <a:rPr b="0" lang="en-US" sz="3200" spc="-1" strike="noStrike">
                <a:solidFill>
                  <a:srgbClr val="000000"/>
                </a:solidFill>
                <a:latin typeface="Trebuchet MS"/>
              </a:rPr>
              <a:t>The kernels are where all the action is in an OpenCL program.</a:t>
            </a:r>
            <a:endParaRPr b="0" lang="en-US" sz="3200" spc="-1" strike="noStrike">
              <a:solidFill>
                <a:srgbClr val="000000"/>
              </a:solidFill>
              <a:latin typeface="Trebuchet MS"/>
            </a:endParaRPr>
          </a:p>
          <a:p>
            <a:pPr marL="343080" indent="-342720">
              <a:lnSpc>
                <a:spcPct val="120000"/>
              </a:lnSpc>
              <a:spcBef>
                <a:spcPts val="641"/>
              </a:spcBef>
              <a:buClr>
                <a:srgbClr val="000000"/>
              </a:buClr>
              <a:buFont typeface="Arial"/>
              <a:buChar char="•"/>
            </a:pPr>
            <a:r>
              <a:rPr b="0" lang="en-US" sz="3200" spc="-1" strike="noStrike">
                <a:solidFill>
                  <a:srgbClr val="000000"/>
                </a:solidFill>
                <a:latin typeface="Trebuchet MS"/>
              </a:rPr>
              <a:t>Steps to using kernels:</a:t>
            </a:r>
            <a:endParaRPr b="0" lang="en-US" sz="3200" spc="-1" strike="noStrike">
              <a:solidFill>
                <a:srgbClr val="000000"/>
              </a:solidFill>
              <a:latin typeface="Trebuchet MS"/>
            </a:endParaRPr>
          </a:p>
          <a:p>
            <a:pPr lvl="1" marL="971640" indent="-51408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Load kernel source code into a </a:t>
            </a:r>
            <a:r>
              <a:rPr b="0" lang="en-US" sz="2800" spc="-1" strike="noStrike">
                <a:solidFill>
                  <a:srgbClr val="f79646"/>
                </a:solidFill>
                <a:latin typeface="Trebuchet MS"/>
              </a:rPr>
              <a:t>program object</a:t>
            </a:r>
            <a:r>
              <a:rPr b="0" lang="en-US" sz="2800" spc="-1" strike="noStrike">
                <a:solidFill>
                  <a:srgbClr val="9bbb59"/>
                </a:solidFill>
                <a:latin typeface="Trebuchet MS"/>
              </a:rPr>
              <a:t> </a:t>
            </a:r>
            <a:r>
              <a:rPr b="0" lang="en-US" sz="2800" spc="-1" strike="noStrike">
                <a:solidFill>
                  <a:srgbClr val="000000"/>
                </a:solidFill>
                <a:latin typeface="Trebuchet MS"/>
              </a:rPr>
              <a:t>from a file</a:t>
            </a:r>
            <a:endParaRPr b="0" lang="en-US" sz="2800" spc="-1" strike="noStrike">
              <a:solidFill>
                <a:srgbClr val="000000"/>
              </a:solidFill>
              <a:latin typeface="Trebuchet MS"/>
            </a:endParaRPr>
          </a:p>
          <a:p>
            <a:pPr lvl="1" marL="971640" indent="-51408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Make a </a:t>
            </a:r>
            <a:r>
              <a:rPr b="0" lang="en-US" sz="2800" spc="-1" strike="noStrike">
                <a:solidFill>
                  <a:srgbClr val="f79646"/>
                </a:solidFill>
                <a:latin typeface="Trebuchet MS"/>
              </a:rPr>
              <a:t>kernel functor </a:t>
            </a:r>
            <a:r>
              <a:rPr b="0" lang="en-US" sz="2800" spc="-1" strike="noStrike">
                <a:solidFill>
                  <a:srgbClr val="000000"/>
                </a:solidFill>
                <a:latin typeface="Trebuchet MS"/>
              </a:rPr>
              <a:t>from a function within the program</a:t>
            </a:r>
            <a:endParaRPr b="0" lang="en-US" sz="2800" spc="-1" strike="noStrike">
              <a:solidFill>
                <a:srgbClr val="000000"/>
              </a:solidFill>
              <a:latin typeface="Trebuchet MS"/>
            </a:endParaRPr>
          </a:p>
          <a:p>
            <a:pPr lvl="1" marL="971640" indent="-51408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Initialize device memory</a:t>
            </a:r>
            <a:endParaRPr b="0" lang="en-US" sz="2800" spc="-1" strike="noStrike">
              <a:solidFill>
                <a:srgbClr val="000000"/>
              </a:solidFill>
              <a:latin typeface="Trebuchet MS"/>
            </a:endParaRPr>
          </a:p>
          <a:p>
            <a:pPr lvl="1" marL="971640" indent="-51408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Call the kernel functor, specifying memory objects and global/local sizes</a:t>
            </a:r>
            <a:endParaRPr b="0" lang="en-US" sz="2800" spc="-1" strike="noStrike">
              <a:solidFill>
                <a:srgbClr val="000000"/>
              </a:solidFill>
              <a:latin typeface="Trebuchet MS"/>
            </a:endParaRPr>
          </a:p>
          <a:p>
            <a:pPr lvl="1" marL="971640" indent="-514080">
              <a:lnSpc>
                <a:spcPct val="120000"/>
              </a:lnSpc>
              <a:spcBef>
                <a:spcPts val="561"/>
              </a:spcBef>
              <a:buClr>
                <a:srgbClr val="000000"/>
              </a:buClr>
              <a:buFont typeface="Trebuchet MS"/>
              <a:buAutoNum type="arabicPeriod"/>
            </a:pPr>
            <a:r>
              <a:rPr b="0" lang="en-US" sz="2800" spc="-1" strike="noStrike">
                <a:solidFill>
                  <a:srgbClr val="000000"/>
                </a:solidFill>
                <a:latin typeface="Trebuchet MS"/>
              </a:rPr>
              <a:t>Read results back from the device</a:t>
            </a:r>
            <a:endParaRPr b="0" lang="en-US" sz="2800" spc="-1" strike="noStrike">
              <a:solidFill>
                <a:srgbClr val="000000"/>
              </a:solidFill>
              <a:latin typeface="Trebuchet MS"/>
            </a:endParaRPr>
          </a:p>
          <a:p>
            <a:pPr marL="343080" indent="-342720">
              <a:lnSpc>
                <a:spcPct val="120000"/>
              </a:lnSpc>
              <a:spcBef>
                <a:spcPts val="641"/>
              </a:spcBef>
              <a:buClr>
                <a:srgbClr val="000000"/>
              </a:buClr>
              <a:buFont typeface="Arial"/>
              <a:buChar char="•"/>
            </a:pPr>
            <a:r>
              <a:rPr b="0" lang="en-US" sz="3200" spc="-1" strike="noStrike">
                <a:solidFill>
                  <a:srgbClr val="000000"/>
                </a:solidFill>
                <a:latin typeface="Trebuchet MS"/>
              </a:rPr>
              <a:t>Note the kernel function argument list must match the kernel definition on the host.</a:t>
            </a:r>
            <a:endParaRPr b="0" lang="en-US" sz="3200" spc="-1" strike="noStrike">
              <a:solidFill>
                <a:srgbClr val="000000"/>
              </a:solidFill>
              <a:latin typeface="Trebuchet MS"/>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TextShape 1"/>
          <p:cNvSpPr txBox="1"/>
          <p:nvPr/>
        </p:nvSpPr>
        <p:spPr>
          <a:xfrm>
            <a:off x="457200" y="-27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Create a kernel</a:t>
            </a:r>
            <a:endParaRPr b="0" lang="en-US" sz="4400" spc="-1" strike="noStrike">
              <a:solidFill>
                <a:srgbClr val="000000"/>
              </a:solidFill>
              <a:latin typeface="Trebuchet MS"/>
            </a:endParaRPr>
          </a:p>
        </p:txBody>
      </p:sp>
      <p:sp>
        <p:nvSpPr>
          <p:cNvPr id="1261" name="TextShape 2"/>
          <p:cNvSpPr txBox="1"/>
          <p:nvPr/>
        </p:nvSpPr>
        <p:spPr>
          <a:xfrm>
            <a:off x="107640" y="1052640"/>
            <a:ext cx="8856720" cy="5472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Kernel code can be a string in the host code (toy codes)</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Or the kernel code can be loaded from a file (real codes)</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Compile for the default devices within the default context</a:t>
            </a:r>
            <a:endParaRPr b="0" lang="en-US" sz="3200" spc="-1" strike="noStrike">
              <a:solidFill>
                <a:srgbClr val="000000"/>
              </a:solidFill>
              <a:latin typeface="Trebuchet MS"/>
            </a:endParaRPr>
          </a:p>
          <a:p>
            <a:pPr marL="743040" indent="-285480">
              <a:lnSpc>
                <a:spcPct val="100000"/>
              </a:lnSpc>
              <a:spcBef>
                <a:spcPts val="561"/>
              </a:spcBef>
            </a:pPr>
            <a:endParaRPr b="0" lang="en-US" sz="3200" spc="-1" strike="noStrike">
              <a:solidFill>
                <a:srgbClr val="000000"/>
              </a:solidFill>
              <a:latin typeface="Trebuchet MS"/>
            </a:endParaRPr>
          </a:p>
          <a:p>
            <a:pPr marL="743040" indent="-285480">
              <a:lnSpc>
                <a:spcPct val="100000"/>
              </a:lnSpc>
              <a:spcBef>
                <a:spcPts val="561"/>
              </a:spcBef>
            </a:pPr>
            <a:r>
              <a:rPr b="0" lang="en-US" sz="2800" spc="-1" strike="noStrike">
                <a:solidFill>
                  <a:srgbClr val="000000"/>
                </a:solidFill>
                <a:latin typeface="Courier New Bold"/>
              </a:rPr>
              <a:t>program.build();</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Define the kernel functor from a function within the program – allows us to ‘call’ the kernel to enqueue it</a:t>
            </a:r>
            <a:endParaRPr b="0" lang="en-US" sz="3200" spc="-1" strike="noStrike">
              <a:solidFill>
                <a:srgbClr val="000000"/>
              </a:solidFill>
              <a:latin typeface="Trebuchet MS"/>
            </a:endParaRPr>
          </a:p>
          <a:p>
            <a:pPr marL="743040" indent="-285480">
              <a:lnSpc>
                <a:spcPct val="100000"/>
              </a:lnSpc>
              <a:spcBef>
                <a:spcPts val="561"/>
              </a:spcBef>
            </a:pPr>
            <a:endParaRPr b="0" lang="en-US" sz="3200" spc="-1" strike="noStrike">
              <a:solidFill>
                <a:srgbClr val="000000"/>
              </a:solidFill>
              <a:latin typeface="Trebuchet MS"/>
            </a:endParaRPr>
          </a:p>
          <a:p>
            <a:pPr marL="743040" indent="-285480">
              <a:lnSpc>
                <a:spcPct val="100000"/>
              </a:lnSpc>
              <a:spcBef>
                <a:spcPts val="561"/>
              </a:spcBef>
            </a:pPr>
            <a:r>
              <a:rPr b="0" lang="en-US" sz="2800" spc="-1" strike="noStrike">
                <a:solidFill>
                  <a:srgbClr val="9bbb59"/>
                </a:solidFill>
                <a:latin typeface="Courier New Bold"/>
              </a:rPr>
              <a:t>cl::make_kernel</a:t>
            </a:r>
            <a:endParaRPr b="0" lang="en-US" sz="2800" spc="-1" strike="noStrike">
              <a:solidFill>
                <a:srgbClr val="000000"/>
              </a:solidFill>
              <a:latin typeface="Trebuchet MS"/>
            </a:endParaRPr>
          </a:p>
          <a:p>
            <a:pPr marL="743040" indent="-285480">
              <a:lnSpc>
                <a:spcPct val="100000"/>
              </a:lnSpc>
              <a:spcBef>
                <a:spcPts val="561"/>
              </a:spcBef>
            </a:pPr>
            <a:r>
              <a:rPr b="0" lang="en-US" sz="2800" spc="-1" strike="noStrike">
                <a:solidFill>
                  <a:srgbClr val="000000"/>
                </a:solidFill>
                <a:latin typeface="Courier New Bold"/>
              </a:rPr>
              <a:t>&lt;cl::Buffer, cl::Buffer, cl::Buffer, int&gt; vadd(program, "vadd");</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
        <p:nvSpPr>
          <p:cNvPr id="1262" name="CustomShape 3"/>
          <p:cNvSpPr/>
          <p:nvPr/>
        </p:nvSpPr>
        <p:spPr>
          <a:xfrm>
            <a:off x="3852000" y="2925000"/>
            <a:ext cx="4931640" cy="15498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4f81bd"/>
                </a:solidFill>
                <a:latin typeface="Trebuchet MS"/>
              </a:rPr>
              <a:t>The build step can be carried out by specifying </a:t>
            </a:r>
            <a:r>
              <a:rPr b="0" i="1" lang="en-US" sz="1600" spc="-1" strike="noStrike">
                <a:solidFill>
                  <a:srgbClr val="4f81bd"/>
                </a:solidFill>
                <a:latin typeface="Trebuchet MS"/>
              </a:rPr>
              <a:t>true</a:t>
            </a:r>
            <a:r>
              <a:rPr b="0" lang="en-US" sz="1600" spc="-1" strike="noStrike">
                <a:solidFill>
                  <a:srgbClr val="4f81bd"/>
                </a:solidFill>
                <a:latin typeface="Trebuchet MS"/>
              </a:rPr>
              <a:t> in the program constructor. If you need to specify build flags you must specify </a:t>
            </a:r>
            <a:r>
              <a:rPr b="0" i="1" lang="en-US" sz="1600" spc="-1" strike="noStrike">
                <a:solidFill>
                  <a:srgbClr val="4f81bd"/>
                </a:solidFill>
                <a:latin typeface="Trebuchet MS"/>
              </a:rPr>
              <a:t>false</a:t>
            </a:r>
            <a:r>
              <a:rPr b="0" lang="en-US" sz="1600" spc="-1" strike="noStrike">
                <a:solidFill>
                  <a:srgbClr val="4f81bd"/>
                </a:solidFill>
                <a:latin typeface="Trebuchet MS"/>
              </a:rPr>
              <a:t> in the constructor and use this method instead.</a:t>
            </a:r>
            <a:endParaRPr b="0" lang="en-US" sz="1600" spc="-1" strike="noStrike">
              <a:latin typeface="Arial"/>
            </a:endParaRPr>
          </a:p>
          <a:p>
            <a:pPr>
              <a:lnSpc>
                <a:spcPct val="100000"/>
              </a:lnSpc>
            </a:pPr>
            <a:endParaRPr b="0" lang="en-US" sz="1600" spc="-1" strike="noStrike">
              <a:latin typeface="Arial"/>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TextShape 1"/>
          <p:cNvSpPr txBox="1"/>
          <p:nvPr/>
        </p:nvSpPr>
        <p:spPr>
          <a:xfrm>
            <a:off x="457200" y="-2736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Create a kernel (advanced)</a:t>
            </a:r>
            <a:endParaRPr b="0" lang="en-US" sz="4400" spc="-1" strike="noStrike">
              <a:solidFill>
                <a:srgbClr val="000000"/>
              </a:solidFill>
              <a:latin typeface="Trebuchet MS"/>
            </a:endParaRPr>
          </a:p>
        </p:txBody>
      </p:sp>
      <p:sp>
        <p:nvSpPr>
          <p:cNvPr id="1264" name="TextShape 2"/>
          <p:cNvSpPr txBox="1"/>
          <p:nvPr/>
        </p:nvSpPr>
        <p:spPr>
          <a:xfrm>
            <a:off x="107640" y="1052640"/>
            <a:ext cx="9036000" cy="547236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If you want to query information about a kernel, you will need to create a kernel object too:</a:t>
            </a:r>
            <a:endParaRPr b="0" lang="en-US" sz="3200" spc="-1" strike="noStrike">
              <a:solidFill>
                <a:srgbClr val="000000"/>
              </a:solidFill>
              <a:latin typeface="Trebuchet MS"/>
            </a:endParaRPr>
          </a:p>
          <a:p>
            <a:pPr marL="743040" indent="-285480">
              <a:lnSpc>
                <a:spcPct val="100000"/>
              </a:lnSpc>
              <a:spcBef>
                <a:spcPts val="561"/>
              </a:spcBef>
            </a:pPr>
            <a:endParaRPr b="0" lang="en-US" sz="3200" spc="-1" strike="noStrike">
              <a:solidFill>
                <a:srgbClr val="000000"/>
              </a:solidFill>
              <a:latin typeface="Trebuchet MS"/>
            </a:endParaRPr>
          </a:p>
          <a:p>
            <a:pPr marL="743040" indent="-285480">
              <a:lnSpc>
                <a:spcPct val="100000"/>
              </a:lnSpc>
              <a:spcBef>
                <a:spcPts val="561"/>
              </a:spcBef>
            </a:pPr>
            <a:r>
              <a:rPr b="0" lang="en-US" sz="2800" spc="-1" strike="noStrike">
                <a:solidFill>
                  <a:srgbClr val="9bbb59"/>
                </a:solidFill>
                <a:latin typeface="Courier New Bold"/>
              </a:rPr>
              <a:t>cl::Kernel</a:t>
            </a:r>
            <a:r>
              <a:rPr b="0" lang="en-US" sz="2800" spc="-1" strike="noStrike">
                <a:solidFill>
                  <a:srgbClr val="000000"/>
                </a:solidFill>
                <a:latin typeface="Courier New Bold"/>
              </a:rPr>
              <a:t> ko_vadd(program, “vadd”);</a:t>
            </a:r>
            <a:endParaRPr b="0" lang="en-US" sz="2800" spc="-1" strike="noStrike">
              <a:solidFill>
                <a:srgbClr val="000000"/>
              </a:solidFill>
              <a:latin typeface="Trebuchet MS"/>
            </a:endParaRPr>
          </a:p>
          <a:p>
            <a:pPr marL="743040" indent="-285480">
              <a:lnSpc>
                <a:spcPct val="100000"/>
              </a:lnSpc>
              <a:spcBef>
                <a:spcPts val="561"/>
              </a:spcBef>
            </a:pPr>
            <a:endParaRPr b="0" lang="en-US" sz="28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Get the default size of local dimension (i.e. the size of a Work-Group)</a:t>
            </a:r>
            <a:endParaRPr b="0" lang="en-US" sz="2800" spc="-1" strike="noStrike">
              <a:solidFill>
                <a:srgbClr val="000000"/>
              </a:solidFill>
              <a:latin typeface="Trebuchet MS"/>
            </a:endParaRPr>
          </a:p>
          <a:p>
            <a:pPr marL="457200">
              <a:lnSpc>
                <a:spcPct val="100000"/>
              </a:lnSpc>
              <a:spcBef>
                <a:spcPts val="400"/>
              </a:spcBef>
            </a:pPr>
            <a:endParaRPr b="0" lang="en-US" sz="28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a:t>
            </a:r>
            <a:r>
              <a:rPr b="0" lang="en-US" sz="2000" spc="-1" strike="noStrike">
                <a:solidFill>
                  <a:srgbClr val="c0504d"/>
                </a:solidFill>
                <a:latin typeface="Courier New Bold"/>
              </a:rPr>
              <a:t>size_t</a:t>
            </a:r>
            <a:r>
              <a:rPr b="0" lang="en-US" sz="2000" spc="-1" strike="noStrike">
                <a:solidFill>
                  <a:srgbClr val="000000"/>
                </a:solidFill>
                <a:latin typeface="Courier New Bold"/>
              </a:rPr>
              <a:t> local = ko_vadd.getWorkGroupInfo</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&lt;</a:t>
            </a:r>
            <a:r>
              <a:rPr b="0" lang="en-US" sz="2000" spc="-1" strike="noStrike">
                <a:solidFill>
                  <a:srgbClr val="9bbb59"/>
                </a:solidFill>
                <a:latin typeface="Courier New Bold"/>
              </a:rPr>
              <a:t>CL_KERNEL_WORK_GROUP_SIZE</a:t>
            </a:r>
            <a:r>
              <a:rPr b="0" lang="en-US" sz="2000" spc="-1" strike="noStrike">
                <a:solidFill>
                  <a:srgbClr val="000000"/>
                </a:solidFill>
                <a:latin typeface="Courier New Bold"/>
              </a:rPr>
              <a:t>&gt;(cl::</a:t>
            </a:r>
            <a:r>
              <a:rPr b="0" lang="en-US" sz="2000" spc="-1" strike="noStrike">
                <a:solidFill>
                  <a:srgbClr val="9bbb59"/>
                </a:solidFill>
                <a:latin typeface="Courier New Bold"/>
              </a:rPr>
              <a:t>Device</a:t>
            </a:r>
            <a:r>
              <a:rPr b="0" lang="en-US" sz="2000" spc="-1" strike="noStrike">
                <a:solidFill>
                  <a:srgbClr val="000000"/>
                </a:solidFill>
                <a:latin typeface="Courier New Bold"/>
              </a:rPr>
              <a:t>::getDefault());</a:t>
            </a:r>
            <a:endParaRPr b="0" lang="en-US" sz="2000" spc="-1" strike="noStrike">
              <a:solidFill>
                <a:srgbClr val="000000"/>
              </a:solidFill>
              <a:latin typeface="Trebuchet MS"/>
            </a:endParaRPr>
          </a:p>
          <a:p>
            <a:pPr>
              <a:lnSpc>
                <a:spcPct val="100000"/>
              </a:lnSpc>
              <a:spcBef>
                <a:spcPts val="561"/>
              </a:spcBef>
            </a:pPr>
            <a:endParaRPr b="0" lang="en-US" sz="2000" spc="-1" strike="noStrike">
              <a:solidFill>
                <a:srgbClr val="000000"/>
              </a:solidFill>
              <a:latin typeface="Trebuchet MS"/>
            </a:endParaRPr>
          </a:p>
          <a:p>
            <a:pPr marL="743040" indent="-285480">
              <a:lnSpc>
                <a:spcPct val="100000"/>
              </a:lnSpc>
              <a:spcBef>
                <a:spcPts val="561"/>
              </a:spcBef>
            </a:pPr>
            <a:endParaRPr b="0" lang="en-US" sz="2000" spc="-1" strike="noStrike">
              <a:solidFill>
                <a:srgbClr val="000000"/>
              </a:solidFill>
              <a:latin typeface="Trebuchet MS"/>
            </a:endParaRPr>
          </a:p>
          <a:p>
            <a:pPr>
              <a:lnSpc>
                <a:spcPct val="100000"/>
              </a:lnSpc>
              <a:spcBef>
                <a:spcPts val="641"/>
              </a:spcBef>
            </a:pPr>
            <a:endParaRPr b="0" lang="en-US" sz="2000" spc="-1" strike="noStrike">
              <a:solidFill>
                <a:srgbClr val="000000"/>
              </a:solidFill>
              <a:latin typeface="Trebuchet MS"/>
            </a:endParaRPr>
          </a:p>
        </p:txBody>
      </p:sp>
      <p:sp>
        <p:nvSpPr>
          <p:cNvPr id="1265" name="CustomShape 3"/>
          <p:cNvSpPr/>
          <p:nvPr/>
        </p:nvSpPr>
        <p:spPr>
          <a:xfrm>
            <a:off x="5508000" y="2351880"/>
            <a:ext cx="3498480" cy="13064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4f81bd"/>
                </a:solidFill>
                <a:latin typeface="Trebuchet MS"/>
              </a:rPr>
              <a:t>If we set the local dimension ourselves or accept the OpenCL runtime’s, we don’t need this step</a:t>
            </a:r>
            <a:endParaRPr b="0" lang="en-US" sz="1600" spc="-1" strike="noStrike">
              <a:latin typeface="Arial"/>
            </a:endParaRPr>
          </a:p>
          <a:p>
            <a:pPr>
              <a:lnSpc>
                <a:spcPct val="100000"/>
              </a:lnSpc>
            </a:pPr>
            <a:endParaRPr b="0" lang="en-US" sz="1600" spc="-1" strike="noStrike">
              <a:latin typeface="Arial"/>
            </a:endParaRPr>
          </a:p>
        </p:txBody>
      </p:sp>
      <p:sp>
        <p:nvSpPr>
          <p:cNvPr id="1266" name="CustomShape 4"/>
          <p:cNvSpPr/>
          <p:nvPr/>
        </p:nvSpPr>
        <p:spPr>
          <a:xfrm>
            <a:off x="1907640" y="6300720"/>
            <a:ext cx="6840360" cy="8197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4f81bd"/>
                </a:solidFill>
                <a:latin typeface="Trebuchet MS"/>
              </a:rPr>
              <a:t>We can use any work-group-info parameter from table 5.15 in the OpenCL 1.1 specification. The function will return the appropriate type.</a:t>
            </a:r>
            <a:endParaRPr b="0" lang="en-US" sz="1600" spc="-1" strike="noStrike">
              <a:latin typeface="Arial"/>
            </a:endParaRPr>
          </a:p>
        </p:txBody>
      </p:sp>
      <p:sp>
        <p:nvSpPr>
          <p:cNvPr id="1267" name="CustomShape 5"/>
          <p:cNvSpPr/>
          <p:nvPr/>
        </p:nvSpPr>
        <p:spPr>
          <a:xfrm flipH="1" flipV="1">
            <a:off x="1762920" y="6164640"/>
            <a:ext cx="431640" cy="2876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TextShape 1"/>
          <p:cNvSpPr txBox="1"/>
          <p:nvPr/>
        </p:nvSpPr>
        <p:spPr>
          <a:xfrm>
            <a:off x="107640" y="-18360"/>
            <a:ext cx="892872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Associate with args and enqueue kernel</a:t>
            </a:r>
            <a:endParaRPr b="0" lang="en-US" sz="3600" spc="-1" strike="noStrike">
              <a:solidFill>
                <a:srgbClr val="000000"/>
              </a:solidFill>
              <a:latin typeface="Trebuchet MS"/>
            </a:endParaRPr>
          </a:p>
        </p:txBody>
      </p:sp>
      <p:sp>
        <p:nvSpPr>
          <p:cNvPr id="1269" name="TextShape 2"/>
          <p:cNvSpPr txBox="1"/>
          <p:nvPr/>
        </p:nvSpPr>
        <p:spPr>
          <a:xfrm>
            <a:off x="457200" y="1168200"/>
            <a:ext cx="8686440" cy="5068800"/>
          </a:xfrm>
          <a:prstGeom prst="rect">
            <a:avLst/>
          </a:prstGeom>
          <a:noFill/>
          <a:ln>
            <a:noFill/>
          </a:ln>
        </p:spPr>
        <p:txBody>
          <a:bodyPr>
            <a:normAutofit/>
          </a:bodyPr>
          <a:p>
            <a:pPr>
              <a:lnSpc>
                <a:spcPct val="100000"/>
              </a:lnSpc>
              <a:spcBef>
                <a:spcPts val="561"/>
              </a:spcBef>
            </a:pPr>
            <a:endParaRPr b="0" lang="en-US" sz="3200" spc="-1" strike="noStrike">
              <a:solidFill>
                <a:srgbClr val="000000"/>
              </a:solidFill>
              <a:latin typeface="Trebuchet MS"/>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Trebuchet MS"/>
              </a:rPr>
              <a:t>Enqueue the kernel for execution with buffer objects </a:t>
            </a:r>
            <a:r>
              <a:rPr b="0" lang="en-US" sz="2800" spc="-1" strike="noStrike">
                <a:solidFill>
                  <a:srgbClr val="000000"/>
                </a:solidFill>
                <a:latin typeface="Courier New Bold"/>
              </a:rPr>
              <a:t>d_a</a:t>
            </a:r>
            <a:r>
              <a:rPr b="0" lang="en-US" sz="2800" spc="-1" strike="noStrike">
                <a:solidFill>
                  <a:srgbClr val="000000"/>
                </a:solidFill>
                <a:latin typeface="Trebuchet MS"/>
              </a:rPr>
              <a:t>, </a:t>
            </a:r>
            <a:r>
              <a:rPr b="0" lang="en-US" sz="2800" spc="-1" strike="noStrike">
                <a:solidFill>
                  <a:srgbClr val="000000"/>
                </a:solidFill>
                <a:latin typeface="Courier New Bold"/>
              </a:rPr>
              <a:t>d_b</a:t>
            </a:r>
            <a:r>
              <a:rPr b="0" lang="en-US" sz="2800" spc="-1" strike="noStrike">
                <a:solidFill>
                  <a:srgbClr val="000000"/>
                </a:solidFill>
                <a:latin typeface="Trebuchet MS"/>
              </a:rPr>
              <a:t> and </a:t>
            </a:r>
            <a:r>
              <a:rPr b="0" lang="en-US" sz="2800" spc="-1" strike="noStrike">
                <a:solidFill>
                  <a:srgbClr val="000000"/>
                </a:solidFill>
                <a:latin typeface="Courier New Bold"/>
              </a:rPr>
              <a:t>d_c</a:t>
            </a:r>
            <a:r>
              <a:rPr b="0" lang="en-US" sz="2800" spc="-1" strike="noStrike">
                <a:solidFill>
                  <a:srgbClr val="000000"/>
                </a:solidFill>
                <a:latin typeface="Trebuchet MS"/>
              </a:rPr>
              <a:t> and their length, </a:t>
            </a:r>
            <a:r>
              <a:rPr b="0" lang="en-US" sz="2800" spc="-1" strike="noStrike">
                <a:solidFill>
                  <a:srgbClr val="000000"/>
                </a:solidFill>
                <a:latin typeface="Courier New Bold"/>
              </a:rPr>
              <a:t>count</a:t>
            </a:r>
            <a:r>
              <a:rPr b="0" lang="en-US" sz="2800" spc="-1" strike="noStrike">
                <a:solidFill>
                  <a:srgbClr val="000000"/>
                </a:solidFill>
                <a:latin typeface="Trebuchet MS"/>
              </a:rPr>
              <a:t>:</a:t>
            </a:r>
            <a:endParaRPr b="0" lang="en-US" sz="2800" spc="-1" strike="noStrike">
              <a:solidFill>
                <a:srgbClr val="000000"/>
              </a:solidFill>
              <a:latin typeface="Trebuchet MS"/>
            </a:endParaRPr>
          </a:p>
          <a:p>
            <a:pPr>
              <a:lnSpc>
                <a:spcPct val="100000"/>
              </a:lnSpc>
              <a:spcBef>
                <a:spcPts val="561"/>
              </a:spcBef>
            </a:pPr>
            <a:endParaRPr b="0" lang="en-US" sz="2800" spc="-1" strike="noStrike">
              <a:solidFill>
                <a:srgbClr val="000000"/>
              </a:solidFill>
              <a:latin typeface="Trebuchet MS"/>
            </a:endParaRPr>
          </a:p>
          <a:p>
            <a:pPr marL="457200">
              <a:lnSpc>
                <a:spcPct val="100000"/>
              </a:lnSpc>
              <a:spcBef>
                <a:spcPts val="400"/>
              </a:spcBef>
            </a:pPr>
            <a:endParaRPr b="0" lang="en-US" sz="28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vadd(cl::EnqueueArgs(</a:t>
            </a:r>
            <a:endParaRPr b="0" lang="en-US" sz="2000" spc="-1" strike="noStrike">
              <a:solidFill>
                <a:srgbClr val="000000"/>
              </a:solidFill>
              <a:latin typeface="Trebuchet MS"/>
            </a:endParaRPr>
          </a:p>
          <a:p>
            <a:pPr marL="457200">
              <a:lnSpc>
                <a:spcPct val="100000"/>
              </a:lnSpc>
              <a:spcBef>
                <a:spcPts val="400"/>
              </a:spcBef>
            </a:pPr>
            <a:r>
              <a:rPr b="0" lang="en-US" sz="2000" spc="-1" strike="noStrike">
                <a:solidFill>
                  <a:srgbClr val="000000"/>
                </a:solidFill>
                <a:latin typeface="Courier New Bold"/>
              </a:rPr>
              <a:t>    </a:t>
            </a:r>
            <a:r>
              <a:rPr b="0" lang="en-US" sz="2000" spc="-1" strike="noStrike">
                <a:solidFill>
                  <a:srgbClr val="000000"/>
                </a:solidFill>
                <a:latin typeface="Courier New Bold"/>
              </a:rPr>
              <a:t>queue, cl::NDRange(count), cl::NDRange(local)),</a:t>
            </a:r>
            <a:br/>
            <a:r>
              <a:rPr b="0" lang="en-US" sz="2000" spc="-1" strike="noStrike">
                <a:solidFill>
                  <a:srgbClr val="000000"/>
                </a:solidFill>
                <a:latin typeface="Courier New Bold"/>
              </a:rPr>
              <a:t>    d_a, d_b, d_c, count);</a:t>
            </a:r>
            <a:endParaRPr b="0" lang="en-US" sz="2000" spc="-1" strike="noStrike">
              <a:solidFill>
                <a:srgbClr val="000000"/>
              </a:solidFill>
              <a:latin typeface="Trebuchet MS"/>
            </a:endParaRPr>
          </a:p>
        </p:txBody>
      </p:sp>
      <p:sp>
        <p:nvSpPr>
          <p:cNvPr id="1270" name="CustomShape 3"/>
          <p:cNvSpPr/>
          <p:nvPr/>
        </p:nvSpPr>
        <p:spPr>
          <a:xfrm>
            <a:off x="3482280" y="2853000"/>
            <a:ext cx="5661360" cy="1063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4f81bd"/>
                </a:solidFill>
                <a:latin typeface="Trebuchet MS"/>
              </a:rPr>
              <a:t>We can include any arguments from the clEnqueueNDRangeKernel function including Event wait lists (to be discussed later) and the command queue (optional)</a:t>
            </a:r>
            <a:endParaRPr b="0" lang="en-US" sz="1600" spc="-1" strike="noStrike">
              <a:latin typeface="Arial"/>
            </a:endParaRPr>
          </a:p>
        </p:txBody>
      </p:sp>
      <p:sp>
        <p:nvSpPr>
          <p:cNvPr id="1271" name="CustomShape 4"/>
          <p:cNvSpPr/>
          <p:nvPr/>
        </p:nvSpPr>
        <p:spPr>
          <a:xfrm flipH="1">
            <a:off x="2410920" y="3357000"/>
            <a:ext cx="1079640" cy="575640"/>
          </a:xfrm>
          <a:custGeom>
            <a:avLst/>
            <a:gdLst/>
            <a:ahLst/>
            <a:rect l="l" t="t" r="r" b="b"/>
            <a:pathLst>
              <a:path w="21600" h="21600">
                <a:moveTo>
                  <a:pt x="0" y="0"/>
                </a:moveTo>
                <a:lnTo>
                  <a:pt x="21600" y="21600"/>
                </a:lnTo>
              </a:path>
            </a:pathLst>
          </a:custGeom>
          <a:noFill/>
          <a:ln w="3816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Working with Kernels (Python)</a:t>
            </a:r>
            <a:endParaRPr b="0" lang="en-US" sz="4400" spc="-1" strike="noStrike">
              <a:solidFill>
                <a:srgbClr val="000000"/>
              </a:solidFill>
              <a:latin typeface="Trebuchet MS"/>
            </a:endParaRPr>
          </a:p>
        </p:txBody>
      </p:sp>
      <p:sp>
        <p:nvSpPr>
          <p:cNvPr id="1273" name="TextShape 2"/>
          <p:cNvSpPr txBox="1"/>
          <p:nvPr/>
        </p:nvSpPr>
        <p:spPr>
          <a:xfrm>
            <a:off x="251640" y="1600200"/>
            <a:ext cx="8712720" cy="4924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Kernel source string can be defined with three quote marks – no need to escape new lines:</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Courier New Bold"/>
              </a:rPr>
              <a:t>source = ‘‘‘</a:t>
            </a:r>
            <a:endParaRPr b="0" lang="en-US" sz="28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Courier New Bold"/>
              </a:rPr>
              <a:t>	</a:t>
            </a:r>
            <a:r>
              <a:rPr b="0" lang="en-US" sz="2800" spc="-1" strike="noStrike">
                <a:solidFill>
                  <a:srgbClr val="000000"/>
                </a:solidFill>
                <a:latin typeface="Courier New Bold"/>
              </a:rPr>
              <a:t>__kernel void func() {}</a:t>
            </a:r>
            <a:endParaRPr b="0" lang="en-US" sz="28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Courier New Bold"/>
              </a:rPr>
              <a:t>’’’</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Or in a file and loaded at runtime:</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Courier New Bold"/>
              </a:rPr>
              <a:t>source = open(‘file.cl’).read()</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program object is created and built:</a:t>
            </a:r>
            <a:endParaRPr b="0" lang="en-US" sz="32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Courier New Bold"/>
              </a:rPr>
              <a:t>prg = </a:t>
            </a:r>
            <a:endParaRPr b="0" lang="en-US" sz="2800" spc="-1" strike="noStrike">
              <a:solidFill>
                <a:srgbClr val="000000"/>
              </a:solidFill>
              <a:latin typeface="Trebuchet MS"/>
            </a:endParaRPr>
          </a:p>
          <a:p>
            <a:pPr marL="457200">
              <a:lnSpc>
                <a:spcPct val="100000"/>
              </a:lnSpc>
              <a:spcBef>
                <a:spcPts val="561"/>
              </a:spcBef>
            </a:pPr>
            <a:r>
              <a:rPr b="0" lang="en-US" sz="2800" spc="-1" strike="noStrike">
                <a:solidFill>
                  <a:srgbClr val="000000"/>
                </a:solidFill>
                <a:latin typeface="Courier New Bold"/>
              </a:rPr>
              <a:t>pyopencl.Program(context,source).build()</a:t>
            </a:r>
            <a:endParaRPr b="0" lang="en-US" sz="2800" spc="-1" strike="noStrike">
              <a:solidFill>
                <a:srgbClr val="000000"/>
              </a:solidFill>
              <a:latin typeface="Trebuchet MS"/>
            </a:endParaRPr>
          </a:p>
        </p:txBody>
      </p:sp>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Working with Kernels (Python)</a:t>
            </a:r>
            <a:endParaRPr b="0" lang="en-US" sz="4400" spc="-1" strike="noStrike">
              <a:solidFill>
                <a:srgbClr val="000000"/>
              </a:solidFill>
              <a:latin typeface="Trebuchet MS"/>
            </a:endParaRPr>
          </a:p>
        </p:txBody>
      </p:sp>
      <p:sp>
        <p:nvSpPr>
          <p:cNvPr id="1275" name="TextShape 2"/>
          <p:cNvSpPr txBox="1"/>
          <p:nvPr/>
        </p:nvSpPr>
        <p:spPr>
          <a:xfrm>
            <a:off x="457200" y="1600200"/>
            <a:ext cx="822924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Kernels can be called as a method of the built program object; as in </a:t>
            </a:r>
            <a:endParaRPr b="0" lang="en-US" sz="3200" spc="-1" strike="noStrike">
              <a:solidFill>
                <a:srgbClr val="000000"/>
              </a:solidFill>
              <a:latin typeface="Trebuchet MS"/>
            </a:endParaRPr>
          </a:p>
          <a:p>
            <a:pPr>
              <a:lnSpc>
                <a:spcPct val="100000"/>
              </a:lnSpc>
              <a:spcBef>
                <a:spcPts val="300"/>
              </a:spcBef>
            </a:pPr>
            <a:endParaRPr b="0" lang="en-US" sz="3200" spc="-1" strike="noStrike">
              <a:solidFill>
                <a:srgbClr val="000000"/>
              </a:solidFill>
              <a:latin typeface="Trebuchet MS"/>
            </a:endParaRPr>
          </a:p>
          <a:p>
            <a:pPr algn="ctr">
              <a:lnSpc>
                <a:spcPct val="100000"/>
              </a:lnSpc>
              <a:spcBef>
                <a:spcPts val="641"/>
              </a:spcBef>
            </a:pPr>
            <a:r>
              <a:rPr b="1" lang="en-US" sz="3200" spc="-1" strike="noStrike">
                <a:solidFill>
                  <a:srgbClr val="8064a2"/>
                </a:solidFill>
                <a:latin typeface="Courier New Bold"/>
              </a:rPr>
              <a:t>program.kernel(q, t, l, a)</a:t>
            </a:r>
            <a:endParaRPr b="0" lang="en-US" sz="3200" spc="-1" strike="noStrike">
              <a:solidFill>
                <a:srgbClr val="000000"/>
              </a:solidFill>
              <a:latin typeface="Trebuchet MS"/>
            </a:endParaRPr>
          </a:p>
          <a:p>
            <a:pPr>
              <a:lnSpc>
                <a:spcPct val="100000"/>
              </a:lnSpc>
              <a:spcBef>
                <a:spcPts val="641"/>
              </a:spcBef>
            </a:pP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The basic arguments to this call are:</a:t>
            </a:r>
            <a:endParaRPr b="0" lang="en-US" sz="3200" spc="-1" strike="noStrike">
              <a:solidFill>
                <a:srgbClr val="000000"/>
              </a:solidFill>
              <a:latin typeface="Trebuchet MS"/>
            </a:endParaRPr>
          </a:p>
          <a:p>
            <a:pPr lvl="1" marL="803160" indent="-34560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 </a:t>
            </a:r>
            <a:r>
              <a:rPr b="1" lang="en-US" sz="2800" spc="-1" strike="noStrike">
                <a:solidFill>
                  <a:srgbClr val="8064a2"/>
                </a:solidFill>
                <a:latin typeface="Courier New Bold"/>
              </a:rPr>
              <a:t>q</a:t>
            </a:r>
            <a:r>
              <a:rPr b="0" lang="en-US" sz="2800" spc="-1" strike="noStrike">
                <a:solidFill>
                  <a:srgbClr val="000000"/>
                </a:solidFill>
                <a:latin typeface="Trebuchet MS"/>
              </a:rPr>
              <a:t> is the Command Queue</a:t>
            </a:r>
            <a:endParaRPr b="0" lang="en-US" sz="2800" spc="-1" strike="noStrike">
              <a:solidFill>
                <a:srgbClr val="000000"/>
              </a:solidFill>
              <a:latin typeface="Trebuchet MS"/>
            </a:endParaRPr>
          </a:p>
          <a:p>
            <a:pPr lvl="1" marL="803160" indent="-34560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 </a:t>
            </a:r>
            <a:r>
              <a:rPr b="1" lang="en-US" sz="2800" spc="-1" strike="noStrike">
                <a:solidFill>
                  <a:srgbClr val="8064a2"/>
                </a:solidFill>
                <a:latin typeface="Courier New Bold"/>
              </a:rPr>
              <a:t>t</a:t>
            </a:r>
            <a:r>
              <a:rPr b="0" lang="en-US" sz="2800" spc="-1" strike="noStrike">
                <a:solidFill>
                  <a:srgbClr val="000000"/>
                </a:solidFill>
                <a:latin typeface="Trebuchet MS"/>
              </a:rPr>
              <a:t> is the Global size as a tuple:</a:t>
            </a:r>
            <a:br/>
            <a:r>
              <a:rPr b="0" lang="en-US" sz="2800" spc="-1" strike="noStrike">
                <a:solidFill>
                  <a:srgbClr val="000000"/>
                </a:solidFill>
                <a:latin typeface="Trebuchet MS"/>
              </a:rPr>
              <a:t> (x, ), (x,y), or (x,y,z)</a:t>
            </a:r>
            <a:endParaRPr b="0" lang="en-US" sz="2800" spc="-1" strike="noStrike">
              <a:solidFill>
                <a:srgbClr val="000000"/>
              </a:solidFill>
              <a:latin typeface="Trebuchet MS"/>
            </a:endParaRPr>
          </a:p>
          <a:p>
            <a:pPr lvl="1" marL="803160" indent="-34560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 </a:t>
            </a:r>
            <a:r>
              <a:rPr b="1" lang="en-US" sz="2800" spc="-1" strike="noStrike">
                <a:solidFill>
                  <a:srgbClr val="8064a2"/>
                </a:solidFill>
                <a:latin typeface="Courier New Bold"/>
              </a:rPr>
              <a:t>l</a:t>
            </a:r>
            <a:r>
              <a:rPr b="0" lang="en-US" sz="2800" spc="-1" strike="noStrike">
                <a:solidFill>
                  <a:srgbClr val="000000"/>
                </a:solidFill>
                <a:latin typeface="Trebuchet MS"/>
              </a:rPr>
              <a:t> is the Local size as a tuple or None</a:t>
            </a:r>
            <a:endParaRPr b="0" lang="en-US" sz="2800" spc="-1" strike="noStrike">
              <a:solidFill>
                <a:srgbClr val="000000"/>
              </a:solidFill>
              <a:latin typeface="Trebuchet MS"/>
            </a:endParaRPr>
          </a:p>
          <a:p>
            <a:pPr lvl="1" marL="803160" indent="-345600">
              <a:lnSpc>
                <a:spcPct val="100000"/>
              </a:lnSpc>
              <a:spcBef>
                <a:spcPts val="561"/>
              </a:spcBef>
              <a:buClr>
                <a:srgbClr val="000000"/>
              </a:buClr>
              <a:buFont typeface="Trebuchet MS"/>
              <a:buAutoNum type="arabicPeriod"/>
            </a:pPr>
            <a:r>
              <a:rPr b="0" lang="en-US" sz="2800" spc="-1" strike="noStrike">
                <a:solidFill>
                  <a:srgbClr val="000000"/>
                </a:solidFill>
                <a:latin typeface="Trebuchet MS"/>
              </a:rPr>
              <a:t> </a:t>
            </a:r>
            <a:r>
              <a:rPr b="1" lang="en-US" sz="2800" spc="-1" strike="noStrike">
                <a:solidFill>
                  <a:srgbClr val="8064a2"/>
                </a:solidFill>
                <a:latin typeface="Courier New Bold"/>
              </a:rPr>
              <a:t>a</a:t>
            </a:r>
            <a:r>
              <a:rPr b="0" lang="en-US" sz="2800" spc="-1" strike="noStrike">
                <a:solidFill>
                  <a:srgbClr val="000000"/>
                </a:solidFill>
                <a:latin typeface="Trebuchet MS"/>
              </a:rPr>
              <a:t> is the list of arguments to pass to the kernel</a:t>
            </a:r>
            <a:endParaRPr b="0" lang="en-US" sz="2800" spc="-1" strike="noStrike">
              <a:solidFill>
                <a:srgbClr val="000000"/>
              </a:solidFill>
              <a:latin typeface="Trebuchet MS"/>
            </a:endParaRPr>
          </a:p>
          <a:p>
            <a:pPr lvl="2" marL="1258920" indent="-401400">
              <a:lnSpc>
                <a:spcPct val="100000"/>
              </a:lnSpc>
              <a:spcBef>
                <a:spcPts val="479"/>
              </a:spcBef>
              <a:buClr>
                <a:srgbClr val="000000"/>
              </a:buClr>
              <a:buFont typeface="Arial"/>
              <a:buChar char="•"/>
            </a:pPr>
            <a:r>
              <a:rPr b="0" lang="en-US" sz="2400" spc="-1" strike="noStrike">
                <a:solidFill>
                  <a:srgbClr val="000000"/>
                </a:solidFill>
                <a:latin typeface="Trebuchet MS"/>
              </a:rPr>
              <a:t>Scalars must be type cast to numpy types; i.e. numpy.uint32(var), numpy.float32(var)</a:t>
            </a:r>
            <a:endParaRPr b="0" lang="en-US" sz="2400" spc="-1" strike="noStrike">
              <a:solidFill>
                <a:srgbClr val="000000"/>
              </a:solidFill>
              <a:latin typeface="Trebuchet MS"/>
            </a:endParaRPr>
          </a:p>
        </p:txBody>
      </p:sp>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Working with Kernels (Python)</a:t>
            </a:r>
            <a:endParaRPr b="0" lang="en-US" sz="4400" spc="-1" strike="noStrike">
              <a:solidFill>
                <a:srgbClr val="000000"/>
              </a:solidFill>
              <a:latin typeface="Trebuchet MS"/>
            </a:endParaRPr>
          </a:p>
        </p:txBody>
      </p:sp>
      <p:sp>
        <p:nvSpPr>
          <p:cNvPr id="1277" name="TextShape 2"/>
          <p:cNvSpPr txBox="1"/>
          <p:nvPr/>
        </p:nvSpPr>
        <p:spPr>
          <a:xfrm>
            <a:off x="107640" y="1600200"/>
            <a:ext cx="8928720" cy="5140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Calling the kernel from within the program object calls </a:t>
            </a:r>
            <a:r>
              <a:rPr b="0" lang="en-US" sz="3200" spc="-1" strike="noStrike">
                <a:solidFill>
                  <a:srgbClr val="8064a2"/>
                </a:solidFill>
                <a:latin typeface="Trebuchet MS"/>
              </a:rPr>
              <a:t>clCreateKernel()</a:t>
            </a:r>
            <a:r>
              <a:rPr b="0" lang="en-US" sz="3200" spc="-1" strike="noStrike">
                <a:solidFill>
                  <a:srgbClr val="000000"/>
                </a:solidFill>
                <a:latin typeface="Trebuchet MS"/>
              </a:rPr>
              <a:t> from the C API</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I.e. calling </a:t>
            </a:r>
            <a:r>
              <a:rPr b="0" lang="en-US" sz="2800" spc="-1" strike="noStrike">
                <a:solidFill>
                  <a:srgbClr val="8064a2"/>
                </a:solidFill>
                <a:latin typeface="Trebuchet MS"/>
              </a:rPr>
              <a:t>program.kernel()</a:t>
            </a:r>
            <a:r>
              <a:rPr b="0" lang="en-US" sz="2800" spc="-1" strike="noStrike">
                <a:solidFill>
                  <a:srgbClr val="000000"/>
                </a:solidFill>
                <a:latin typeface="Trebuchet MS"/>
              </a:rPr>
              <a:t> creates the kernel object every time, which is unnecessary</a:t>
            </a:r>
            <a:endParaRPr b="0" lang="en-US" sz="2800" spc="-1" strike="noStrike">
              <a:solidFill>
                <a:srgbClr val="000000"/>
              </a:solidFill>
              <a:latin typeface="Trebuchet MS"/>
            </a:endParaRPr>
          </a:p>
          <a:p>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Can pull out the kernel to stop this:</a:t>
            </a:r>
            <a:endParaRPr b="0" lang="en-US" sz="3200" spc="-1" strike="noStrike">
              <a:solidFill>
                <a:srgbClr val="000000"/>
              </a:solidFill>
              <a:latin typeface="Trebuchet MS"/>
            </a:endParaRPr>
          </a:p>
          <a:p>
            <a:pPr marL="457200">
              <a:lnSpc>
                <a:spcPct val="100000"/>
              </a:lnSpc>
              <a:spcBef>
                <a:spcPts val="561"/>
              </a:spcBef>
            </a:pPr>
            <a:r>
              <a:rPr b="1" lang="en-US" sz="2800" spc="-1" strike="noStrike">
                <a:solidFill>
                  <a:srgbClr val="8064a2"/>
                </a:solidFill>
                <a:latin typeface="Courier New Bold"/>
              </a:rPr>
              <a:t>kernel = program.kernel</a:t>
            </a:r>
            <a:endParaRPr b="0" lang="en-US" sz="2800" spc="-1" strike="noStrike">
              <a:solidFill>
                <a:srgbClr val="000000"/>
              </a:solidFill>
              <a:latin typeface="Trebuchet MS"/>
            </a:endParaRPr>
          </a:p>
          <a:p>
            <a:pPr marL="457200">
              <a:lnSpc>
                <a:spcPct val="100000"/>
              </a:lnSpc>
              <a:spcBef>
                <a:spcPts val="561"/>
              </a:spcBef>
            </a:pP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Specify the scalar arguments on the kernel object to save casting in the kernel execution call:</a:t>
            </a:r>
            <a:endParaRPr b="0" lang="en-US" sz="3200" spc="-1" strike="noStrike">
              <a:solidFill>
                <a:srgbClr val="000000"/>
              </a:solidFill>
              <a:latin typeface="Trebuchet MS"/>
            </a:endParaRPr>
          </a:p>
          <a:p>
            <a:pPr marL="457200">
              <a:lnSpc>
                <a:spcPct val="100000"/>
              </a:lnSpc>
              <a:spcBef>
                <a:spcPts val="519"/>
              </a:spcBef>
            </a:pPr>
            <a:r>
              <a:rPr b="1" lang="en-US" sz="2600" spc="-1" strike="noStrike">
                <a:solidFill>
                  <a:srgbClr val="8064a2"/>
                </a:solidFill>
                <a:latin typeface="Courier New Bold"/>
              </a:rPr>
              <a:t>kernel.set_scalar_arg_dtypes([list, of, arg, types])</a:t>
            </a:r>
            <a:endParaRPr b="0" lang="en-US" sz="2600" spc="-1" strike="noStrike">
              <a:solidFill>
                <a:srgbClr val="000000"/>
              </a:solidFill>
              <a:latin typeface="Trebuchet MS"/>
            </a:endParaRPr>
          </a:p>
          <a:p>
            <a:pPr marL="457200">
              <a:lnSpc>
                <a:spcPct val="100000"/>
              </a:lnSpc>
              <a:spcBef>
                <a:spcPts val="479"/>
              </a:spcBef>
            </a:pPr>
            <a:endParaRPr b="0" lang="en-US" sz="26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Buffer and local memory arguments should be set as None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Scalar arguments could be numpy.float32, numpy.uint32, etc.</a:t>
            </a:r>
            <a:endParaRPr b="0" lang="en-US" sz="2800" spc="-1" strike="noStrike">
              <a:solidFill>
                <a:srgbClr val="000000"/>
              </a:solidFill>
              <a:latin typeface="Trebuchet MS"/>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TextShape 1"/>
          <p:cNvSpPr txBox="1"/>
          <p:nvPr/>
        </p:nvSpPr>
        <p:spPr>
          <a:xfrm>
            <a:off x="35640" y="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5: The D = A + B + C problem</a:t>
            </a:r>
            <a:endParaRPr b="0" lang="en-US" sz="3600" spc="-1" strike="noStrike">
              <a:solidFill>
                <a:srgbClr val="000000"/>
              </a:solidFill>
              <a:latin typeface="Trebuchet MS"/>
            </a:endParaRPr>
          </a:p>
        </p:txBody>
      </p:sp>
      <p:sp>
        <p:nvSpPr>
          <p:cNvPr id="1279" name="TextShape 2"/>
          <p:cNvSpPr txBox="1"/>
          <p:nvPr/>
        </p:nvSpPr>
        <p:spPr>
          <a:xfrm>
            <a:off x="179640" y="1127520"/>
            <a:ext cx="8784720" cy="554148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Goal:</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To verify that you understand how to control the </a:t>
            </a:r>
            <a:r>
              <a:rPr b="0" lang="en-US" sz="2800" spc="-1" strike="noStrike">
                <a:solidFill>
                  <a:srgbClr val="8064a2"/>
                </a:solidFill>
                <a:latin typeface="Trebuchet MS"/>
              </a:rPr>
              <a:t>argument definitions </a:t>
            </a:r>
            <a:r>
              <a:rPr b="0" lang="en-US" sz="2800" spc="-1" strike="noStrike">
                <a:solidFill>
                  <a:srgbClr val="000000"/>
                </a:solidFill>
                <a:latin typeface="Trebuchet MS"/>
              </a:rPr>
              <a:t>for a </a:t>
            </a:r>
            <a:r>
              <a:rPr b="0" lang="en-US" sz="2800" spc="-1" strike="noStrike" u="sng">
                <a:solidFill>
                  <a:srgbClr val="000000"/>
                </a:solidFill>
                <a:uFillTx/>
                <a:latin typeface="Trebuchet MS"/>
              </a:rPr>
              <a:t>kernel</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To verify that you understand the host/kernel interface</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Start with a VADD program.  </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Modify the kernel so it adds three vectors together</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Modify the host code to define three vectors and associate them with relevant kernel arguments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Read back the final result and verify that it is correct</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Test your result and verify that it is correct.  Print a message to that effect on the screen</a:t>
            </a:r>
            <a:endParaRPr b="0" lang="en-US" sz="2800" spc="-1" strike="noStrike">
              <a:solidFill>
                <a:srgbClr val="000000"/>
              </a:solidFill>
              <a:latin typeface="Trebuchet MS"/>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AMD GPU</a:t>
            </a:r>
            <a:r>
              <a:rPr b="0" lang="en-US" sz="4400" spc="-1" strike="noStrike">
                <a:solidFill>
                  <a:srgbClr val="000000"/>
                </a:solidFill>
                <a:latin typeface="Trebuchet MS"/>
              </a:rPr>
              <a:t>用户的安装过程（旧版）</a:t>
            </a:r>
            <a:endParaRPr b="0" lang="en-US" sz="4400" spc="-1" strike="noStrike">
              <a:solidFill>
                <a:srgbClr val="000000"/>
              </a:solidFill>
              <a:latin typeface="Trebuchet MS"/>
            </a:endParaRPr>
          </a:p>
        </p:txBody>
      </p:sp>
      <p:sp>
        <p:nvSpPr>
          <p:cNvPr id="487" name="TextShape 2"/>
          <p:cNvSpPr txBox="1"/>
          <p:nvPr/>
        </p:nvSpPr>
        <p:spPr>
          <a:xfrm>
            <a:off x="179640" y="1600200"/>
            <a:ext cx="8784720" cy="5140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首先安装一些依赖包</a:t>
            </a:r>
            <a:r>
              <a:rPr b="0" lang="en-US" sz="3200" spc="-1" strike="noStrike">
                <a:solidFill>
                  <a:srgbClr val="000000"/>
                </a:solidFill>
                <a:latin typeface="Trebuchet MS"/>
              </a:rPr>
              <a:t>:</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apt-get install build-essential linux-headers-generic debhelper dh-modaliases execstack dkms lib32gcc1 libc6-i386 opencl-headers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下载官方驱动，可以访问 </a:t>
            </a:r>
            <a:r>
              <a:rPr b="0" lang="en-US" sz="3200" spc="-1" strike="noStrike">
                <a:solidFill>
                  <a:srgbClr val="000000"/>
                </a:solidFill>
                <a:latin typeface="Trebuchet MS"/>
              </a:rPr>
              <a:t>amd.com/drivers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选择好你的 </a:t>
            </a:r>
            <a:r>
              <a:rPr b="0" lang="en-US" sz="2800" spc="-1" strike="noStrike">
                <a:solidFill>
                  <a:srgbClr val="000000"/>
                </a:solidFill>
                <a:latin typeface="Trebuchet MS"/>
              </a:rPr>
              <a:t>GPU </a:t>
            </a:r>
            <a:r>
              <a:rPr b="0" lang="en-US" sz="2800" spc="-1" strike="noStrike">
                <a:solidFill>
                  <a:srgbClr val="000000"/>
                </a:solidFill>
                <a:latin typeface="Trebuchet MS"/>
              </a:rPr>
              <a:t>型号，操作系统版本等等</a:t>
            </a:r>
            <a:r>
              <a:rPr b="0" lang="en-US" sz="2800" spc="-1" strike="noStrike">
                <a:solidFill>
                  <a:srgbClr val="000000"/>
                </a:solidFill>
                <a:latin typeface="Trebuchet MS"/>
              </a:rPr>
              <a:t>.</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下载</a:t>
            </a:r>
            <a:r>
              <a:rPr b="0" lang="en-US" sz="2800" spc="-1" strike="noStrike">
                <a:solidFill>
                  <a:srgbClr val="000000"/>
                </a:solidFill>
                <a:latin typeface="Trebuchet MS"/>
              </a:rPr>
              <a:t>.zip </a:t>
            </a:r>
            <a:r>
              <a:rPr b="0" lang="en-US" sz="2800" spc="-1" strike="noStrike">
                <a:solidFill>
                  <a:srgbClr val="000000"/>
                </a:solidFill>
                <a:latin typeface="Trebuchet MS"/>
              </a:rPr>
              <a:t>文件</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解压缩下载的 </a:t>
            </a:r>
            <a:r>
              <a:rPr b="0" lang="en-US" sz="2800" spc="-1" strike="noStrike">
                <a:solidFill>
                  <a:srgbClr val="000000"/>
                </a:solidFill>
                <a:latin typeface="Trebuchet MS"/>
              </a:rPr>
              <a:t>zip </a:t>
            </a:r>
            <a:r>
              <a:rPr b="0" lang="en-US" sz="2800" spc="-1" strike="noStrike">
                <a:solidFill>
                  <a:srgbClr val="000000"/>
                </a:solidFill>
                <a:latin typeface="Trebuchet MS"/>
              </a:rPr>
              <a:t>文件</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运行下面的命令创建安装包</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sh fglrx*.run --buildpkg Ubuntu/precise</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安装驱动</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dpkg –i fglrx*.deb</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更新 </a:t>
            </a:r>
            <a:r>
              <a:rPr b="0" lang="en-US" sz="3200" spc="-1" strike="noStrike">
                <a:solidFill>
                  <a:srgbClr val="000000"/>
                </a:solidFill>
                <a:latin typeface="Trebuchet MS"/>
              </a:rPr>
              <a:t>Xorg.conf </a:t>
            </a:r>
            <a:r>
              <a:rPr b="0" lang="en-US" sz="3200" spc="-1" strike="noStrike">
                <a:solidFill>
                  <a:srgbClr val="000000"/>
                </a:solidFill>
                <a:latin typeface="Trebuchet MS"/>
              </a:rPr>
              <a:t>文件</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amdconfig --initial --adapter=all</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重启</a:t>
            </a:r>
            <a:r>
              <a:rPr b="0" lang="en-US" sz="3200" spc="-1" strike="noStrike">
                <a:solidFill>
                  <a:srgbClr val="000000"/>
                </a:solidFill>
                <a:latin typeface="Trebuchet MS"/>
              </a:rPr>
              <a:t>!</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检查一下是不是都装好了，运行 </a:t>
            </a:r>
            <a:r>
              <a:rPr b="1" lang="en-US" sz="2800" spc="-1" strike="noStrike">
                <a:solidFill>
                  <a:srgbClr val="e46c0a"/>
                </a:solidFill>
                <a:latin typeface="Courier New Bold"/>
              </a:rPr>
              <a:t>fglrxinfo</a:t>
            </a:r>
            <a:endParaRPr b="0" lang="en-US" sz="2800" spc="-1" strike="noStrike">
              <a:solidFill>
                <a:srgbClr val="000000"/>
              </a:solidFill>
              <a:latin typeface="Trebuchet MS"/>
            </a:endParaRPr>
          </a:p>
        </p:txBody>
      </p:sp>
      <p:sp>
        <p:nvSpPr>
          <p:cNvPr id="488" name="CustomShape 3"/>
          <p:cNvSpPr/>
          <p:nvPr/>
        </p:nvSpPr>
        <p:spPr>
          <a:xfrm>
            <a:off x="4216320" y="6577560"/>
            <a:ext cx="492300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000000"/>
                </a:solidFill>
                <a:latin typeface="Trebuchet MS"/>
              </a:rPr>
              <a:t>* Fglrx </a:t>
            </a:r>
            <a:r>
              <a:rPr b="0" lang="en-US" sz="1400" spc="-1" strike="noStrike">
                <a:solidFill>
                  <a:srgbClr val="000000"/>
                </a:solidFill>
                <a:latin typeface="Trebuchet MS"/>
              </a:rPr>
              <a:t>这里指代的是与你所用 </a:t>
            </a:r>
            <a:r>
              <a:rPr b="0" lang="en-US" sz="1400" spc="-1" strike="noStrike">
                <a:solidFill>
                  <a:srgbClr val="000000"/>
                </a:solidFill>
                <a:latin typeface="Trebuchet MS"/>
              </a:rPr>
              <a:t>AMD GPU </a:t>
            </a:r>
            <a:r>
              <a:rPr b="0" lang="en-US" sz="1400" spc="-1" strike="noStrike">
                <a:solidFill>
                  <a:srgbClr val="000000"/>
                </a:solidFill>
                <a:latin typeface="Trebuchet MS"/>
              </a:rPr>
              <a:t>对应的驱动名称</a:t>
            </a:r>
            <a:endParaRPr b="0" lang="en-US" sz="14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TextShape 1"/>
          <p:cNvSpPr txBox="1"/>
          <p:nvPr/>
        </p:nvSpPr>
        <p:spPr>
          <a:xfrm>
            <a:off x="107640" y="11664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We have now covered the basic platform runtime APIs in OpenCL</a:t>
            </a:r>
            <a:endParaRPr b="0" lang="en-US" sz="4400" spc="-1" strike="noStrike">
              <a:solidFill>
                <a:srgbClr val="000000"/>
              </a:solidFill>
              <a:latin typeface="Trebuchet MS"/>
            </a:endParaRPr>
          </a:p>
        </p:txBody>
      </p:sp>
      <p:sp>
        <p:nvSpPr>
          <p:cNvPr id="1281" name="CustomShape 2"/>
          <p:cNvSpPr/>
          <p:nvPr/>
        </p:nvSpPr>
        <p:spPr>
          <a:xfrm>
            <a:off x="3409920" y="3812760"/>
            <a:ext cx="1196640" cy="1530000"/>
          </a:xfrm>
          <a:prstGeom prst="rect">
            <a:avLst/>
          </a:prstGeom>
          <a:solidFill>
            <a:srgbClr val="fed6e7"/>
          </a:solidFill>
          <a:ln w="25560">
            <a:solidFill>
              <a:srgbClr val="000000"/>
            </a:solidFill>
            <a:miter/>
          </a:ln>
        </p:spPr>
        <p:style>
          <a:lnRef idx="0"/>
          <a:fillRef idx="0"/>
          <a:effectRef idx="0"/>
          <a:fontRef idx="minor"/>
        </p:style>
      </p:sp>
      <p:sp>
        <p:nvSpPr>
          <p:cNvPr id="1282" name="CustomShape 3"/>
          <p:cNvSpPr/>
          <p:nvPr/>
        </p:nvSpPr>
        <p:spPr>
          <a:xfrm>
            <a:off x="3338640" y="3873240"/>
            <a:ext cx="1198080" cy="1528560"/>
          </a:xfrm>
          <a:prstGeom prst="rect">
            <a:avLst/>
          </a:prstGeom>
          <a:solidFill>
            <a:srgbClr val="fed6e7"/>
          </a:solidFill>
          <a:ln w="25560">
            <a:solidFill>
              <a:srgbClr val="000000"/>
            </a:solidFill>
            <a:miter/>
          </a:ln>
        </p:spPr>
        <p:style>
          <a:lnRef idx="0"/>
          <a:fillRef idx="0"/>
          <a:effectRef idx="0"/>
          <a:fontRef idx="minor"/>
        </p:style>
      </p:sp>
      <p:sp>
        <p:nvSpPr>
          <p:cNvPr id="1283" name="CustomShape 4"/>
          <p:cNvSpPr/>
          <p:nvPr/>
        </p:nvSpPr>
        <p:spPr>
          <a:xfrm>
            <a:off x="3622680" y="4238280"/>
            <a:ext cx="6678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[0] value</a:t>
            </a:r>
            <a:endParaRPr b="0" lang="en-US" sz="900" spc="-1" strike="noStrike">
              <a:latin typeface="Arial"/>
            </a:endParaRPr>
          </a:p>
        </p:txBody>
      </p:sp>
      <p:sp>
        <p:nvSpPr>
          <p:cNvPr id="1284" name="CustomShape 5"/>
          <p:cNvSpPr/>
          <p:nvPr/>
        </p:nvSpPr>
        <p:spPr>
          <a:xfrm>
            <a:off x="3622680" y="4596840"/>
            <a:ext cx="6678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[1] value</a:t>
            </a:r>
            <a:endParaRPr b="0" lang="en-US" sz="900" spc="-1" strike="noStrike">
              <a:latin typeface="Arial"/>
            </a:endParaRPr>
          </a:p>
        </p:txBody>
      </p:sp>
      <p:sp>
        <p:nvSpPr>
          <p:cNvPr id="1285" name="CustomShape 6"/>
          <p:cNvSpPr/>
          <p:nvPr/>
        </p:nvSpPr>
        <p:spPr>
          <a:xfrm>
            <a:off x="3622680" y="4962240"/>
            <a:ext cx="6678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[2] value</a:t>
            </a:r>
            <a:endParaRPr b="0" lang="en-US" sz="900" spc="-1" strike="noStrike">
              <a:latin typeface="Arial"/>
            </a:endParaRPr>
          </a:p>
        </p:txBody>
      </p:sp>
      <p:sp>
        <p:nvSpPr>
          <p:cNvPr id="1286" name="CustomShape 7"/>
          <p:cNvSpPr/>
          <p:nvPr/>
        </p:nvSpPr>
        <p:spPr>
          <a:xfrm>
            <a:off x="3562200" y="4276440"/>
            <a:ext cx="6696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[0] value</a:t>
            </a:r>
            <a:endParaRPr b="0" lang="en-US" sz="900" spc="-1" strike="noStrike">
              <a:latin typeface="Arial"/>
            </a:endParaRPr>
          </a:p>
        </p:txBody>
      </p:sp>
      <p:sp>
        <p:nvSpPr>
          <p:cNvPr id="1287" name="CustomShape 8"/>
          <p:cNvSpPr/>
          <p:nvPr/>
        </p:nvSpPr>
        <p:spPr>
          <a:xfrm>
            <a:off x="3562200" y="4635000"/>
            <a:ext cx="6696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[1] value</a:t>
            </a:r>
            <a:endParaRPr b="0" lang="en-US" sz="900" spc="-1" strike="noStrike">
              <a:latin typeface="Arial"/>
            </a:endParaRPr>
          </a:p>
        </p:txBody>
      </p:sp>
      <p:sp>
        <p:nvSpPr>
          <p:cNvPr id="1288" name="CustomShape 9"/>
          <p:cNvSpPr/>
          <p:nvPr/>
        </p:nvSpPr>
        <p:spPr>
          <a:xfrm>
            <a:off x="3562200" y="5000040"/>
            <a:ext cx="669600" cy="336240"/>
          </a:xfrm>
          <a:prstGeom prst="rect">
            <a:avLst/>
          </a:prstGeom>
          <a:solidFill>
            <a:srgbClr val="8ea6be"/>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arg [2] value</a:t>
            </a:r>
            <a:endParaRPr b="0" lang="en-US" sz="900" spc="-1" strike="noStrike">
              <a:latin typeface="Arial"/>
            </a:endParaRPr>
          </a:p>
        </p:txBody>
      </p:sp>
      <p:sp>
        <p:nvSpPr>
          <p:cNvPr id="1289" name="CustomShape 10"/>
          <p:cNvSpPr/>
          <p:nvPr/>
        </p:nvSpPr>
        <p:spPr>
          <a:xfrm>
            <a:off x="6872400" y="3846240"/>
            <a:ext cx="1828440" cy="1490400"/>
          </a:xfrm>
          <a:prstGeom prst="rect">
            <a:avLst/>
          </a:prstGeom>
          <a:solidFill>
            <a:srgbClr val="f5db93"/>
          </a:solidFill>
          <a:ln w="25560">
            <a:solidFill>
              <a:srgbClr val="000000"/>
            </a:solidFill>
            <a:miter/>
          </a:ln>
        </p:spPr>
        <p:style>
          <a:lnRef idx="0"/>
          <a:fillRef idx="0"/>
          <a:effectRef idx="0"/>
          <a:fontRef idx="minor"/>
        </p:style>
      </p:sp>
      <p:sp>
        <p:nvSpPr>
          <p:cNvPr id="1290" name="CustomShape 11"/>
          <p:cNvSpPr/>
          <p:nvPr/>
        </p:nvSpPr>
        <p:spPr>
          <a:xfrm>
            <a:off x="7067520" y="4036680"/>
            <a:ext cx="696600" cy="864720"/>
          </a:xfrm>
          <a:prstGeom prst="rect">
            <a:avLst/>
          </a:prstGeom>
          <a:solidFill>
            <a:srgbClr val="1d7135"/>
          </a:solidFill>
          <a:ln w="25560">
            <a:solidFill>
              <a:srgbClr val="000000"/>
            </a:solidFill>
            <a:miter/>
          </a:ln>
        </p:spPr>
        <p:style>
          <a:lnRef idx="0"/>
          <a:fillRef idx="0"/>
          <a:effectRef idx="0"/>
          <a:fontRef idx="minor"/>
        </p:style>
      </p:sp>
      <p:sp>
        <p:nvSpPr>
          <p:cNvPr id="1291" name="CustomShape 12"/>
          <p:cNvSpPr/>
          <p:nvPr/>
        </p:nvSpPr>
        <p:spPr>
          <a:xfrm>
            <a:off x="7002360" y="4090680"/>
            <a:ext cx="707760" cy="898200"/>
          </a:xfrm>
          <a:prstGeom prst="rect">
            <a:avLst/>
          </a:prstGeom>
          <a:solidFill>
            <a:srgbClr val="e7ffe7"/>
          </a:solidFill>
          <a:ln w="25560">
            <a:solidFill>
              <a:srgbClr val="000000"/>
            </a:solidFill>
            <a:miter/>
          </a:ln>
        </p:spPr>
        <p:style>
          <a:lnRef idx="0"/>
          <a:fillRef idx="0"/>
          <a:effectRef idx="0"/>
          <a:fontRef idx="minor"/>
        </p:style>
      </p:sp>
      <p:sp>
        <p:nvSpPr>
          <p:cNvPr id="1292" name="CustomShape 13"/>
          <p:cNvSpPr/>
          <p:nvPr/>
        </p:nvSpPr>
        <p:spPr>
          <a:xfrm>
            <a:off x="6948360" y="4139640"/>
            <a:ext cx="705960" cy="914040"/>
          </a:xfrm>
          <a:prstGeom prst="rect">
            <a:avLst/>
          </a:prstGeom>
          <a:solidFill>
            <a:srgbClr val="e7ffe7"/>
          </a:solidFill>
          <a:ln w="25560">
            <a:solidFill>
              <a:srgbClr val="000000"/>
            </a:solidFill>
            <a:miter/>
          </a:ln>
        </p:spPr>
        <p:style>
          <a:lnRef idx="0"/>
          <a:fillRef idx="0"/>
          <a:effectRef idx="0"/>
          <a:fontRef idx="minor"/>
        </p:style>
      </p:sp>
      <p:sp>
        <p:nvSpPr>
          <p:cNvPr id="1293" name="CustomShape 14"/>
          <p:cNvSpPr/>
          <p:nvPr/>
        </p:nvSpPr>
        <p:spPr>
          <a:xfrm>
            <a:off x="6958080" y="4254120"/>
            <a:ext cx="658440" cy="678960"/>
          </a:xfrm>
          <a:prstGeom prst="rect">
            <a:avLst/>
          </a:prstGeom>
          <a:solidFill>
            <a:srgbClr val="e7ffe7"/>
          </a:solidFill>
          <a:ln w="12600">
            <a:noFill/>
          </a:ln>
        </p:spPr>
        <p:style>
          <a:lnRef idx="0"/>
          <a:fillRef idx="0"/>
          <a:effectRef idx="0"/>
          <a:fontRef idx="minor"/>
        </p:style>
        <p:txBody>
          <a:bodyPr lIns="0" rIns="0" tIns="0" bIns="0"/>
          <a:p>
            <a:pPr marL="36360" algn="ctr">
              <a:lnSpc>
                <a:spcPct val="99000"/>
              </a:lnSpc>
            </a:pPr>
            <a:r>
              <a:rPr b="0" lang="en-US" sz="1500" spc="-1" strike="noStrike">
                <a:solidFill>
                  <a:srgbClr val="000000"/>
                </a:solidFill>
                <a:latin typeface="Myriad Set Text"/>
                <a:ea typeface="ヒラギノ角ゴ ProN W3"/>
              </a:rPr>
              <a:t>In</a:t>
            </a:r>
            <a:br/>
            <a:r>
              <a:rPr b="0" lang="en-US" sz="1500" spc="-1" strike="noStrike">
                <a:solidFill>
                  <a:srgbClr val="000000"/>
                </a:solidFill>
                <a:latin typeface="Myriad Set Text"/>
                <a:ea typeface="ヒラギノ角ゴ ProN W3"/>
              </a:rPr>
              <a:t>Order</a:t>
            </a:r>
            <a:endParaRPr b="0" lang="en-US" sz="1500" spc="-1" strike="noStrike">
              <a:latin typeface="Arial"/>
            </a:endParaRPr>
          </a:p>
          <a:p>
            <a:pPr marL="36360" algn="ctr">
              <a:lnSpc>
                <a:spcPct val="99000"/>
              </a:lnSpc>
            </a:pPr>
            <a:r>
              <a:rPr b="0" lang="en-US" sz="1500" spc="-1" strike="noStrike">
                <a:solidFill>
                  <a:srgbClr val="000000"/>
                </a:solidFill>
                <a:latin typeface="Myriad Set Text"/>
                <a:ea typeface="ヒラギノ角ゴ ProN W3"/>
              </a:rPr>
              <a:t>Queue</a:t>
            </a:r>
            <a:endParaRPr b="0" lang="en-US" sz="1500" spc="-1" strike="noStrike">
              <a:latin typeface="Arial"/>
            </a:endParaRPr>
          </a:p>
        </p:txBody>
      </p:sp>
      <p:sp>
        <p:nvSpPr>
          <p:cNvPr id="1294" name="CustomShape 15"/>
          <p:cNvSpPr/>
          <p:nvPr/>
        </p:nvSpPr>
        <p:spPr>
          <a:xfrm>
            <a:off x="7900920" y="4079520"/>
            <a:ext cx="705960" cy="898200"/>
          </a:xfrm>
          <a:prstGeom prst="rect">
            <a:avLst/>
          </a:prstGeom>
          <a:solidFill>
            <a:srgbClr val="e0ff89"/>
          </a:solidFill>
          <a:ln w="25560">
            <a:solidFill>
              <a:srgbClr val="000000"/>
            </a:solidFill>
            <a:miter/>
          </a:ln>
        </p:spPr>
        <p:style>
          <a:lnRef idx="0"/>
          <a:fillRef idx="0"/>
          <a:effectRef idx="0"/>
          <a:fontRef idx="minor"/>
        </p:style>
      </p:sp>
      <p:sp>
        <p:nvSpPr>
          <p:cNvPr id="1295" name="CustomShape 16"/>
          <p:cNvSpPr/>
          <p:nvPr/>
        </p:nvSpPr>
        <p:spPr>
          <a:xfrm>
            <a:off x="7845480" y="4128840"/>
            <a:ext cx="707760" cy="914040"/>
          </a:xfrm>
          <a:prstGeom prst="rect">
            <a:avLst/>
          </a:prstGeom>
          <a:solidFill>
            <a:srgbClr val="e0ff89"/>
          </a:solidFill>
          <a:ln w="25560">
            <a:solidFill>
              <a:srgbClr val="000000"/>
            </a:solidFill>
            <a:miter/>
          </a:ln>
        </p:spPr>
        <p:style>
          <a:lnRef idx="0"/>
          <a:fillRef idx="0"/>
          <a:effectRef idx="0"/>
          <a:fontRef idx="minor"/>
        </p:style>
      </p:sp>
      <p:sp>
        <p:nvSpPr>
          <p:cNvPr id="1296" name="CustomShape 17"/>
          <p:cNvSpPr/>
          <p:nvPr/>
        </p:nvSpPr>
        <p:spPr>
          <a:xfrm>
            <a:off x="7856640" y="4242960"/>
            <a:ext cx="658440" cy="680760"/>
          </a:xfrm>
          <a:prstGeom prst="rect">
            <a:avLst/>
          </a:prstGeom>
          <a:solidFill>
            <a:srgbClr val="e0ff89"/>
          </a:solidFill>
          <a:ln w="12600">
            <a:noFill/>
          </a:ln>
        </p:spPr>
        <p:style>
          <a:lnRef idx="0"/>
          <a:fillRef idx="0"/>
          <a:effectRef idx="0"/>
          <a:fontRef idx="minor"/>
        </p:style>
        <p:txBody>
          <a:bodyPr lIns="0" rIns="0" tIns="0" bIns="0"/>
          <a:p>
            <a:pPr marL="36360" algn="ctr">
              <a:lnSpc>
                <a:spcPct val="99000"/>
              </a:lnSpc>
            </a:pPr>
            <a:r>
              <a:rPr b="0" lang="en-US" sz="1500" spc="-1" strike="noStrike">
                <a:solidFill>
                  <a:srgbClr val="000000"/>
                </a:solidFill>
                <a:latin typeface="Myriad Set Text"/>
                <a:ea typeface="ヒラギノ角ゴ ProN W3"/>
              </a:rPr>
              <a:t>Out of</a:t>
            </a:r>
            <a:br/>
            <a:r>
              <a:rPr b="0" lang="en-US" sz="1500" spc="-1" strike="noStrike">
                <a:solidFill>
                  <a:srgbClr val="000000"/>
                </a:solidFill>
                <a:latin typeface="Myriad Set Text"/>
                <a:ea typeface="ヒラギノ角ゴ ProN W3"/>
              </a:rPr>
              <a:t>Order</a:t>
            </a:r>
            <a:endParaRPr b="0" lang="en-US" sz="1500" spc="-1" strike="noStrike">
              <a:latin typeface="Arial"/>
            </a:endParaRPr>
          </a:p>
          <a:p>
            <a:pPr marL="36360" algn="ctr">
              <a:lnSpc>
                <a:spcPct val="99000"/>
              </a:lnSpc>
            </a:pPr>
            <a:r>
              <a:rPr b="0" lang="en-US" sz="1500" spc="-1" strike="noStrike">
                <a:solidFill>
                  <a:srgbClr val="000000"/>
                </a:solidFill>
                <a:latin typeface="Myriad Set Text"/>
                <a:ea typeface="ヒラギノ角ゴ ProN W3"/>
              </a:rPr>
              <a:t>Queue</a:t>
            </a:r>
            <a:endParaRPr b="0" lang="en-US" sz="1500" spc="-1" strike="noStrike">
              <a:latin typeface="Arial"/>
            </a:endParaRPr>
          </a:p>
        </p:txBody>
      </p:sp>
      <p:sp>
        <p:nvSpPr>
          <p:cNvPr id="1297" name="CustomShape 18"/>
          <p:cNvSpPr/>
          <p:nvPr/>
        </p:nvSpPr>
        <p:spPr>
          <a:xfrm>
            <a:off x="6965640" y="5103360"/>
            <a:ext cx="438120" cy="226080"/>
          </a:xfrm>
          <a:prstGeom prst="rect">
            <a:avLst/>
          </a:prstGeom>
          <a:noFill/>
          <a:ln w="12600">
            <a:noFill/>
          </a:ln>
        </p:spPr>
        <p:style>
          <a:lnRef idx="0"/>
          <a:fillRef idx="0"/>
          <a:effectRef idx="0"/>
          <a:fontRef idx="minor"/>
        </p:style>
        <p:txBody>
          <a:bodyPr wrap="none" lIns="0" rIns="0" tIns="0" bIns="0"/>
          <a:p>
            <a:pPr marL="36360">
              <a:lnSpc>
                <a:spcPct val="99000"/>
              </a:lnSpc>
            </a:pPr>
            <a:r>
              <a:rPr b="0" lang="en-US" sz="1500" spc="-1" strike="noStrike">
                <a:solidFill>
                  <a:srgbClr val="000000"/>
                </a:solidFill>
                <a:latin typeface="Myriad Set Text"/>
                <a:ea typeface="ヒラギノ角ゴ ProN W3"/>
              </a:rPr>
              <a:t>GPU</a:t>
            </a:r>
            <a:endParaRPr b="0" lang="en-US" sz="1500" spc="-1" strike="noStrike">
              <a:latin typeface="Arial"/>
            </a:endParaRPr>
          </a:p>
        </p:txBody>
      </p:sp>
      <p:sp>
        <p:nvSpPr>
          <p:cNvPr id="1298" name="CustomShape 19"/>
          <p:cNvSpPr/>
          <p:nvPr/>
        </p:nvSpPr>
        <p:spPr>
          <a:xfrm>
            <a:off x="6796080" y="3904920"/>
            <a:ext cx="1837800" cy="1507680"/>
          </a:xfrm>
          <a:prstGeom prst="rect">
            <a:avLst/>
          </a:prstGeom>
          <a:solidFill>
            <a:srgbClr val="f5db93"/>
          </a:solidFill>
          <a:ln w="25560">
            <a:solidFill>
              <a:srgbClr val="000000"/>
            </a:solidFill>
            <a:miter/>
          </a:ln>
        </p:spPr>
        <p:style>
          <a:lnRef idx="0"/>
          <a:fillRef idx="0"/>
          <a:effectRef idx="0"/>
          <a:fontRef idx="minor"/>
        </p:style>
      </p:sp>
      <p:sp>
        <p:nvSpPr>
          <p:cNvPr id="1299" name="CustomShape 20"/>
          <p:cNvSpPr/>
          <p:nvPr/>
        </p:nvSpPr>
        <p:spPr>
          <a:xfrm>
            <a:off x="6991200" y="4095360"/>
            <a:ext cx="696600" cy="866520"/>
          </a:xfrm>
          <a:prstGeom prst="rect">
            <a:avLst/>
          </a:prstGeom>
          <a:solidFill>
            <a:srgbClr val="e7ffe7"/>
          </a:solidFill>
          <a:ln w="25560">
            <a:solidFill>
              <a:srgbClr val="000000"/>
            </a:solidFill>
            <a:miter/>
          </a:ln>
        </p:spPr>
        <p:style>
          <a:lnRef idx="0"/>
          <a:fillRef idx="0"/>
          <a:effectRef idx="0"/>
          <a:fontRef idx="minor"/>
        </p:style>
      </p:sp>
      <p:sp>
        <p:nvSpPr>
          <p:cNvPr id="1300" name="CustomShape 21"/>
          <p:cNvSpPr/>
          <p:nvPr/>
        </p:nvSpPr>
        <p:spPr>
          <a:xfrm>
            <a:off x="3273480" y="3933360"/>
            <a:ext cx="1198080" cy="1528560"/>
          </a:xfrm>
          <a:prstGeom prst="rect">
            <a:avLst/>
          </a:prstGeom>
          <a:solidFill>
            <a:srgbClr val="fed6e7"/>
          </a:solidFill>
          <a:ln w="25560">
            <a:solidFill>
              <a:srgbClr val="000000"/>
            </a:solidFill>
            <a:miter/>
          </a:ln>
        </p:spPr>
        <p:style>
          <a:lnRef idx="0"/>
          <a:fillRef idx="0"/>
          <a:effectRef idx="0"/>
          <a:fontRef idx="minor"/>
        </p:style>
      </p:sp>
      <p:sp>
        <p:nvSpPr>
          <p:cNvPr id="1301" name="CustomShape 22"/>
          <p:cNvSpPr/>
          <p:nvPr/>
        </p:nvSpPr>
        <p:spPr>
          <a:xfrm>
            <a:off x="79200" y="3866760"/>
            <a:ext cx="3090600" cy="1572840"/>
          </a:xfrm>
          <a:prstGeom prst="rect">
            <a:avLst/>
          </a:prstGeom>
          <a:solidFill>
            <a:srgbClr val="fed6e7"/>
          </a:solidFill>
          <a:ln w="25560">
            <a:solidFill>
              <a:srgbClr val="000000"/>
            </a:solidFill>
            <a:miter/>
          </a:ln>
        </p:spPr>
        <p:style>
          <a:lnRef idx="0"/>
          <a:fillRef idx="0"/>
          <a:effectRef idx="0"/>
          <a:fontRef idx="minor"/>
        </p:style>
      </p:sp>
      <p:sp>
        <p:nvSpPr>
          <p:cNvPr id="1302" name="CustomShape 23"/>
          <p:cNvSpPr/>
          <p:nvPr/>
        </p:nvSpPr>
        <p:spPr>
          <a:xfrm>
            <a:off x="263520" y="3949200"/>
            <a:ext cx="1545840" cy="1321920"/>
          </a:xfrm>
          <a:prstGeom prst="rect">
            <a:avLst/>
          </a:prstGeom>
          <a:solidFill>
            <a:srgbClr val="eaeaea"/>
          </a:solidFill>
          <a:ln w="25560">
            <a:solidFill>
              <a:srgbClr val="000000"/>
            </a:solidFill>
            <a:miter/>
          </a:ln>
        </p:spPr>
        <p:style>
          <a:lnRef idx="0"/>
          <a:fillRef idx="0"/>
          <a:effectRef idx="0"/>
          <a:fontRef idx="minor"/>
        </p:style>
      </p:sp>
      <p:sp>
        <p:nvSpPr>
          <p:cNvPr id="1303" name="CustomShape 24"/>
          <p:cNvSpPr/>
          <p:nvPr/>
        </p:nvSpPr>
        <p:spPr>
          <a:xfrm>
            <a:off x="209520" y="4003200"/>
            <a:ext cx="1545840" cy="1321920"/>
          </a:xfrm>
          <a:prstGeom prst="rect">
            <a:avLst/>
          </a:prstGeom>
          <a:solidFill>
            <a:srgbClr val="eaeaea"/>
          </a:solidFill>
          <a:ln w="25560">
            <a:solidFill>
              <a:srgbClr val="000000"/>
            </a:solidFill>
            <a:miter/>
          </a:ln>
        </p:spPr>
        <p:style>
          <a:lnRef idx="0"/>
          <a:fillRef idx="0"/>
          <a:effectRef idx="0"/>
          <a:fontRef idx="minor"/>
        </p:style>
      </p:sp>
      <p:sp>
        <p:nvSpPr>
          <p:cNvPr id="1304" name="CustomShape 25"/>
          <p:cNvSpPr/>
          <p:nvPr/>
        </p:nvSpPr>
        <p:spPr>
          <a:xfrm>
            <a:off x="155520" y="4063680"/>
            <a:ext cx="1544400" cy="1321920"/>
          </a:xfrm>
          <a:prstGeom prst="rect">
            <a:avLst/>
          </a:prstGeom>
          <a:solidFill>
            <a:srgbClr val="eaeaea"/>
          </a:solidFill>
          <a:ln w="25560">
            <a:solidFill>
              <a:srgbClr val="000000"/>
            </a:solidFill>
            <a:miter/>
          </a:ln>
        </p:spPr>
        <p:style>
          <a:lnRef idx="0"/>
          <a:fillRef idx="0"/>
          <a:effectRef idx="0"/>
          <a:fontRef idx="minor"/>
        </p:style>
      </p:sp>
      <p:sp>
        <p:nvSpPr>
          <p:cNvPr id="1305" name="CustomShape 26"/>
          <p:cNvSpPr/>
          <p:nvPr/>
        </p:nvSpPr>
        <p:spPr>
          <a:xfrm>
            <a:off x="819000" y="2653920"/>
            <a:ext cx="7391160" cy="396360"/>
          </a:xfrm>
          <a:prstGeom prst="rect">
            <a:avLst/>
          </a:prstGeom>
          <a:solidFill>
            <a:srgbClr val="ffcc99"/>
          </a:solidFill>
          <a:ln w="25560">
            <a:solidFill>
              <a:srgbClr val="000000"/>
            </a:solidFill>
            <a:miter/>
          </a:ln>
        </p:spPr>
        <p:style>
          <a:lnRef idx="0"/>
          <a:fillRef idx="0"/>
          <a:effectRef idx="0"/>
          <a:fontRef idx="minor"/>
        </p:style>
        <p:txBody>
          <a:bodyPr lIns="0" rIns="0" tIns="0" bIns="0" anchor="ctr"/>
          <a:p>
            <a:pPr marL="36360" algn="ctr">
              <a:lnSpc>
                <a:spcPct val="100000"/>
              </a:lnSpc>
            </a:pPr>
            <a:r>
              <a:rPr b="1" lang="en-US" sz="2100" spc="-1" strike="noStrike">
                <a:solidFill>
                  <a:srgbClr val="000000"/>
                </a:solidFill>
                <a:latin typeface="Arial Narrow"/>
                <a:ea typeface="ヒラギノ角ゴ ProN W3"/>
              </a:rPr>
              <a:t>Context</a:t>
            </a:r>
            <a:endParaRPr b="0" lang="en-US" sz="2100" spc="-1" strike="noStrike">
              <a:latin typeface="Arial"/>
            </a:endParaRPr>
          </a:p>
        </p:txBody>
      </p:sp>
      <p:sp>
        <p:nvSpPr>
          <p:cNvPr id="1306" name="CustomShape 27"/>
          <p:cNvSpPr/>
          <p:nvPr/>
        </p:nvSpPr>
        <p:spPr>
          <a:xfrm>
            <a:off x="285120" y="4200120"/>
            <a:ext cx="1319040" cy="1086120"/>
          </a:xfrm>
          <a:prstGeom prst="rect">
            <a:avLst/>
          </a:prstGeom>
          <a:solidFill>
            <a:srgbClr val="eaeaea"/>
          </a:solidFill>
          <a:ln w="12600">
            <a:noFill/>
          </a:ln>
        </p:spPr>
        <p:style>
          <a:lnRef idx="0"/>
          <a:fillRef idx="0"/>
          <a:effectRef idx="0"/>
          <a:fontRef idx="minor"/>
        </p:style>
        <p:txBody>
          <a:bodyPr wrap="none" lIns="0" rIns="0" tIns="0" bIns="0"/>
          <a:p>
            <a:pPr marL="36360">
              <a:lnSpc>
                <a:spcPct val="99000"/>
              </a:lnSpc>
            </a:pPr>
            <a:r>
              <a:rPr b="1" lang="en-US" sz="900" spc="-1" strike="noStrike">
                <a:solidFill>
                  <a:srgbClr val="000000"/>
                </a:solidFill>
                <a:latin typeface="Arial Narrow"/>
                <a:ea typeface="ヒラギノ角ゴ ProN W3"/>
              </a:rPr>
              <a:t>__kernel void</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dp_mul(global const float *a,</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global const float *b,</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global float *c)</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int id = get_global_id(0);</a:t>
            </a:r>
            <a:endParaRPr b="0" lang="en-US" sz="900" spc="-1" strike="noStrike">
              <a:latin typeface="Arial"/>
            </a:endParaRPr>
          </a:p>
          <a:p>
            <a:pPr marL="36360">
              <a:lnSpc>
                <a:spcPct val="99000"/>
              </a:lnSpc>
            </a:pPr>
            <a:r>
              <a:rPr b="1" lang="en-US" sz="900" spc="-1" strike="noStrike">
                <a:solidFill>
                  <a:srgbClr val="000000"/>
                </a:solidFill>
                <a:latin typeface="Arial Narrow"/>
                <a:ea typeface="ヒラギノ角ゴ ProN W3"/>
              </a:rPr>
              <a:t>  </a:t>
            </a:r>
            <a:r>
              <a:rPr b="1" lang="en-US" sz="900" spc="-1" strike="noStrike">
                <a:solidFill>
                  <a:srgbClr val="000000"/>
                </a:solidFill>
                <a:latin typeface="Arial Narrow"/>
                <a:ea typeface="ヒラギノ角ゴ ProN W3"/>
              </a:rPr>
              <a:t>c[id] = a[id] * b[id];</a:t>
            </a:r>
            <a:br/>
            <a:r>
              <a:rPr b="1" lang="en-US" sz="900" spc="-1" strike="noStrike">
                <a:solidFill>
                  <a:srgbClr val="000000"/>
                </a:solidFill>
                <a:latin typeface="Arial Narrow"/>
                <a:ea typeface="ヒラギノ角ゴ ProN W3"/>
              </a:rPr>
              <a:t>}</a:t>
            </a:r>
            <a:endParaRPr b="0" lang="en-US" sz="900" spc="-1" strike="noStrike">
              <a:latin typeface="Arial"/>
            </a:endParaRPr>
          </a:p>
        </p:txBody>
      </p:sp>
      <p:sp>
        <p:nvSpPr>
          <p:cNvPr id="1307" name="CustomShape 28"/>
          <p:cNvSpPr/>
          <p:nvPr/>
        </p:nvSpPr>
        <p:spPr>
          <a:xfrm>
            <a:off x="1957320" y="4166640"/>
            <a:ext cx="1131480" cy="1023480"/>
          </a:xfrm>
          <a:prstGeom prst="rect">
            <a:avLst/>
          </a:prstGeom>
          <a:solidFill>
            <a:srgbClr val="cccccc"/>
          </a:solidFill>
          <a:ln w="25560">
            <a:solidFill>
              <a:srgbClr val="000000"/>
            </a:solidFill>
            <a:miter/>
          </a:ln>
        </p:spPr>
        <p:style>
          <a:lnRef idx="0"/>
          <a:fillRef idx="0"/>
          <a:effectRef idx="0"/>
          <a:fontRef idx="minor"/>
        </p:style>
      </p:sp>
      <p:sp>
        <p:nvSpPr>
          <p:cNvPr id="1308" name="CustomShape 29"/>
          <p:cNvSpPr/>
          <p:nvPr/>
        </p:nvSpPr>
        <p:spPr>
          <a:xfrm>
            <a:off x="2027160" y="4254120"/>
            <a:ext cx="990360" cy="38556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1" lang="en-US" sz="900" spc="-1" strike="noStrike">
                <a:solidFill>
                  <a:srgbClr val="000000"/>
                </a:solidFill>
                <a:latin typeface="Arial Narrow"/>
                <a:ea typeface="ヒラギノ角ゴ ProN W3"/>
              </a:rPr>
              <a:t>dp_mul</a:t>
            </a:r>
            <a:endParaRPr b="0" lang="en-US" sz="900" spc="-1" strike="noStrike">
              <a:latin typeface="Arial"/>
            </a:endParaRPr>
          </a:p>
          <a:p>
            <a:pPr marL="36360" algn="ctr">
              <a:lnSpc>
                <a:spcPct val="99000"/>
              </a:lnSpc>
            </a:pPr>
            <a:r>
              <a:rPr b="1" lang="en-US" sz="900" spc="-1" strike="noStrike">
                <a:solidFill>
                  <a:srgbClr val="000000"/>
                </a:solidFill>
                <a:latin typeface="Arial Narrow"/>
                <a:ea typeface="ヒラギノ角ゴ ProN W3"/>
              </a:rPr>
              <a:t>CPU program binary</a:t>
            </a:r>
            <a:endParaRPr b="0" lang="en-US" sz="900" spc="-1" strike="noStrike">
              <a:latin typeface="Arial"/>
            </a:endParaRPr>
          </a:p>
        </p:txBody>
      </p:sp>
      <p:sp>
        <p:nvSpPr>
          <p:cNvPr id="1309" name="CustomShape 30"/>
          <p:cNvSpPr/>
          <p:nvPr/>
        </p:nvSpPr>
        <p:spPr>
          <a:xfrm>
            <a:off x="2016000" y="4711320"/>
            <a:ext cx="1012320" cy="38556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1" lang="en-US" sz="900" spc="-1" strike="noStrike">
                <a:solidFill>
                  <a:srgbClr val="000000"/>
                </a:solidFill>
                <a:latin typeface="Arial Narrow"/>
                <a:ea typeface="ヒラギノ角ゴ ProN W3"/>
              </a:rPr>
              <a:t>dp_mul</a:t>
            </a:r>
            <a:endParaRPr b="0" lang="en-US" sz="900" spc="-1" strike="noStrike">
              <a:latin typeface="Arial"/>
            </a:endParaRPr>
          </a:p>
          <a:p>
            <a:pPr marL="36360" algn="ctr">
              <a:lnSpc>
                <a:spcPct val="99000"/>
              </a:lnSpc>
            </a:pPr>
            <a:r>
              <a:rPr b="1" lang="en-US" sz="900" spc="-1" strike="noStrike">
                <a:solidFill>
                  <a:srgbClr val="000000"/>
                </a:solidFill>
                <a:latin typeface="Arial Narrow"/>
                <a:ea typeface="ヒラギノ角ゴ ProN W3"/>
              </a:rPr>
              <a:t>GPU program binary</a:t>
            </a:r>
            <a:endParaRPr b="0" lang="en-US" sz="900" spc="-1" strike="noStrike">
              <a:latin typeface="Arial"/>
            </a:endParaRPr>
          </a:p>
        </p:txBody>
      </p:sp>
      <p:sp>
        <p:nvSpPr>
          <p:cNvPr id="1310" name="CustomShape 31"/>
          <p:cNvSpPr/>
          <p:nvPr/>
        </p:nvSpPr>
        <p:spPr>
          <a:xfrm>
            <a:off x="1275840" y="3371400"/>
            <a:ext cx="767520" cy="226080"/>
          </a:xfrm>
          <a:prstGeom prst="rect">
            <a:avLst/>
          </a:prstGeom>
          <a:noFill/>
          <a:ln w="12600">
            <a:noFill/>
          </a:ln>
        </p:spPr>
        <p:style>
          <a:lnRef idx="0"/>
          <a:fillRef idx="0"/>
          <a:effectRef idx="0"/>
          <a:fontRef idx="minor"/>
        </p:style>
        <p:txBody>
          <a:bodyPr wrap="none" lIns="0" rIns="0" tIns="0" bIns="0"/>
          <a:p>
            <a:pPr marL="36360">
              <a:lnSpc>
                <a:spcPct val="99000"/>
              </a:lnSpc>
            </a:pPr>
            <a:r>
              <a:rPr b="1" lang="en-US" sz="1500" spc="-1" strike="noStrike">
                <a:solidFill>
                  <a:srgbClr val="ffffff"/>
                </a:solidFill>
                <a:latin typeface="Arial Narrow"/>
                <a:ea typeface="ヒラギノ角ゴ ProN W3"/>
              </a:rPr>
              <a:t>Programs</a:t>
            </a:r>
            <a:endParaRPr b="0" lang="en-US" sz="1500" spc="-1" strike="noStrike">
              <a:latin typeface="Arial"/>
            </a:endParaRPr>
          </a:p>
        </p:txBody>
      </p:sp>
      <p:sp>
        <p:nvSpPr>
          <p:cNvPr id="1311" name="CustomShape 32"/>
          <p:cNvSpPr/>
          <p:nvPr/>
        </p:nvSpPr>
        <p:spPr>
          <a:xfrm>
            <a:off x="3436920" y="4330440"/>
            <a:ext cx="882360" cy="33624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arg[0] value</a:t>
            </a:r>
            <a:endParaRPr b="0" lang="en-US" sz="900" spc="-1" strike="noStrike">
              <a:latin typeface="Arial"/>
            </a:endParaRPr>
          </a:p>
        </p:txBody>
      </p:sp>
      <p:sp>
        <p:nvSpPr>
          <p:cNvPr id="1312" name="CustomShape 33"/>
          <p:cNvSpPr/>
          <p:nvPr/>
        </p:nvSpPr>
        <p:spPr>
          <a:xfrm>
            <a:off x="3436920" y="4689000"/>
            <a:ext cx="882360" cy="33768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arg[1] value</a:t>
            </a:r>
            <a:endParaRPr b="0" lang="en-US" sz="900" spc="-1" strike="noStrike">
              <a:latin typeface="Arial"/>
            </a:endParaRPr>
          </a:p>
        </p:txBody>
      </p:sp>
      <p:sp>
        <p:nvSpPr>
          <p:cNvPr id="1313" name="CustomShape 34"/>
          <p:cNvSpPr/>
          <p:nvPr/>
        </p:nvSpPr>
        <p:spPr>
          <a:xfrm>
            <a:off x="3436920" y="5054040"/>
            <a:ext cx="882360" cy="33624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Arial Narrow"/>
                <a:ea typeface="ヒラギノ角ゴ ProN W3"/>
              </a:rPr>
              <a:t>arg[2] value</a:t>
            </a:r>
            <a:endParaRPr b="0" lang="en-US" sz="900" spc="-1" strike="noStrike">
              <a:latin typeface="Arial"/>
            </a:endParaRPr>
          </a:p>
        </p:txBody>
      </p:sp>
      <p:sp>
        <p:nvSpPr>
          <p:cNvPr id="1314" name="CustomShape 35"/>
          <p:cNvSpPr/>
          <p:nvPr/>
        </p:nvSpPr>
        <p:spPr>
          <a:xfrm>
            <a:off x="4853160" y="3884040"/>
            <a:ext cx="837720" cy="336240"/>
          </a:xfrm>
          <a:prstGeom prst="rect">
            <a:avLst/>
          </a:prstGeom>
          <a:solidFill>
            <a:srgbClr val="99ccff"/>
          </a:solidFill>
          <a:ln w="25560">
            <a:solidFill>
              <a:srgbClr val="000000"/>
            </a:solidFill>
            <a:miter/>
          </a:ln>
        </p:spPr>
        <p:style>
          <a:lnRef idx="0"/>
          <a:fillRef idx="0"/>
          <a:effectRef idx="0"/>
          <a:fontRef idx="minor"/>
        </p:style>
      </p:sp>
      <p:sp>
        <p:nvSpPr>
          <p:cNvPr id="1315" name="CustomShape 36"/>
          <p:cNvSpPr/>
          <p:nvPr/>
        </p:nvSpPr>
        <p:spPr>
          <a:xfrm>
            <a:off x="4797360" y="3938040"/>
            <a:ext cx="837720" cy="337680"/>
          </a:xfrm>
          <a:prstGeom prst="rect">
            <a:avLst/>
          </a:prstGeom>
          <a:solidFill>
            <a:srgbClr val="99ccff"/>
          </a:solidFill>
          <a:ln w="25560">
            <a:solidFill>
              <a:srgbClr val="000000"/>
            </a:solidFill>
            <a:miter/>
          </a:ln>
        </p:spPr>
        <p:style>
          <a:lnRef idx="0"/>
          <a:fillRef idx="0"/>
          <a:effectRef idx="0"/>
          <a:fontRef idx="minor"/>
        </p:style>
      </p:sp>
      <p:sp>
        <p:nvSpPr>
          <p:cNvPr id="1316" name="CustomShape 37"/>
          <p:cNvSpPr/>
          <p:nvPr/>
        </p:nvSpPr>
        <p:spPr>
          <a:xfrm>
            <a:off x="4743360" y="4009680"/>
            <a:ext cx="833040" cy="374400"/>
          </a:xfrm>
          <a:prstGeom prst="rect">
            <a:avLst/>
          </a:prstGeom>
          <a:solidFill>
            <a:srgbClr val="99ccff"/>
          </a:solidFill>
          <a:ln w="25560">
            <a:solidFill>
              <a:srgbClr val="000000"/>
            </a:solidFill>
            <a:miter/>
          </a:ln>
        </p:spPr>
        <p:style>
          <a:lnRef idx="0"/>
          <a:fillRef idx="0"/>
          <a:effectRef idx="0"/>
          <a:fontRef idx="minor"/>
        </p:style>
      </p:sp>
      <p:sp>
        <p:nvSpPr>
          <p:cNvPr id="1317" name="CustomShape 38"/>
          <p:cNvSpPr/>
          <p:nvPr/>
        </p:nvSpPr>
        <p:spPr>
          <a:xfrm>
            <a:off x="4818240" y="4079520"/>
            <a:ext cx="583200" cy="226080"/>
          </a:xfrm>
          <a:prstGeom prst="rect">
            <a:avLst/>
          </a:prstGeom>
          <a:solidFill>
            <a:srgbClr val="99ccff"/>
          </a:solidFill>
          <a:ln w="12600">
            <a:noFill/>
          </a:ln>
        </p:spPr>
        <p:style>
          <a:lnRef idx="0"/>
          <a:fillRef idx="0"/>
          <a:effectRef idx="0"/>
          <a:fontRef idx="minor"/>
        </p:style>
        <p:txBody>
          <a:bodyPr wrap="none" lIns="0" rIns="0" tIns="0" bIns="0"/>
          <a:p>
            <a:pPr marL="36360" algn="ctr">
              <a:lnSpc>
                <a:spcPct val="99000"/>
              </a:lnSpc>
            </a:pPr>
            <a:r>
              <a:rPr b="1" lang="en-US" sz="1500" spc="-1" strike="noStrike">
                <a:solidFill>
                  <a:srgbClr val="000000"/>
                </a:solidFill>
                <a:latin typeface="Arial Narrow"/>
                <a:ea typeface="ヒラギノ角ゴ ProN W3"/>
              </a:rPr>
              <a:t>Buffers</a:t>
            </a:r>
            <a:endParaRPr b="0" lang="en-US" sz="1500" spc="-1" strike="noStrike">
              <a:latin typeface="Arial"/>
            </a:endParaRPr>
          </a:p>
        </p:txBody>
      </p:sp>
      <p:sp>
        <p:nvSpPr>
          <p:cNvPr id="1318" name="CustomShape 39"/>
          <p:cNvSpPr/>
          <p:nvPr/>
        </p:nvSpPr>
        <p:spPr>
          <a:xfrm>
            <a:off x="5821200" y="3900240"/>
            <a:ext cx="837720" cy="337680"/>
          </a:xfrm>
          <a:prstGeom prst="rect">
            <a:avLst/>
          </a:prstGeom>
          <a:solidFill>
            <a:srgbClr val="99ccff"/>
          </a:solidFill>
          <a:ln w="25560">
            <a:solidFill>
              <a:srgbClr val="000000"/>
            </a:solidFill>
            <a:miter/>
          </a:ln>
        </p:spPr>
        <p:style>
          <a:lnRef idx="0"/>
          <a:fillRef idx="0"/>
          <a:effectRef idx="0"/>
          <a:fontRef idx="minor"/>
        </p:style>
      </p:sp>
      <p:sp>
        <p:nvSpPr>
          <p:cNvPr id="1319" name="CustomShape 40"/>
          <p:cNvSpPr/>
          <p:nvPr/>
        </p:nvSpPr>
        <p:spPr>
          <a:xfrm>
            <a:off x="5776920" y="3953880"/>
            <a:ext cx="837720" cy="337680"/>
          </a:xfrm>
          <a:prstGeom prst="rect">
            <a:avLst/>
          </a:prstGeom>
          <a:solidFill>
            <a:srgbClr val="99ccff"/>
          </a:solidFill>
          <a:ln w="25560">
            <a:solidFill>
              <a:srgbClr val="000000"/>
            </a:solidFill>
            <a:miter/>
          </a:ln>
        </p:spPr>
        <p:style>
          <a:lnRef idx="0"/>
          <a:fillRef idx="0"/>
          <a:effectRef idx="0"/>
          <a:fontRef idx="minor"/>
        </p:style>
      </p:sp>
      <p:sp>
        <p:nvSpPr>
          <p:cNvPr id="1320" name="CustomShape 41"/>
          <p:cNvSpPr/>
          <p:nvPr/>
        </p:nvSpPr>
        <p:spPr>
          <a:xfrm>
            <a:off x="5734080" y="4009680"/>
            <a:ext cx="833040" cy="374400"/>
          </a:xfrm>
          <a:prstGeom prst="rect">
            <a:avLst/>
          </a:prstGeom>
          <a:solidFill>
            <a:srgbClr val="99ccff"/>
          </a:solidFill>
          <a:ln w="25560">
            <a:solidFill>
              <a:srgbClr val="000000"/>
            </a:solidFill>
            <a:miter/>
          </a:ln>
        </p:spPr>
        <p:style>
          <a:lnRef idx="0"/>
          <a:fillRef idx="0"/>
          <a:effectRef idx="0"/>
          <a:fontRef idx="minor"/>
        </p:style>
      </p:sp>
      <p:sp>
        <p:nvSpPr>
          <p:cNvPr id="1321" name="CustomShape 42"/>
          <p:cNvSpPr/>
          <p:nvPr/>
        </p:nvSpPr>
        <p:spPr>
          <a:xfrm>
            <a:off x="5817600" y="4079520"/>
            <a:ext cx="575640" cy="226080"/>
          </a:xfrm>
          <a:prstGeom prst="rect">
            <a:avLst/>
          </a:prstGeom>
          <a:solidFill>
            <a:srgbClr val="99ccff"/>
          </a:solidFill>
          <a:ln w="12600">
            <a:noFill/>
          </a:ln>
        </p:spPr>
        <p:style>
          <a:lnRef idx="0"/>
          <a:fillRef idx="0"/>
          <a:effectRef idx="0"/>
          <a:fontRef idx="minor"/>
        </p:style>
        <p:txBody>
          <a:bodyPr wrap="none" lIns="0" rIns="0" tIns="0" bIns="0"/>
          <a:p>
            <a:pPr marL="36360" algn="ctr">
              <a:lnSpc>
                <a:spcPct val="99000"/>
              </a:lnSpc>
            </a:pPr>
            <a:r>
              <a:rPr b="1" lang="en-US" sz="1500" spc="-1" strike="noStrike">
                <a:solidFill>
                  <a:srgbClr val="000000"/>
                </a:solidFill>
                <a:latin typeface="Arial Narrow"/>
                <a:ea typeface="ヒラギノ角ゴ ProN W3"/>
              </a:rPr>
              <a:t>Images</a:t>
            </a:r>
            <a:endParaRPr b="0" lang="en-US" sz="1500" spc="-1" strike="noStrike">
              <a:latin typeface="Arial"/>
            </a:endParaRPr>
          </a:p>
        </p:txBody>
      </p:sp>
      <p:sp>
        <p:nvSpPr>
          <p:cNvPr id="1322" name="CustomShape 43"/>
          <p:cNvSpPr/>
          <p:nvPr/>
        </p:nvSpPr>
        <p:spPr>
          <a:xfrm>
            <a:off x="6926400" y="4150800"/>
            <a:ext cx="707760" cy="896400"/>
          </a:xfrm>
          <a:prstGeom prst="rect">
            <a:avLst/>
          </a:prstGeom>
          <a:solidFill>
            <a:srgbClr val="e7ffe7"/>
          </a:solidFill>
          <a:ln w="25560">
            <a:solidFill>
              <a:srgbClr val="000000"/>
            </a:solidFill>
            <a:miter/>
          </a:ln>
        </p:spPr>
        <p:style>
          <a:lnRef idx="0"/>
          <a:fillRef idx="0"/>
          <a:effectRef idx="0"/>
          <a:fontRef idx="minor"/>
        </p:style>
      </p:sp>
      <p:sp>
        <p:nvSpPr>
          <p:cNvPr id="1323" name="CustomShape 44"/>
          <p:cNvSpPr/>
          <p:nvPr/>
        </p:nvSpPr>
        <p:spPr>
          <a:xfrm>
            <a:off x="6872400" y="4200120"/>
            <a:ext cx="705960" cy="914040"/>
          </a:xfrm>
          <a:prstGeom prst="rect">
            <a:avLst/>
          </a:prstGeom>
          <a:solidFill>
            <a:srgbClr val="e7ffe7"/>
          </a:solidFill>
          <a:ln w="25560">
            <a:solidFill>
              <a:srgbClr val="000000"/>
            </a:solidFill>
            <a:miter/>
          </a:ln>
        </p:spPr>
        <p:style>
          <a:lnRef idx="0"/>
          <a:fillRef idx="0"/>
          <a:effectRef idx="0"/>
          <a:fontRef idx="minor"/>
        </p:style>
      </p:sp>
      <p:sp>
        <p:nvSpPr>
          <p:cNvPr id="1324" name="CustomShape 45"/>
          <p:cNvSpPr/>
          <p:nvPr/>
        </p:nvSpPr>
        <p:spPr>
          <a:xfrm>
            <a:off x="6881760" y="4314240"/>
            <a:ext cx="658440" cy="678960"/>
          </a:xfrm>
          <a:prstGeom prst="rect">
            <a:avLst/>
          </a:prstGeom>
          <a:solidFill>
            <a:srgbClr val="e7ffe7"/>
          </a:solidFill>
          <a:ln w="12600">
            <a:noFill/>
          </a:ln>
        </p:spPr>
        <p:style>
          <a:lnRef idx="0"/>
          <a:fillRef idx="0"/>
          <a:effectRef idx="0"/>
          <a:fontRef idx="minor"/>
        </p:style>
        <p:txBody>
          <a:bodyPr lIns="0" rIns="0" tIns="0" bIns="0"/>
          <a:p>
            <a:pPr marL="36360" algn="ctr">
              <a:lnSpc>
                <a:spcPct val="99000"/>
              </a:lnSpc>
            </a:pPr>
            <a:r>
              <a:rPr b="1" lang="en-US" sz="1400" spc="-1" strike="noStrike">
                <a:solidFill>
                  <a:srgbClr val="000000"/>
                </a:solidFill>
                <a:latin typeface="Arial Narrow"/>
                <a:ea typeface="ヒラギノ角ゴ ProN W3"/>
              </a:rPr>
              <a:t>In</a:t>
            </a:r>
            <a:br/>
            <a:r>
              <a:rPr b="1" lang="en-US" sz="1400" spc="-1" strike="noStrike">
                <a:solidFill>
                  <a:srgbClr val="000000"/>
                </a:solidFill>
                <a:latin typeface="Arial Narrow"/>
                <a:ea typeface="ヒラギノ角ゴ ProN W3"/>
              </a:rPr>
              <a:t>Order</a:t>
            </a:r>
            <a:endParaRPr b="0" lang="en-US" sz="1400" spc="-1" strike="noStrike">
              <a:latin typeface="Arial"/>
            </a:endParaRPr>
          </a:p>
          <a:p>
            <a:pPr marL="36360" algn="ctr">
              <a:lnSpc>
                <a:spcPct val="99000"/>
              </a:lnSpc>
            </a:pPr>
            <a:r>
              <a:rPr b="1" lang="en-US" sz="1400" spc="-1" strike="noStrike">
                <a:solidFill>
                  <a:srgbClr val="000000"/>
                </a:solidFill>
                <a:latin typeface="Arial Narrow"/>
                <a:ea typeface="ヒラギノ角ゴ ProN W3"/>
              </a:rPr>
              <a:t>Queue</a:t>
            </a:r>
            <a:endParaRPr b="0" lang="en-US" sz="1400" spc="-1" strike="noStrike">
              <a:latin typeface="Arial"/>
            </a:endParaRPr>
          </a:p>
        </p:txBody>
      </p:sp>
      <p:sp>
        <p:nvSpPr>
          <p:cNvPr id="1325" name="CustomShape 46"/>
          <p:cNvSpPr/>
          <p:nvPr/>
        </p:nvSpPr>
        <p:spPr>
          <a:xfrm>
            <a:off x="7889760" y="4085640"/>
            <a:ext cx="696600" cy="864720"/>
          </a:xfrm>
          <a:prstGeom prst="rect">
            <a:avLst/>
          </a:prstGeom>
          <a:solidFill>
            <a:srgbClr val="e0ff89"/>
          </a:solidFill>
          <a:ln w="25560">
            <a:solidFill>
              <a:srgbClr val="000000"/>
            </a:solidFill>
            <a:miter/>
          </a:ln>
        </p:spPr>
        <p:style>
          <a:lnRef idx="0"/>
          <a:fillRef idx="0"/>
          <a:effectRef idx="0"/>
          <a:fontRef idx="minor"/>
        </p:style>
      </p:sp>
      <p:sp>
        <p:nvSpPr>
          <p:cNvPr id="1326" name="CustomShape 47"/>
          <p:cNvSpPr/>
          <p:nvPr/>
        </p:nvSpPr>
        <p:spPr>
          <a:xfrm>
            <a:off x="7824960" y="4139640"/>
            <a:ext cx="705960" cy="898200"/>
          </a:xfrm>
          <a:prstGeom prst="rect">
            <a:avLst/>
          </a:prstGeom>
          <a:solidFill>
            <a:srgbClr val="e0ff89"/>
          </a:solidFill>
          <a:ln w="25560">
            <a:solidFill>
              <a:srgbClr val="000000"/>
            </a:solidFill>
            <a:miter/>
          </a:ln>
        </p:spPr>
        <p:style>
          <a:lnRef idx="0"/>
          <a:fillRef idx="0"/>
          <a:effectRef idx="0"/>
          <a:fontRef idx="minor"/>
        </p:style>
      </p:sp>
      <p:sp>
        <p:nvSpPr>
          <p:cNvPr id="1327" name="CustomShape 48"/>
          <p:cNvSpPr/>
          <p:nvPr/>
        </p:nvSpPr>
        <p:spPr>
          <a:xfrm>
            <a:off x="7769160" y="4188960"/>
            <a:ext cx="707760" cy="914040"/>
          </a:xfrm>
          <a:prstGeom prst="rect">
            <a:avLst/>
          </a:prstGeom>
          <a:solidFill>
            <a:srgbClr val="e0ff89"/>
          </a:solidFill>
          <a:ln w="25560">
            <a:solidFill>
              <a:srgbClr val="000000"/>
            </a:solidFill>
            <a:miter/>
          </a:ln>
        </p:spPr>
        <p:style>
          <a:lnRef idx="0"/>
          <a:fillRef idx="0"/>
          <a:effectRef idx="0"/>
          <a:fontRef idx="minor"/>
        </p:style>
      </p:sp>
      <p:sp>
        <p:nvSpPr>
          <p:cNvPr id="1328" name="CustomShape 49"/>
          <p:cNvSpPr/>
          <p:nvPr/>
        </p:nvSpPr>
        <p:spPr>
          <a:xfrm>
            <a:off x="7780320" y="4303440"/>
            <a:ext cx="658440" cy="678960"/>
          </a:xfrm>
          <a:prstGeom prst="rect">
            <a:avLst/>
          </a:prstGeom>
          <a:solidFill>
            <a:srgbClr val="e0ff89"/>
          </a:solidFill>
          <a:ln w="12600">
            <a:noFill/>
          </a:ln>
        </p:spPr>
        <p:style>
          <a:lnRef idx="0"/>
          <a:fillRef idx="0"/>
          <a:effectRef idx="0"/>
          <a:fontRef idx="minor"/>
        </p:style>
        <p:txBody>
          <a:bodyPr lIns="0" rIns="0" tIns="0" bIns="0"/>
          <a:p>
            <a:pPr marL="36360" algn="ctr">
              <a:lnSpc>
                <a:spcPct val="99000"/>
              </a:lnSpc>
            </a:pPr>
            <a:r>
              <a:rPr b="1" lang="en-US" sz="1400" spc="-1" strike="noStrike">
                <a:solidFill>
                  <a:srgbClr val="000000"/>
                </a:solidFill>
                <a:latin typeface="Arial Narrow"/>
                <a:ea typeface="ヒラギノ角ゴ ProN W3"/>
              </a:rPr>
              <a:t>Out of</a:t>
            </a:r>
            <a:br/>
            <a:r>
              <a:rPr b="1" lang="en-US" sz="1400" spc="-1" strike="noStrike">
                <a:solidFill>
                  <a:srgbClr val="000000"/>
                </a:solidFill>
                <a:latin typeface="Arial Narrow"/>
                <a:ea typeface="ヒラギノ角ゴ ProN W3"/>
              </a:rPr>
              <a:t>Order</a:t>
            </a:r>
            <a:endParaRPr b="0" lang="en-US" sz="1400" spc="-1" strike="noStrike">
              <a:latin typeface="Arial"/>
            </a:endParaRPr>
          </a:p>
          <a:p>
            <a:pPr marL="36360" algn="ctr">
              <a:lnSpc>
                <a:spcPct val="99000"/>
              </a:lnSpc>
            </a:pPr>
            <a:r>
              <a:rPr b="1" lang="en-US" sz="1400" spc="-1" strike="noStrike">
                <a:solidFill>
                  <a:srgbClr val="000000"/>
                </a:solidFill>
                <a:latin typeface="Arial Narrow"/>
                <a:ea typeface="ヒラギノ角ゴ ProN W3"/>
              </a:rPr>
              <a:t>Queue</a:t>
            </a:r>
            <a:endParaRPr b="0" lang="en-US" sz="1400" spc="-1" strike="noStrike">
              <a:latin typeface="Arial"/>
            </a:endParaRPr>
          </a:p>
        </p:txBody>
      </p:sp>
      <p:sp>
        <p:nvSpPr>
          <p:cNvPr id="1329" name="CustomShape 50"/>
          <p:cNvSpPr/>
          <p:nvPr/>
        </p:nvSpPr>
        <p:spPr>
          <a:xfrm>
            <a:off x="6885720" y="5162040"/>
            <a:ext cx="1264320" cy="226080"/>
          </a:xfrm>
          <a:prstGeom prst="rect">
            <a:avLst/>
          </a:prstGeom>
          <a:noFill/>
          <a:ln w="12600">
            <a:noFill/>
          </a:ln>
        </p:spPr>
        <p:style>
          <a:lnRef idx="0"/>
          <a:fillRef idx="0"/>
          <a:effectRef idx="0"/>
          <a:fontRef idx="minor"/>
        </p:style>
        <p:txBody>
          <a:bodyPr wrap="none" lIns="0" rIns="0" tIns="0" bIns="0"/>
          <a:p>
            <a:pPr marL="36360">
              <a:lnSpc>
                <a:spcPct val="99000"/>
              </a:lnSpc>
            </a:pPr>
            <a:r>
              <a:rPr b="1" lang="en-US" sz="1500" spc="-1" strike="noStrike">
                <a:solidFill>
                  <a:srgbClr val="000000"/>
                </a:solidFill>
                <a:latin typeface="Arial Narrow"/>
                <a:ea typeface="ヒラギノ角ゴ ProN W3"/>
              </a:rPr>
              <a:t>Compute Device</a:t>
            </a:r>
            <a:endParaRPr b="0" lang="en-US" sz="1500" spc="-1" strike="noStrike">
              <a:latin typeface="Arial"/>
            </a:endParaRPr>
          </a:p>
        </p:txBody>
      </p:sp>
      <p:pic>
        <p:nvPicPr>
          <p:cNvPr id="1330" name="Picture 62" descr=""/>
          <p:cNvPicPr/>
          <p:nvPr/>
        </p:nvPicPr>
        <p:blipFill>
          <a:blip r:embed="rId1"/>
          <a:stretch/>
        </p:blipFill>
        <p:spPr>
          <a:xfrm>
            <a:off x="0" y="5533560"/>
            <a:ext cx="9018360" cy="847440"/>
          </a:xfrm>
          <a:prstGeom prst="rect">
            <a:avLst/>
          </a:prstGeom>
          <a:ln w="25560">
            <a:noFill/>
          </a:ln>
        </p:spPr>
      </p:pic>
      <p:sp>
        <p:nvSpPr>
          <p:cNvPr id="1331" name="Line 51"/>
          <p:cNvSpPr/>
          <p:nvPr/>
        </p:nvSpPr>
        <p:spPr>
          <a:xfrm flipH="1">
            <a:off x="3408120" y="2387160"/>
            <a:ext cx="180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332" name="Line 52"/>
          <p:cNvSpPr/>
          <p:nvPr/>
        </p:nvSpPr>
        <p:spPr>
          <a:xfrm>
            <a:off x="5805360" y="237600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333" name="Line 53"/>
          <p:cNvSpPr/>
          <p:nvPr/>
        </p:nvSpPr>
        <p:spPr>
          <a:xfrm>
            <a:off x="1672200" y="303948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334" name="Line 54"/>
          <p:cNvSpPr/>
          <p:nvPr/>
        </p:nvSpPr>
        <p:spPr>
          <a:xfrm flipH="1">
            <a:off x="380880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335" name="Line 55"/>
          <p:cNvSpPr/>
          <p:nvPr/>
        </p:nvSpPr>
        <p:spPr>
          <a:xfrm flipH="1">
            <a:off x="565776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336" name="Line 56"/>
          <p:cNvSpPr/>
          <p:nvPr/>
        </p:nvSpPr>
        <p:spPr>
          <a:xfrm flipH="1">
            <a:off x="7623000" y="3050640"/>
            <a:ext cx="144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337" name="Line 57"/>
          <p:cNvSpPr/>
          <p:nvPr/>
        </p:nvSpPr>
        <p:spPr>
          <a:xfrm>
            <a:off x="1662120" y="3655440"/>
            <a:ext cx="4680" cy="220680"/>
          </a:xfrm>
          <a:prstGeom prst="line">
            <a:avLst/>
          </a:prstGeom>
          <a:ln w="50760">
            <a:solidFill>
              <a:srgbClr val="e71125"/>
            </a:solidFill>
            <a:miter/>
            <a:headEnd len="sm" type="stealth" w="med"/>
            <a:tailEnd len="sm" type="stealth" w="med"/>
          </a:ln>
        </p:spPr>
        <p:style>
          <a:lnRef idx="0"/>
          <a:fillRef idx="0"/>
          <a:effectRef idx="0"/>
          <a:fontRef idx="minor"/>
        </p:style>
      </p:sp>
      <p:sp>
        <p:nvSpPr>
          <p:cNvPr id="1338" name="Line 58"/>
          <p:cNvSpPr/>
          <p:nvPr/>
        </p:nvSpPr>
        <p:spPr>
          <a:xfrm flipH="1">
            <a:off x="3787920" y="3647520"/>
            <a:ext cx="7920" cy="217440"/>
          </a:xfrm>
          <a:prstGeom prst="line">
            <a:avLst/>
          </a:prstGeom>
          <a:ln w="50760">
            <a:solidFill>
              <a:srgbClr val="e71125"/>
            </a:solidFill>
            <a:miter/>
            <a:headEnd len="sm" type="stealth" w="med"/>
            <a:tailEnd len="sm" type="stealth" w="med"/>
          </a:ln>
        </p:spPr>
        <p:style>
          <a:lnRef idx="0"/>
          <a:fillRef idx="0"/>
          <a:effectRef idx="0"/>
          <a:fontRef idx="minor"/>
        </p:style>
      </p:sp>
      <p:sp>
        <p:nvSpPr>
          <p:cNvPr id="1339" name="Line 59"/>
          <p:cNvSpPr/>
          <p:nvPr/>
        </p:nvSpPr>
        <p:spPr>
          <a:xfrm flipH="1">
            <a:off x="5205240" y="3610800"/>
            <a:ext cx="1440" cy="281160"/>
          </a:xfrm>
          <a:prstGeom prst="line">
            <a:avLst/>
          </a:prstGeom>
          <a:ln w="50760">
            <a:solidFill>
              <a:srgbClr val="e71125"/>
            </a:solidFill>
            <a:miter/>
            <a:headEnd len="sm" type="stealth" w="med"/>
            <a:tailEnd len="sm" type="stealth" w="med"/>
          </a:ln>
        </p:spPr>
        <p:style>
          <a:lnRef idx="0"/>
          <a:fillRef idx="0"/>
          <a:effectRef idx="0"/>
          <a:fontRef idx="minor"/>
        </p:style>
      </p:sp>
      <p:sp>
        <p:nvSpPr>
          <p:cNvPr id="1340" name="Line 60"/>
          <p:cNvSpPr/>
          <p:nvPr/>
        </p:nvSpPr>
        <p:spPr>
          <a:xfrm flipH="1">
            <a:off x="6103800" y="3610800"/>
            <a:ext cx="1440" cy="281160"/>
          </a:xfrm>
          <a:prstGeom prst="line">
            <a:avLst/>
          </a:prstGeom>
          <a:ln w="50760">
            <a:solidFill>
              <a:srgbClr val="e71125"/>
            </a:solidFill>
            <a:miter/>
            <a:headEnd len="sm" type="stealth" w="med"/>
            <a:tailEnd len="sm" type="stealth" w="med"/>
          </a:ln>
        </p:spPr>
        <p:style>
          <a:lnRef idx="0"/>
          <a:fillRef idx="0"/>
          <a:effectRef idx="0"/>
          <a:fontRef idx="minor"/>
        </p:style>
      </p:sp>
      <p:sp>
        <p:nvSpPr>
          <p:cNvPr id="1341" name="Line 61"/>
          <p:cNvSpPr/>
          <p:nvPr/>
        </p:nvSpPr>
        <p:spPr>
          <a:xfrm>
            <a:off x="7625520" y="3600000"/>
            <a:ext cx="360" cy="280800"/>
          </a:xfrm>
          <a:prstGeom prst="line">
            <a:avLst/>
          </a:prstGeom>
          <a:ln w="50760">
            <a:solidFill>
              <a:srgbClr val="e71125"/>
            </a:solidFill>
            <a:miter/>
            <a:headEnd len="sm" type="stealth" w="med"/>
            <a:tailEnd len="sm" type="stealth" w="med"/>
          </a:ln>
        </p:spPr>
        <p:style>
          <a:lnRef idx="0"/>
          <a:fillRef idx="0"/>
          <a:effectRef idx="0"/>
          <a:fontRef idx="minor"/>
        </p:style>
      </p:sp>
      <p:sp>
        <p:nvSpPr>
          <p:cNvPr id="1342" name="CustomShape 62"/>
          <p:cNvSpPr/>
          <p:nvPr/>
        </p:nvSpPr>
        <p:spPr>
          <a:xfrm>
            <a:off x="5396040" y="1549080"/>
            <a:ext cx="817200" cy="8157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0"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0" lang="en-US" sz="1500" spc="-1" strike="noStrike">
                <a:solidFill>
                  <a:srgbClr val="000000"/>
                </a:solidFill>
                <a:latin typeface="Arial Black"/>
                <a:ea typeface="ヒラギノ角ゴ ProN W3"/>
              </a:rPr>
              <a:t>GPU</a:t>
            </a:r>
            <a:endParaRPr b="0" lang="en-US" sz="1500" spc="-1" strike="noStrike">
              <a:latin typeface="Arial"/>
            </a:endParaRPr>
          </a:p>
        </p:txBody>
      </p:sp>
      <p:sp>
        <p:nvSpPr>
          <p:cNvPr id="1343" name="CustomShape 63"/>
          <p:cNvSpPr/>
          <p:nvPr/>
        </p:nvSpPr>
        <p:spPr>
          <a:xfrm>
            <a:off x="3013200" y="1549080"/>
            <a:ext cx="815760" cy="8157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len="med" type="oval" w="med"/>
          </a:ln>
        </p:spPr>
        <p:style>
          <a:lnRef idx="0"/>
          <a:fillRef idx="0"/>
          <a:effectRef idx="0"/>
          <a:fontRef idx="minor"/>
        </p:style>
        <p:txBody>
          <a:bodyPr lIns="39240" rIns="39240" tIns="19440" bIns="19440"/>
          <a:p>
            <a:pPr algn="ctr">
              <a:lnSpc>
                <a:spcPct val="99000"/>
              </a:lnSpc>
            </a:pPr>
            <a:r>
              <a:rPr b="0" lang="en-US" sz="1500" spc="-1" strike="noStrike">
                <a:solidFill>
                  <a:srgbClr val="000000"/>
                </a:solidFill>
                <a:latin typeface="Arial Black"/>
                <a:ea typeface="ヒラギノ角ゴ ProN W3"/>
              </a:rPr>
              <a:t> </a:t>
            </a:r>
            <a:endParaRPr b="0" lang="en-US" sz="1500" spc="-1" strike="noStrike">
              <a:latin typeface="Arial"/>
            </a:endParaRPr>
          </a:p>
          <a:p>
            <a:pPr algn="ctr">
              <a:lnSpc>
                <a:spcPct val="99000"/>
              </a:lnSpc>
            </a:pPr>
            <a:r>
              <a:rPr b="0" lang="en-US" sz="1500" spc="-1" strike="noStrike">
                <a:solidFill>
                  <a:srgbClr val="000000"/>
                </a:solidFill>
                <a:latin typeface="Arial Black"/>
                <a:ea typeface="ヒラギノ角ゴ ProN W3"/>
              </a:rPr>
              <a:t>CPU</a:t>
            </a:r>
            <a:endParaRPr b="0" lang="en-US" sz="1500" spc="-1" strike="noStrike">
              <a:latin typeface="Arial"/>
            </a:endParaRPr>
          </a:p>
        </p:txBody>
      </p:sp>
      <p:sp>
        <p:nvSpPr>
          <p:cNvPr id="1344" name="CustomShape 64"/>
          <p:cNvSpPr/>
          <p:nvPr/>
        </p:nvSpPr>
        <p:spPr>
          <a:xfrm>
            <a:off x="3600360" y="3976200"/>
            <a:ext cx="555120" cy="337680"/>
          </a:xfrm>
          <a:prstGeom prst="rect">
            <a:avLst/>
          </a:prstGeom>
          <a:solidFill>
            <a:srgbClr val="eaeaea"/>
          </a:solidFill>
          <a:ln w="25560">
            <a:solidFill>
              <a:srgbClr val="000000"/>
            </a:solidFill>
            <a:miter/>
          </a:ln>
        </p:spPr>
        <p:style>
          <a:lnRef idx="0"/>
          <a:fillRef idx="0"/>
          <a:effectRef idx="0"/>
          <a:fontRef idx="minor"/>
        </p:style>
        <p:txBody>
          <a:bodyPr lIns="0" rIns="0" tIns="0" bIns="0" anchor="ctr"/>
          <a:p>
            <a:pPr marL="36360" algn="ctr">
              <a:lnSpc>
                <a:spcPct val="99000"/>
              </a:lnSpc>
            </a:pPr>
            <a:r>
              <a:rPr b="0" lang="en-US" sz="900" spc="-1" strike="noStrike">
                <a:solidFill>
                  <a:srgbClr val="000000"/>
                </a:solidFill>
                <a:latin typeface="Courier New Bold"/>
                <a:ea typeface="ヒラギノ角ゴ ProN W3"/>
              </a:rPr>
              <a:t>dp_mul</a:t>
            </a:r>
            <a:endParaRPr b="0" lang="en-US" sz="900" spc="-1" strike="noStrike">
              <a:latin typeface="Arial"/>
            </a:endParaRPr>
          </a:p>
        </p:txBody>
      </p:sp>
      <p:sp>
        <p:nvSpPr>
          <p:cNvPr id="1345" name="CustomShape 65"/>
          <p:cNvSpPr/>
          <p:nvPr/>
        </p:nvSpPr>
        <p:spPr>
          <a:xfrm>
            <a:off x="1251720" y="3344400"/>
            <a:ext cx="809640" cy="26496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Programs</a:t>
            </a:r>
            <a:endParaRPr b="0" lang="en-US" sz="1500" spc="-1" strike="noStrike">
              <a:latin typeface="Arial"/>
            </a:endParaRPr>
          </a:p>
        </p:txBody>
      </p:sp>
      <p:sp>
        <p:nvSpPr>
          <p:cNvPr id="1346" name="CustomShape 66"/>
          <p:cNvSpPr/>
          <p:nvPr/>
        </p:nvSpPr>
        <p:spPr>
          <a:xfrm>
            <a:off x="3471840" y="3344400"/>
            <a:ext cx="654120" cy="26496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Kernels</a:t>
            </a:r>
            <a:endParaRPr b="0" lang="en-US" sz="1500" spc="-1" strike="noStrike">
              <a:latin typeface="Arial"/>
            </a:endParaRPr>
          </a:p>
        </p:txBody>
      </p:sp>
      <p:sp>
        <p:nvSpPr>
          <p:cNvPr id="1347" name="CustomShape 67"/>
          <p:cNvSpPr/>
          <p:nvPr/>
        </p:nvSpPr>
        <p:spPr>
          <a:xfrm>
            <a:off x="4976640" y="3344400"/>
            <a:ext cx="1297080" cy="26496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Memory Objects</a:t>
            </a:r>
            <a:endParaRPr b="0" lang="en-US" sz="1500" spc="-1" strike="noStrike">
              <a:latin typeface="Arial"/>
            </a:endParaRPr>
          </a:p>
        </p:txBody>
      </p:sp>
      <p:sp>
        <p:nvSpPr>
          <p:cNvPr id="1348" name="CustomShape 68"/>
          <p:cNvSpPr/>
          <p:nvPr/>
        </p:nvSpPr>
        <p:spPr>
          <a:xfrm>
            <a:off x="6903360" y="3344400"/>
            <a:ext cx="1463400" cy="264960"/>
          </a:xfrm>
          <a:prstGeom prst="rect">
            <a:avLst/>
          </a:prstGeom>
          <a:solidFill>
            <a:srgbClr val="99ccff"/>
          </a:solidFill>
          <a:ln w="25560">
            <a:solidFill>
              <a:srgbClr val="000000"/>
            </a:solidFill>
            <a:miter/>
          </a:ln>
        </p:spPr>
        <p:style>
          <a:lnRef idx="0"/>
          <a:fillRef idx="0"/>
          <a:effectRef idx="0"/>
          <a:fontRef idx="minor"/>
        </p:style>
        <p:txBody>
          <a:bodyPr wrap="none" lIns="39240" rIns="39240" tIns="19440" bIns="19440"/>
          <a:p>
            <a:pPr>
              <a:lnSpc>
                <a:spcPct val="99000"/>
              </a:lnSpc>
            </a:pPr>
            <a:r>
              <a:rPr b="1" lang="en-US" sz="1500" spc="-1" strike="noStrike">
                <a:solidFill>
                  <a:srgbClr val="000000"/>
                </a:solidFill>
                <a:latin typeface="Arial Narrow"/>
                <a:ea typeface="ヒラギノ角ゴ ProN W3"/>
              </a:rPr>
              <a:t>Command Queues</a:t>
            </a:r>
            <a:endParaRPr b="0" lang="en-US" sz="1500" spc="-1" strike="noStrike">
              <a:latin typeface="Arial"/>
            </a:endParaRPr>
          </a:p>
        </p:txBody>
      </p:sp>
    </p:spTree>
  </p:cSld>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TextShape 1"/>
          <p:cNvSpPr txBox="1"/>
          <p:nvPr/>
        </p:nvSpPr>
        <p:spPr>
          <a:xfrm>
            <a:off x="53964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Introduction to OpenCL kernel programming</a:t>
            </a:r>
            <a:endParaRPr b="0" lang="en-US" sz="4000" spc="-1" strike="noStrike">
              <a:solidFill>
                <a:srgbClr val="000000"/>
              </a:solidFill>
              <a:latin typeface="Trebuchet MS"/>
            </a:endParaRPr>
          </a:p>
        </p:txBody>
      </p:sp>
      <p:sp>
        <p:nvSpPr>
          <p:cNvPr id="1350" name="TextShape 2"/>
          <p:cNvSpPr txBox="1"/>
          <p:nvPr/>
        </p:nvSpPr>
        <p:spPr>
          <a:xfrm>
            <a:off x="539640" y="285300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5</a:t>
            </a:r>
            <a:endParaRPr b="0" lang="en-US" sz="2000" spc="-1" strike="noStrike">
              <a:solidFill>
                <a:srgbClr val="000000"/>
              </a:solidFill>
              <a:latin typeface="Trebuchet MS"/>
            </a:endParaRPr>
          </a:p>
        </p:txBody>
      </p:sp>
    </p:spTree>
  </p:cSld>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C for Compute Kernels</a:t>
            </a:r>
            <a:endParaRPr b="0" lang="en-US" sz="4400" spc="-1" strike="noStrike">
              <a:solidFill>
                <a:srgbClr val="000000"/>
              </a:solidFill>
              <a:latin typeface="Trebuchet MS"/>
            </a:endParaRPr>
          </a:p>
        </p:txBody>
      </p:sp>
      <p:sp>
        <p:nvSpPr>
          <p:cNvPr id="1352" name="TextShape 2"/>
          <p:cNvSpPr txBox="1"/>
          <p:nvPr/>
        </p:nvSpPr>
        <p:spPr>
          <a:xfrm>
            <a:off x="179640" y="1484640"/>
            <a:ext cx="8856720" cy="53730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Derived from </a:t>
            </a:r>
            <a:r>
              <a:rPr b="1" lang="en-US" sz="3200" spc="-1" strike="noStrike">
                <a:solidFill>
                  <a:srgbClr val="4bacc6"/>
                </a:solidFill>
                <a:latin typeface="Trebuchet MS"/>
              </a:rPr>
              <a:t>ISO C99</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 few </a:t>
            </a:r>
            <a:r>
              <a:rPr b="1" i="1" lang="en-US" sz="2800" spc="-1" strike="noStrike">
                <a:solidFill>
                  <a:srgbClr val="c0504d"/>
                </a:solidFill>
                <a:latin typeface="Trebuchet MS"/>
              </a:rPr>
              <a:t>restrictions</a:t>
            </a:r>
            <a:r>
              <a:rPr b="0" lang="en-US" sz="2800" spc="-1" strike="noStrike">
                <a:solidFill>
                  <a:srgbClr val="000000"/>
                </a:solidFill>
                <a:latin typeface="Trebuchet MS"/>
              </a:rPr>
              <a:t>: no recursion, function pointers, functions in C99 standard headers ...</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Preprocessing directives defined by C99 are supported (#include etc.)</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Built-in data types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Scalar and vector data types, pointers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Data-type conversion functions:</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convert_type&lt;_sat&gt;&lt;_roundingmode&gt; </a:t>
            </a:r>
            <a:endParaRPr b="0" lang="en-US" sz="24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Image types:</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image2d_t, image3d_t and sampler_t</a:t>
            </a:r>
            <a:endParaRPr b="0" lang="en-US" sz="2400" spc="-1" strike="noStrike">
              <a:solidFill>
                <a:srgbClr val="000000"/>
              </a:solidFill>
              <a:latin typeface="Trebuchet MS"/>
            </a:endParaRPr>
          </a:p>
        </p:txBody>
      </p:sp>
    </p:spTree>
  </p:cSld>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C for Compute Kernels</a:t>
            </a:r>
            <a:endParaRPr b="0" lang="en-US" sz="4400" spc="-1" strike="noStrike">
              <a:solidFill>
                <a:srgbClr val="000000"/>
              </a:solidFill>
              <a:latin typeface="Trebuchet MS"/>
            </a:endParaRPr>
          </a:p>
        </p:txBody>
      </p:sp>
      <p:sp>
        <p:nvSpPr>
          <p:cNvPr id="1354" name="TextShape 2"/>
          <p:cNvSpPr txBox="1"/>
          <p:nvPr/>
        </p:nvSpPr>
        <p:spPr>
          <a:xfrm>
            <a:off x="179640" y="1484640"/>
            <a:ext cx="8856720" cy="53730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Built-in functions — </a:t>
            </a:r>
            <a:r>
              <a:rPr b="1" i="1" lang="en-US" sz="3200" spc="-1" strike="noStrike">
                <a:solidFill>
                  <a:srgbClr val="c0504d"/>
                </a:solidFill>
                <a:latin typeface="Trebuchet MS"/>
              </a:rPr>
              <a:t>mandatory</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Work-Item functions, math.h, read and write image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Relational, geometric functions, synchronization functions</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printf (v1.2 only, so not currently for NVIDIA GPUs)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Built-in functions — </a:t>
            </a:r>
            <a:r>
              <a:rPr b="1" i="1" lang="en-US" sz="3200" spc="-1" strike="noStrike">
                <a:solidFill>
                  <a:srgbClr val="8064a2"/>
                </a:solidFill>
                <a:latin typeface="Trebuchet MS"/>
              </a:rPr>
              <a:t>optional</a:t>
            </a:r>
            <a:r>
              <a:rPr b="0" lang="en-US" sz="3200" spc="-1" strike="noStrike">
                <a:solidFill>
                  <a:srgbClr val="8064a2"/>
                </a:solidFill>
                <a:latin typeface="Trebuchet MS"/>
              </a:rPr>
              <a:t> (called “extensions”)</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Double precision, atomics to global and local memory</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Selection of rounding mode, writes to image3d_t surface</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Tree>
  </p:cSld>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C Language Highlights</a:t>
            </a:r>
            <a:endParaRPr b="0" lang="en-US" sz="4400" spc="-1" strike="noStrike">
              <a:solidFill>
                <a:srgbClr val="000000"/>
              </a:solidFill>
              <a:latin typeface="Trebuchet MS"/>
            </a:endParaRPr>
          </a:p>
        </p:txBody>
      </p:sp>
      <p:sp>
        <p:nvSpPr>
          <p:cNvPr id="1356" name="TextShape 2"/>
          <p:cNvSpPr txBox="1"/>
          <p:nvPr/>
        </p:nvSpPr>
        <p:spPr>
          <a:xfrm>
            <a:off x="179640" y="1412640"/>
            <a:ext cx="8856720" cy="5257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Function qualifiers</a:t>
            </a:r>
            <a:endParaRPr b="0" lang="en-US" sz="3200" spc="-1" strike="noStrike">
              <a:solidFill>
                <a:srgbClr val="000000"/>
              </a:solidFill>
              <a:latin typeface="Trebuchet MS"/>
            </a:endParaRPr>
          </a:p>
          <a:p>
            <a:pPr lvl="1" marL="743040" indent="-285480">
              <a:lnSpc>
                <a:spcPct val="100000"/>
              </a:lnSpc>
              <a:spcBef>
                <a:spcPts val="561"/>
              </a:spcBef>
              <a:buClr>
                <a:srgbClr val="604a7b"/>
              </a:buClr>
              <a:buFont typeface="Arial"/>
              <a:buChar char="–"/>
            </a:pPr>
            <a:r>
              <a:rPr b="1" lang="en-US" sz="2800" spc="-1" strike="noStrike">
                <a:solidFill>
                  <a:srgbClr val="604a7b"/>
                </a:solidFill>
                <a:latin typeface="Trebuchet MS"/>
              </a:rPr>
              <a:t>__kernel</a:t>
            </a:r>
            <a:r>
              <a:rPr b="0" lang="en-US" sz="2800" spc="-1" strike="noStrike">
                <a:solidFill>
                  <a:srgbClr val="000000"/>
                </a:solidFill>
                <a:latin typeface="Trebuchet MS"/>
              </a:rPr>
              <a:t> qualifier declares a function as a kernel</a:t>
            </a:r>
            <a:endParaRPr b="0" lang="en-US" sz="2800" spc="-1" strike="noStrike">
              <a:solidFill>
                <a:srgbClr val="000000"/>
              </a:solidFill>
              <a:latin typeface="Trebuchet MS"/>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Trebuchet MS"/>
              </a:rPr>
              <a:t>I.e. makes it visible to host code so it can be enqueued</a:t>
            </a:r>
            <a:endParaRPr b="0" lang="en-US" sz="24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Kernels can call other kernel-side functions</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Address space qualifiers</a:t>
            </a:r>
            <a:endParaRPr b="0" lang="en-US" sz="3200" spc="-1" strike="noStrike">
              <a:solidFill>
                <a:srgbClr val="000000"/>
              </a:solidFill>
              <a:latin typeface="Trebuchet MS"/>
            </a:endParaRPr>
          </a:p>
          <a:p>
            <a:pPr lvl="1" marL="743040" indent="-285480">
              <a:lnSpc>
                <a:spcPct val="100000"/>
              </a:lnSpc>
              <a:spcBef>
                <a:spcPts val="561"/>
              </a:spcBef>
              <a:buClr>
                <a:srgbClr val="604a7b"/>
              </a:buClr>
              <a:buFont typeface="Arial"/>
              <a:buChar char="–"/>
            </a:pPr>
            <a:r>
              <a:rPr b="1" lang="en-US" sz="2800" spc="-1" strike="noStrike">
                <a:solidFill>
                  <a:srgbClr val="604a7b"/>
                </a:solidFill>
                <a:latin typeface="Trebuchet MS"/>
              </a:rPr>
              <a:t>__global, __local, __constant, __private</a:t>
            </a:r>
            <a:endParaRPr b="0" lang="en-US" sz="28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Pointer kernel arguments must be declared with an address space qualifier</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Work-item functions</a:t>
            </a:r>
            <a:endParaRPr b="0" lang="en-US" sz="3200" spc="-1" strike="noStrike">
              <a:solidFill>
                <a:srgbClr val="000000"/>
              </a:solidFill>
              <a:latin typeface="Trebuchet MS"/>
            </a:endParaRPr>
          </a:p>
          <a:p>
            <a:pPr lvl="1" marL="743040" indent="-285480">
              <a:lnSpc>
                <a:spcPct val="100000"/>
              </a:lnSpc>
              <a:spcBef>
                <a:spcPts val="561"/>
              </a:spcBef>
              <a:buClr>
                <a:srgbClr val="604a7b"/>
              </a:buClr>
              <a:buFont typeface="Arial"/>
              <a:buChar char="–"/>
            </a:pPr>
            <a:r>
              <a:rPr b="0" lang="en-US" sz="2800" spc="-1" strike="noStrike">
                <a:solidFill>
                  <a:srgbClr val="604a7b"/>
                </a:solidFill>
                <a:latin typeface="Trebuchet MS"/>
              </a:rPr>
              <a:t>get_work_dim(),  get_global_id(), get_local_id(), get_group_id()</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Synchronization functions</a:t>
            </a:r>
            <a:endParaRPr b="0" lang="en-US" sz="3200" spc="-1" strike="noStrike">
              <a:solidFill>
                <a:srgbClr val="000000"/>
              </a:solidFill>
              <a:latin typeface="Trebuchet MS"/>
            </a:endParaRPr>
          </a:p>
          <a:p>
            <a:pPr lvl="1" marL="743040" indent="-285480">
              <a:lnSpc>
                <a:spcPct val="100000"/>
              </a:lnSpc>
              <a:spcBef>
                <a:spcPts val="561"/>
              </a:spcBef>
              <a:buClr>
                <a:srgbClr val="4f81bd"/>
              </a:buClr>
              <a:buFont typeface="Arial"/>
              <a:buChar char="–"/>
            </a:pPr>
            <a:r>
              <a:rPr b="1" lang="en-US" sz="2800" spc="-1" strike="noStrike">
                <a:solidFill>
                  <a:srgbClr val="4f81bd"/>
                </a:solidFill>
                <a:latin typeface="Trebuchet MS"/>
              </a:rPr>
              <a:t>Barriers</a:t>
            </a:r>
            <a:r>
              <a:rPr b="0" lang="en-US" sz="2800" spc="-1" strike="noStrike">
                <a:solidFill>
                  <a:srgbClr val="000000"/>
                </a:solidFill>
                <a:latin typeface="Trebuchet MS"/>
              </a:rPr>
              <a:t> - all work-items within a work-group must execute the barrier function before any work-item can continue</a:t>
            </a:r>
            <a:endParaRPr b="0" lang="en-US" sz="2800" spc="-1" strike="noStrike">
              <a:solidFill>
                <a:srgbClr val="000000"/>
              </a:solidFill>
              <a:latin typeface="Trebuchet MS"/>
            </a:endParaRPr>
          </a:p>
          <a:p>
            <a:pPr lvl="1" marL="743040" indent="-285480">
              <a:lnSpc>
                <a:spcPct val="100000"/>
              </a:lnSpc>
              <a:spcBef>
                <a:spcPts val="561"/>
              </a:spcBef>
              <a:buClr>
                <a:srgbClr val="4f81bd"/>
              </a:buClr>
              <a:buFont typeface="Arial"/>
              <a:buChar char="–"/>
            </a:pPr>
            <a:r>
              <a:rPr b="1" lang="en-US" sz="2800" spc="-1" strike="noStrike">
                <a:solidFill>
                  <a:srgbClr val="4f81bd"/>
                </a:solidFill>
                <a:latin typeface="Trebuchet MS"/>
              </a:rPr>
              <a:t>Memory fences </a:t>
            </a:r>
            <a:r>
              <a:rPr b="0" lang="en-US" sz="2800" spc="-1" strike="noStrike">
                <a:solidFill>
                  <a:srgbClr val="000000"/>
                </a:solidFill>
                <a:latin typeface="Trebuchet MS"/>
              </a:rPr>
              <a:t>- provides ordering between memory operations</a:t>
            </a:r>
            <a:endParaRPr b="0" lang="en-US" sz="2800" spc="-1" strike="noStrike">
              <a:solidFill>
                <a:srgbClr val="000000"/>
              </a:solidFill>
              <a:latin typeface="Trebuchet MS"/>
            </a:endParaRPr>
          </a:p>
        </p:txBody>
      </p:sp>
    </p:spTree>
  </p:cSld>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OpenCL C Language Restrictions</a:t>
            </a:r>
            <a:endParaRPr b="0" lang="en-US" sz="4400" spc="-1" strike="noStrike">
              <a:solidFill>
                <a:srgbClr val="000000"/>
              </a:solidFill>
              <a:latin typeface="Trebuchet MS"/>
            </a:endParaRPr>
          </a:p>
        </p:txBody>
      </p:sp>
      <p:sp>
        <p:nvSpPr>
          <p:cNvPr id="1358" name="TextShape 2"/>
          <p:cNvSpPr txBox="1"/>
          <p:nvPr/>
        </p:nvSpPr>
        <p:spPr>
          <a:xfrm>
            <a:off x="107640" y="1628640"/>
            <a:ext cx="8856720" cy="4996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Pointers to functions are </a:t>
            </a:r>
            <a:r>
              <a:rPr b="1" i="1" lang="en-US" sz="3200" spc="-1" strike="noStrike">
                <a:solidFill>
                  <a:srgbClr val="c0504d"/>
                </a:solidFill>
                <a:latin typeface="Trebuchet MS"/>
              </a:rPr>
              <a:t>not</a:t>
            </a:r>
            <a:r>
              <a:rPr b="0" lang="en-US" sz="3200" spc="-1" strike="noStrike">
                <a:solidFill>
                  <a:srgbClr val="000000"/>
                </a:solidFill>
                <a:latin typeface="Trebuchet MS"/>
              </a:rPr>
              <a:t> allowed</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Pointers to pointers allowed </a:t>
            </a:r>
            <a:r>
              <a:rPr b="1" i="1" lang="en-US" sz="3200" spc="-1" strike="noStrike">
                <a:solidFill>
                  <a:srgbClr val="9bbb59"/>
                </a:solidFill>
                <a:latin typeface="Trebuchet MS"/>
              </a:rPr>
              <a:t>within</a:t>
            </a:r>
            <a:r>
              <a:rPr b="0" lang="en-US" sz="3200" spc="-1" strike="noStrike">
                <a:solidFill>
                  <a:srgbClr val="4f81bd"/>
                </a:solidFill>
                <a:latin typeface="Trebuchet MS"/>
              </a:rPr>
              <a:t> </a:t>
            </a:r>
            <a:r>
              <a:rPr b="0" lang="en-US" sz="3200" spc="-1" strike="noStrike">
                <a:solidFill>
                  <a:srgbClr val="000000"/>
                </a:solidFill>
                <a:latin typeface="Trebuchet MS"/>
              </a:rPr>
              <a:t>a kernel, but not as an argument to a kernel invocation</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Bit-fields are not supported</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Variable length arrays and structures are not supported</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Recursion is not supported (yet!)</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Double types are </a:t>
            </a:r>
            <a:r>
              <a:rPr b="0" lang="en-US" sz="3200" spc="-1" strike="noStrike">
                <a:solidFill>
                  <a:srgbClr val="376092"/>
                </a:solidFill>
                <a:latin typeface="Trebuchet MS"/>
              </a:rPr>
              <a:t>optional</a:t>
            </a:r>
            <a:r>
              <a:rPr b="0" lang="en-US" sz="3200" spc="-1" strike="noStrike">
                <a:solidFill>
                  <a:srgbClr val="9bbb59"/>
                </a:solidFill>
                <a:latin typeface="Trebuchet MS"/>
              </a:rPr>
              <a:t> </a:t>
            </a:r>
            <a:r>
              <a:rPr b="0" lang="en-US" sz="3200" spc="-1" strike="noStrike">
                <a:solidFill>
                  <a:srgbClr val="000000"/>
                </a:solidFill>
                <a:latin typeface="Trebuchet MS"/>
              </a:rPr>
              <a:t>in OpenCL v1.1, but the key word is reserved</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376092"/>
                </a:solidFill>
                <a:latin typeface="Trebuchet MS"/>
              </a:rPr>
              <a:t>   </a:t>
            </a:r>
            <a:r>
              <a:rPr b="0" lang="en-US" sz="3200" spc="-1" strike="noStrike">
                <a:solidFill>
                  <a:srgbClr val="376092"/>
                </a:solidFill>
                <a:latin typeface="Trebuchet MS"/>
              </a:rPr>
              <a:t>(note: most implementations support double)</a:t>
            </a:r>
            <a:endParaRPr b="0" lang="en-US" sz="3200" spc="-1" strike="noStrike">
              <a:solidFill>
                <a:srgbClr val="000000"/>
              </a:solidFill>
              <a:latin typeface="Trebuchet MS"/>
            </a:endParaRPr>
          </a:p>
        </p:txBody>
      </p:sp>
    </p:spTree>
  </p:cSld>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59" name="Table 1"/>
          <p:cNvGraphicFramePr/>
          <p:nvPr/>
        </p:nvGraphicFramePr>
        <p:xfrm>
          <a:off x="2244600" y="5160600"/>
          <a:ext cx="4320720" cy="1396800"/>
        </p:xfrm>
        <a:graphic>
          <a:graphicData uri="http://schemas.openxmlformats.org/drawingml/2006/table">
            <a:tbl>
              <a:tblPr/>
              <a:tblGrid>
                <a:gridCol w="720720"/>
                <a:gridCol w="717480"/>
                <a:gridCol w="720720"/>
                <a:gridCol w="720720"/>
                <a:gridCol w="742680"/>
                <a:gridCol w="698400"/>
              </a:tblGrid>
              <a:tr h="473400">
                <a:tc>
                  <a:txBody>
                    <a:bodyPr tIns="37800" bIns="37800"/>
                    <a:p>
                      <a:pPr>
                        <a:lnSpc>
                          <a:spcPct val="100000"/>
                        </a:lnSpc>
                        <a:spcBef>
                          <a:spcPts val="400"/>
                        </a:spcBef>
                      </a:pP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2</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x</a:t>
                      </a:r>
                      <a:endParaRPr b="0" lang="en-US" sz="2000" spc="-1" strike="noStrike">
                        <a:latin typeface="Arial"/>
                      </a:endParaRPr>
                    </a:p>
                  </a:txBody>
                  <a:tcPr marL="91440" marR="91440">
                    <a:noFill/>
                  </a:tcPr>
                </a:tc>
                <a:tc>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r>
              <a:tr h="461520">
                <a:tc>
                  <a:txBody>
                    <a:bodyPr tIns="37800" bIns="37800"/>
                    <a:p>
                      <a:pPr>
                        <a:lnSpc>
                          <a:spcPct val="100000"/>
                        </a:lnSpc>
                        <a:spcBef>
                          <a:spcPts val="400"/>
                        </a:spcBef>
                      </a:pP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3</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3</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y</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2</a:t>
                      </a:r>
                      <a:endParaRPr b="0" lang="en-US" sz="2000" spc="-1" strike="noStrike">
                        <a:latin typeface="Arial"/>
                      </a:endParaRPr>
                    </a:p>
                  </a:txBody>
                  <a:tcPr marL="91440" marR="91440">
                    <a:noFill/>
                  </a:tcPr>
                </a:tc>
              </a:tr>
              <a:tr h="461880">
                <a:tc>
                  <a:txBody>
                    <a:bodyPr tIns="37800" bIns="37800"/>
                    <a:p>
                      <a:pPr>
                        <a:lnSpc>
                          <a:spcPct val="100000"/>
                        </a:lnSpc>
                        <a:spcBef>
                          <a:spcPts val="400"/>
                        </a:spcBef>
                      </a:pP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1</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 </a:t>
                      </a:r>
                      <a:r>
                        <a:rPr b="0" lang="en-US" sz="2000" spc="-1" strike="noStrike">
                          <a:solidFill>
                            <a:srgbClr val="000000"/>
                          </a:solidFill>
                          <a:latin typeface="Trebuchet MS"/>
                          <a:ea typeface="MS PGothic"/>
                        </a:rPr>
                        <a:t>4</a:t>
                      </a:r>
                      <a:endParaRPr b="0" lang="en-US" sz="2000" spc="-1" strike="noStrike">
                        <a:latin typeface="Arial"/>
                      </a:endParaRPr>
                    </a:p>
                  </a:txBody>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z</a:t>
                      </a:r>
                      <a:endParaRPr b="0" lang="en-US" sz="2000" spc="-1" strike="noStrike">
                        <a:latin typeface="Arial"/>
                      </a:endParaRPr>
                    </a:p>
                  </a:txBody>
                  <a:tcPr marL="91440" marR="91440">
                    <a:noFill/>
                  </a:tcPr>
                </a:tc>
                <a:tc>
                  <a:tcPr marL="91440" marR="91440">
                    <a:noFill/>
                  </a:tcPr>
                </a:tc>
                <a:tc>
                  <a:txBody>
                    <a:bodyPr tIns="37800" bIns="37800"/>
                    <a:p>
                      <a:pPr>
                        <a:lnSpc>
                          <a:spcPct val="100000"/>
                        </a:lnSpc>
                        <a:spcBef>
                          <a:spcPts val="400"/>
                        </a:spcBef>
                      </a:pPr>
                      <a:r>
                        <a:rPr b="0" lang="en-US" sz="2000" spc="-1" strike="noStrike">
                          <a:solidFill>
                            <a:srgbClr val="000000"/>
                          </a:solidFill>
                          <a:latin typeface="Trebuchet MS"/>
                          <a:ea typeface="MS PGothic"/>
                        </a:rPr>
                        <a:t>6</a:t>
                      </a:r>
                      <a:endParaRPr b="0" lang="en-US" sz="2000" spc="-1" strike="noStrike">
                        <a:latin typeface="Arial"/>
                      </a:endParaRPr>
                    </a:p>
                  </a:txBody>
                  <a:tcPr marL="91440" marR="91440">
                    <a:noFill/>
                  </a:tcPr>
                </a:tc>
              </a:tr>
            </a:tbl>
          </a:graphicData>
        </a:graphic>
      </p:graphicFrame>
      <p:sp>
        <p:nvSpPr>
          <p:cNvPr id="1360" name="TextShape 2"/>
          <p:cNvSpPr txBox="1"/>
          <p:nvPr/>
        </p:nvSpPr>
        <p:spPr>
          <a:xfrm>
            <a:off x="457200" y="-9036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Worked example: Linear Algebra</a:t>
            </a:r>
            <a:endParaRPr b="0" lang="en-US" sz="4400" spc="-1" strike="noStrike">
              <a:solidFill>
                <a:srgbClr val="000000"/>
              </a:solidFill>
              <a:latin typeface="Trebuchet MS"/>
            </a:endParaRPr>
          </a:p>
        </p:txBody>
      </p:sp>
      <p:sp>
        <p:nvSpPr>
          <p:cNvPr id="1361" name="TextShape 3"/>
          <p:cNvSpPr txBox="1"/>
          <p:nvPr/>
        </p:nvSpPr>
        <p:spPr>
          <a:xfrm>
            <a:off x="107640" y="1135440"/>
            <a:ext cx="8856720" cy="3877560"/>
          </a:xfrm>
          <a:prstGeom prst="rect">
            <a:avLst/>
          </a:prstGeom>
          <a:noFill/>
          <a:ln>
            <a:noFill/>
          </a:ln>
        </p:spPr>
        <p:txBody>
          <a:bodyPr>
            <a:normAutofit/>
          </a:bodyPr>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Definition:</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The branch of mathematics concerned with the study of vectors, vector spaces, linear transformations and systems of linear equations. </a:t>
            </a:r>
            <a:endParaRPr b="0" lang="en-US" sz="2800" spc="-1" strike="noStrike">
              <a:solidFill>
                <a:srgbClr val="000000"/>
              </a:solidFill>
              <a:latin typeface="Trebuchet MS"/>
            </a:endParaRPr>
          </a:p>
          <a:p>
            <a:pPr marL="343080" indent="-342720">
              <a:lnSpc>
                <a:spcPct val="100000"/>
              </a:lnSpc>
              <a:spcBef>
                <a:spcPts val="641"/>
              </a:spcBef>
              <a:buClr>
                <a:srgbClr val="c0504d"/>
              </a:buClr>
              <a:buFont typeface="Arial"/>
              <a:buChar char="•"/>
            </a:pPr>
            <a:r>
              <a:rPr b="0" lang="en-US" sz="3200" spc="-1" strike="noStrike">
                <a:solidFill>
                  <a:srgbClr val="c0504d"/>
                </a:solidFill>
                <a:latin typeface="Trebuchet MS"/>
              </a:rPr>
              <a:t>Example: </a:t>
            </a:r>
            <a:r>
              <a:rPr b="0" lang="en-US" sz="3200" spc="-1" strike="noStrike">
                <a:solidFill>
                  <a:srgbClr val="000000"/>
                </a:solidFill>
                <a:latin typeface="Trebuchet MS"/>
              </a:rPr>
              <a:t>Consider the following system of linear equations</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x + 2y +  z  = 1</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x + 3y + 3z = 2</a:t>
            </a:r>
            <a:endParaRPr b="0" lang="en-US" sz="3200" spc="-1" strike="noStrike">
              <a:solidFill>
                <a:srgbClr val="000000"/>
              </a:solidFill>
              <a:latin typeface="Trebuchet MS"/>
            </a:endParaRPr>
          </a:p>
          <a:p>
            <a:pPr>
              <a:lnSpc>
                <a:spcPct val="100000"/>
              </a:lnSpc>
              <a:spcBef>
                <a:spcPts val="641"/>
              </a:spcBef>
            </a:pP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	</a:t>
            </a:r>
            <a:r>
              <a:rPr b="0" lang="en-US" sz="3200" spc="-1" strike="noStrike">
                <a:solidFill>
                  <a:srgbClr val="000000"/>
                </a:solidFill>
                <a:latin typeface="Trebuchet MS"/>
              </a:rPr>
              <a:t>x +  y +  4z = 6</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This system can be represented in terms of vectors and a matrix as the classic “Ax = b” problem.</a:t>
            </a: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a:p>
            <a:pPr>
              <a:lnSpc>
                <a:spcPct val="100000"/>
              </a:lnSpc>
              <a:spcBef>
                <a:spcPts val="641"/>
              </a:spcBef>
            </a:pPr>
            <a:endParaRPr b="0" lang="en-US" sz="2800" spc="-1" strike="noStrike">
              <a:solidFill>
                <a:srgbClr val="000000"/>
              </a:solidFill>
              <a:latin typeface="Trebuchet MS"/>
            </a:endParaRPr>
          </a:p>
        </p:txBody>
      </p:sp>
      <p:sp>
        <p:nvSpPr>
          <p:cNvPr id="1362" name="CustomShape 4"/>
          <p:cNvSpPr/>
          <p:nvPr/>
        </p:nvSpPr>
        <p:spPr>
          <a:xfrm>
            <a:off x="2162160" y="5124960"/>
            <a:ext cx="88560" cy="1354320"/>
          </a:xfrm>
          <a:prstGeom prst="leftBracket">
            <a:avLst>
              <a:gd name="adj" fmla="val 152381"/>
            </a:avLst>
          </a:prstGeom>
          <a:noFill/>
          <a:ln w="38160">
            <a:solidFill>
              <a:schemeClr val="tx1"/>
            </a:solidFill>
            <a:round/>
          </a:ln>
        </p:spPr>
        <p:style>
          <a:lnRef idx="0"/>
          <a:fillRef idx="0"/>
          <a:effectRef idx="0"/>
          <a:fontRef idx="minor"/>
        </p:style>
      </p:sp>
      <p:sp>
        <p:nvSpPr>
          <p:cNvPr id="1363" name="CustomShape 5"/>
          <p:cNvSpPr/>
          <p:nvPr/>
        </p:nvSpPr>
        <p:spPr>
          <a:xfrm>
            <a:off x="4346640" y="5155200"/>
            <a:ext cx="88560" cy="1354320"/>
          </a:xfrm>
          <a:prstGeom prst="leftBracket">
            <a:avLst>
              <a:gd name="adj" fmla="val 152381"/>
            </a:avLst>
          </a:prstGeom>
          <a:noFill/>
          <a:ln w="38160">
            <a:solidFill>
              <a:schemeClr val="tx1"/>
            </a:solidFill>
            <a:round/>
          </a:ln>
        </p:spPr>
        <p:style>
          <a:lnRef idx="0"/>
          <a:fillRef idx="0"/>
          <a:effectRef idx="0"/>
          <a:fontRef idx="minor"/>
        </p:style>
      </p:sp>
      <p:sp>
        <p:nvSpPr>
          <p:cNvPr id="1364" name="CustomShape 6"/>
          <p:cNvSpPr/>
          <p:nvPr/>
        </p:nvSpPr>
        <p:spPr>
          <a:xfrm>
            <a:off x="5805720" y="5137920"/>
            <a:ext cx="88560" cy="1354320"/>
          </a:xfrm>
          <a:prstGeom prst="leftBracket">
            <a:avLst>
              <a:gd name="adj" fmla="val 152381"/>
            </a:avLst>
          </a:prstGeom>
          <a:noFill/>
          <a:ln w="38160">
            <a:solidFill>
              <a:schemeClr val="tx1"/>
            </a:solidFill>
            <a:round/>
          </a:ln>
        </p:spPr>
        <p:style>
          <a:lnRef idx="0"/>
          <a:fillRef idx="0"/>
          <a:effectRef idx="0"/>
          <a:fontRef idx="minor"/>
        </p:style>
      </p:sp>
      <p:sp>
        <p:nvSpPr>
          <p:cNvPr id="1365" name="CustomShape 7"/>
          <p:cNvSpPr/>
          <p:nvPr/>
        </p:nvSpPr>
        <p:spPr>
          <a:xfrm>
            <a:off x="6140520" y="5137920"/>
            <a:ext cx="115560" cy="1354320"/>
          </a:xfrm>
          <a:prstGeom prst="rightBracket">
            <a:avLst>
              <a:gd name="adj" fmla="val 116895"/>
            </a:avLst>
          </a:prstGeom>
          <a:noFill/>
          <a:ln w="38160">
            <a:solidFill>
              <a:schemeClr val="tx1"/>
            </a:solidFill>
            <a:round/>
          </a:ln>
        </p:spPr>
        <p:style>
          <a:lnRef idx="0"/>
          <a:fillRef idx="0"/>
          <a:effectRef idx="0"/>
          <a:fontRef idx="minor"/>
        </p:style>
      </p:sp>
      <p:sp>
        <p:nvSpPr>
          <p:cNvPr id="1366" name="CustomShape 8"/>
          <p:cNvSpPr/>
          <p:nvPr/>
        </p:nvSpPr>
        <p:spPr>
          <a:xfrm>
            <a:off x="4653000" y="5158080"/>
            <a:ext cx="115560" cy="1354320"/>
          </a:xfrm>
          <a:prstGeom prst="rightBracket">
            <a:avLst>
              <a:gd name="adj" fmla="val 116894"/>
            </a:avLst>
          </a:prstGeom>
          <a:noFill/>
          <a:ln w="38160">
            <a:solidFill>
              <a:schemeClr val="tx1"/>
            </a:solidFill>
            <a:round/>
          </a:ln>
        </p:spPr>
        <p:style>
          <a:lnRef idx="0"/>
          <a:fillRef idx="0"/>
          <a:effectRef idx="0"/>
          <a:fontRef idx="minor"/>
        </p:style>
      </p:sp>
      <p:sp>
        <p:nvSpPr>
          <p:cNvPr id="1367" name="CustomShape 9"/>
          <p:cNvSpPr/>
          <p:nvPr/>
        </p:nvSpPr>
        <p:spPr>
          <a:xfrm>
            <a:off x="4007160" y="5127480"/>
            <a:ext cx="115560" cy="1354320"/>
          </a:xfrm>
          <a:prstGeom prst="rightBracket">
            <a:avLst>
              <a:gd name="adj" fmla="val 116895"/>
            </a:avLst>
          </a:prstGeom>
          <a:noFill/>
          <a:ln w="38160">
            <a:solidFill>
              <a:schemeClr val="tx1"/>
            </a:solidFill>
            <a:round/>
          </a:ln>
        </p:spPr>
        <p:style>
          <a:lnRef idx="0"/>
          <a:fillRef idx="0"/>
          <a:effectRef idx="0"/>
          <a:fontRef idx="minor"/>
        </p:style>
      </p:sp>
    </p:spTree>
  </p:cSld>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68" name="Table 1"/>
          <p:cNvGraphicFramePr/>
          <p:nvPr/>
        </p:nvGraphicFramePr>
        <p:xfrm>
          <a:off x="603360" y="3020760"/>
          <a:ext cx="7924320" cy="1396800"/>
        </p:xfrm>
        <a:graphic>
          <a:graphicData uri="http://schemas.openxmlformats.org/drawingml/2006/table">
            <a:tbl>
              <a:tblPr/>
              <a:tblGrid>
                <a:gridCol w="720720"/>
                <a:gridCol w="711000"/>
                <a:gridCol w="730080"/>
                <a:gridCol w="720720"/>
                <a:gridCol w="720720"/>
                <a:gridCol w="720720"/>
                <a:gridCol w="720720"/>
                <a:gridCol w="720720"/>
                <a:gridCol w="720720"/>
                <a:gridCol w="717480"/>
                <a:gridCol w="720720"/>
              </a:tblGrid>
              <a:tr h="473400">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2</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2</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r>
              <a:tr h="461520">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tIns="37800" bIns="37800"/>
                    <a:p>
                      <a:pPr>
                        <a:lnSpc>
                          <a:spcPct val="100000"/>
                        </a:lnSpc>
                        <a:spcBef>
                          <a:spcPts val="479"/>
                        </a:spcBef>
                      </a:pPr>
                      <a:r>
                        <a:rPr b="1" lang="en-US" sz="2400" spc="-1" strike="noStrike">
                          <a:solidFill>
                            <a:srgbClr val="000000"/>
                          </a:solidFill>
                          <a:latin typeface="Trebuchet MS"/>
                          <a:ea typeface="MS PGothic"/>
                        </a:rPr>
                        <a:t> </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2</a:t>
                      </a:r>
                      <a:endParaRPr b="0" lang="en-US" sz="2400" spc="-1" strike="noStrike">
                        <a:latin typeface="Arial"/>
                      </a:endParaRPr>
                    </a:p>
                  </a:txBody>
                  <a:tcPr marL="91440" marR="91440">
                    <a:noFill/>
                  </a:tcPr>
                </a:tc>
                <a:tc>
                  <a:txBody>
                    <a:bodyPr tIns="37800" bIns="37800"/>
                    <a:p>
                      <a:pPr algn="ctr">
                        <a:lnSpc>
                          <a:spcPct val="100000"/>
                        </a:lnSpc>
                        <a:spcBef>
                          <a:spcPts val="479"/>
                        </a:spcBef>
                      </a:pPr>
                      <a:r>
                        <a:rPr b="0" lang="en-US" sz="2400" spc="-1" strike="noStrike">
                          <a:solidFill>
                            <a:srgbClr val="000000"/>
                          </a:solidFill>
                          <a:latin typeface="Trebuchet MS"/>
                          <a:ea typeface="MS PGothic"/>
                        </a:rPr>
                        <a:t>=</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3</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3</a:t>
                      </a:r>
                      <a:endParaRPr b="0" lang="en-US" sz="2400" spc="-1" strike="noStrike">
                        <a:latin typeface="Arial"/>
                      </a:endParaRPr>
                    </a:p>
                  </a:txBody>
                  <a:tcPr marL="91440" marR="91440">
                    <a:noFill/>
                  </a:tcPr>
                </a:tc>
              </a:tr>
              <a:tr h="461880">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0</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5</a:t>
                      </a:r>
                      <a:endParaRPr b="0" lang="en-US" sz="2400" spc="-1" strike="noStrike">
                        <a:latin typeface="Arial"/>
                      </a:endParaRPr>
                    </a:p>
                  </a:txBody>
                  <a:tcPr marL="91440" marR="91440">
                    <a:noFill/>
                  </a:tcPr>
                </a:tc>
                <a:tc>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1</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2</a:t>
                      </a:r>
                      <a:endParaRPr b="0" lang="en-US" sz="2400" spc="-1" strike="noStrike">
                        <a:latin typeface="Arial"/>
                      </a:endParaRPr>
                    </a:p>
                  </a:txBody>
                  <a:tcPr marL="91440" marR="91440">
                    <a:noFill/>
                  </a:tcPr>
                </a:tc>
                <a:tc>
                  <a:txBody>
                    <a:bodyPr tIns="37800" bIns="37800"/>
                    <a:p>
                      <a:pPr>
                        <a:lnSpc>
                          <a:spcPct val="100000"/>
                        </a:lnSpc>
                        <a:spcBef>
                          <a:spcPts val="479"/>
                        </a:spcBef>
                      </a:pPr>
                      <a:r>
                        <a:rPr b="0" lang="en-US" sz="2400" spc="-1" strike="noStrike">
                          <a:solidFill>
                            <a:srgbClr val="000000"/>
                          </a:solidFill>
                          <a:latin typeface="Trebuchet MS"/>
                          <a:ea typeface="MS PGothic"/>
                        </a:rPr>
                        <a:t>  </a:t>
                      </a:r>
                      <a:r>
                        <a:rPr b="0" lang="en-US" sz="2400" spc="-1" strike="noStrike">
                          <a:solidFill>
                            <a:srgbClr val="000000"/>
                          </a:solidFill>
                          <a:latin typeface="Trebuchet MS"/>
                          <a:ea typeface="MS PGothic"/>
                        </a:rPr>
                        <a:t>4</a:t>
                      </a:r>
                      <a:endParaRPr b="0" lang="en-US" sz="2400" spc="-1" strike="noStrike">
                        <a:latin typeface="Arial"/>
                      </a:endParaRPr>
                    </a:p>
                  </a:txBody>
                  <a:tcPr marL="91440" marR="91440">
                    <a:noFill/>
                  </a:tcPr>
                </a:tc>
              </a:tr>
            </a:tbl>
          </a:graphicData>
        </a:graphic>
      </p:graphicFrame>
      <p:sp>
        <p:nvSpPr>
          <p:cNvPr id="1369" name="TextShape 2"/>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Solving Ax=b</a:t>
            </a:r>
            <a:endParaRPr b="0" lang="en-US" sz="4400" spc="-1" strike="noStrike">
              <a:solidFill>
                <a:srgbClr val="000000"/>
              </a:solidFill>
              <a:latin typeface="Trebuchet MS"/>
            </a:endParaRPr>
          </a:p>
        </p:txBody>
      </p:sp>
      <p:sp>
        <p:nvSpPr>
          <p:cNvPr id="1370" name="TextShape 3"/>
          <p:cNvSpPr txBox="1"/>
          <p:nvPr/>
        </p:nvSpPr>
        <p:spPr>
          <a:xfrm>
            <a:off x="457200" y="1412640"/>
            <a:ext cx="8229240" cy="1324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LU Decomposition:</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transform a matrix into the product of a lower triangular and upper triangular matrix.  It is used to solve a linear system of equations. </a:t>
            </a:r>
            <a:endParaRPr b="0" lang="en-US" sz="2800" spc="-1" strike="noStrike">
              <a:solidFill>
                <a:srgbClr val="000000"/>
              </a:solidFill>
              <a:latin typeface="Trebuchet MS"/>
            </a:endParaRPr>
          </a:p>
          <a:p>
            <a:endParaRPr b="0" lang="en-US" sz="2800" spc="-1" strike="noStrike">
              <a:solidFill>
                <a:srgbClr val="000000"/>
              </a:solidFill>
              <a:latin typeface="Trebuchet MS"/>
            </a:endParaRPr>
          </a:p>
        </p:txBody>
      </p:sp>
      <p:sp>
        <p:nvSpPr>
          <p:cNvPr id="1371" name="CustomShape 4"/>
          <p:cNvSpPr/>
          <p:nvPr/>
        </p:nvSpPr>
        <p:spPr>
          <a:xfrm>
            <a:off x="992520" y="4376520"/>
            <a:ext cx="942480" cy="577800"/>
          </a:xfrm>
          <a:prstGeom prst="rect">
            <a:avLst/>
          </a:prstGeom>
          <a:noFill/>
          <a:ln w="9360">
            <a:noFill/>
          </a:ln>
        </p:spPr>
        <p:style>
          <a:lnRef idx="0"/>
          <a:fillRef idx="0"/>
          <a:effectRef idx="0"/>
          <a:fontRef idx="minor"/>
        </p:style>
        <p:txBody>
          <a:bodyPr lIns="90000" rIns="90000" tIns="45000" bIns="45000"/>
          <a:p>
            <a:pPr algn="ctr">
              <a:lnSpc>
                <a:spcPct val="100000"/>
              </a:lnSpc>
              <a:spcBef>
                <a:spcPts val="1599"/>
              </a:spcBef>
            </a:pPr>
            <a:r>
              <a:rPr b="0" lang="en-US" sz="3200" spc="-1" strike="noStrike">
                <a:solidFill>
                  <a:srgbClr val="ffffff"/>
                </a:solidFill>
                <a:latin typeface="Arial"/>
                <a:ea typeface="MS PGothic"/>
              </a:rPr>
              <a:t>L</a:t>
            </a:r>
            <a:endParaRPr b="0" lang="en-US" sz="3200" spc="-1" strike="noStrike">
              <a:latin typeface="Arial"/>
            </a:endParaRPr>
          </a:p>
        </p:txBody>
      </p:sp>
      <p:sp>
        <p:nvSpPr>
          <p:cNvPr id="1372" name="CustomShape 5"/>
          <p:cNvSpPr/>
          <p:nvPr/>
        </p:nvSpPr>
        <p:spPr>
          <a:xfrm>
            <a:off x="6993360" y="4376520"/>
            <a:ext cx="942480" cy="577800"/>
          </a:xfrm>
          <a:prstGeom prst="rect">
            <a:avLst/>
          </a:prstGeom>
          <a:noFill/>
          <a:ln w="9360">
            <a:noFill/>
          </a:ln>
        </p:spPr>
        <p:style>
          <a:lnRef idx="0"/>
          <a:fillRef idx="0"/>
          <a:effectRef idx="0"/>
          <a:fontRef idx="minor"/>
        </p:style>
        <p:txBody>
          <a:bodyPr lIns="90000" rIns="90000" tIns="45000" bIns="45000"/>
          <a:p>
            <a:pPr algn="ctr">
              <a:lnSpc>
                <a:spcPct val="100000"/>
              </a:lnSpc>
              <a:spcBef>
                <a:spcPts val="1599"/>
              </a:spcBef>
            </a:pPr>
            <a:r>
              <a:rPr b="0" lang="en-US" sz="3200" spc="-1" strike="noStrike">
                <a:solidFill>
                  <a:srgbClr val="ffffff"/>
                </a:solidFill>
                <a:latin typeface="Arial"/>
                <a:ea typeface="MS PGothic"/>
              </a:rPr>
              <a:t>A</a:t>
            </a:r>
            <a:endParaRPr b="0" lang="en-US" sz="3200" spc="-1" strike="noStrike">
              <a:latin typeface="Arial"/>
            </a:endParaRPr>
          </a:p>
        </p:txBody>
      </p:sp>
      <p:sp>
        <p:nvSpPr>
          <p:cNvPr id="1373" name="CustomShape 6"/>
          <p:cNvSpPr/>
          <p:nvPr/>
        </p:nvSpPr>
        <p:spPr>
          <a:xfrm>
            <a:off x="4126320" y="4376520"/>
            <a:ext cx="942480" cy="577800"/>
          </a:xfrm>
          <a:prstGeom prst="rect">
            <a:avLst/>
          </a:prstGeom>
          <a:noFill/>
          <a:ln w="9360">
            <a:noFill/>
          </a:ln>
        </p:spPr>
        <p:style>
          <a:lnRef idx="0"/>
          <a:fillRef idx="0"/>
          <a:effectRef idx="0"/>
          <a:fontRef idx="minor"/>
        </p:style>
        <p:txBody>
          <a:bodyPr lIns="90000" rIns="90000" tIns="45000" bIns="45000"/>
          <a:p>
            <a:pPr algn="ctr">
              <a:lnSpc>
                <a:spcPct val="100000"/>
              </a:lnSpc>
              <a:spcBef>
                <a:spcPts val="1599"/>
              </a:spcBef>
            </a:pPr>
            <a:r>
              <a:rPr b="0" lang="en-US" sz="3200" spc="-1" strike="noStrike">
                <a:solidFill>
                  <a:srgbClr val="ffffff"/>
                </a:solidFill>
                <a:latin typeface="Arial"/>
                <a:ea typeface="MS PGothic"/>
              </a:rPr>
              <a:t>U</a:t>
            </a:r>
            <a:endParaRPr b="0" lang="en-US" sz="3200" spc="-1" strike="noStrike">
              <a:latin typeface="Arial"/>
            </a:endParaRPr>
          </a:p>
        </p:txBody>
      </p:sp>
      <p:sp>
        <p:nvSpPr>
          <p:cNvPr id="1374" name="CustomShape 7"/>
          <p:cNvSpPr/>
          <p:nvPr/>
        </p:nvSpPr>
        <p:spPr>
          <a:xfrm>
            <a:off x="5528160" y="4376520"/>
            <a:ext cx="942480" cy="577800"/>
          </a:xfrm>
          <a:prstGeom prst="rect">
            <a:avLst/>
          </a:prstGeom>
          <a:noFill/>
          <a:ln w="9360">
            <a:noFill/>
          </a:ln>
        </p:spPr>
        <p:style>
          <a:lnRef idx="0"/>
          <a:fillRef idx="0"/>
          <a:effectRef idx="0"/>
          <a:fontRef idx="minor"/>
        </p:style>
        <p:txBody>
          <a:bodyPr lIns="90000" rIns="90000" tIns="45000" bIns="45000"/>
          <a:p>
            <a:pPr algn="ctr">
              <a:lnSpc>
                <a:spcPct val="100000"/>
              </a:lnSpc>
              <a:spcBef>
                <a:spcPts val="1599"/>
              </a:spcBef>
            </a:pPr>
            <a:r>
              <a:rPr b="0" lang="en-US" sz="3200" spc="-1" strike="noStrike">
                <a:solidFill>
                  <a:srgbClr val="ffffff"/>
                </a:solidFill>
                <a:latin typeface="Times New Roman"/>
                <a:ea typeface="MS PGothic"/>
              </a:rPr>
              <a:t>=</a:t>
            </a:r>
            <a:endParaRPr b="0" lang="en-US" sz="3200" spc="-1" strike="noStrike">
              <a:latin typeface="Arial"/>
            </a:endParaRPr>
          </a:p>
        </p:txBody>
      </p:sp>
      <p:sp>
        <p:nvSpPr>
          <p:cNvPr id="1375" name="CustomShape 8"/>
          <p:cNvSpPr/>
          <p:nvPr/>
        </p:nvSpPr>
        <p:spPr>
          <a:xfrm>
            <a:off x="2936880" y="3704760"/>
            <a:ext cx="101160" cy="73800"/>
          </a:xfrm>
          <a:prstGeom prst="ellipse">
            <a:avLst/>
          </a:prstGeom>
          <a:solidFill>
            <a:schemeClr val="tx1"/>
          </a:solidFill>
          <a:ln w="9360">
            <a:solidFill>
              <a:srgbClr val="ffffff"/>
            </a:solidFill>
            <a:round/>
          </a:ln>
        </p:spPr>
        <p:style>
          <a:lnRef idx="0"/>
          <a:fillRef idx="0"/>
          <a:effectRef idx="0"/>
          <a:fontRef idx="minor"/>
        </p:style>
      </p:sp>
      <p:sp>
        <p:nvSpPr>
          <p:cNvPr id="1376" name="CustomShape 9"/>
          <p:cNvSpPr/>
          <p:nvPr/>
        </p:nvSpPr>
        <p:spPr>
          <a:xfrm>
            <a:off x="483120" y="4941000"/>
            <a:ext cx="8229240" cy="1324440"/>
          </a:xfrm>
          <a:prstGeom prst="rect">
            <a:avLst/>
          </a:prstGeom>
          <a:noFill/>
          <a:ln>
            <a:noFill/>
          </a:ln>
        </p:spPr>
        <p:style>
          <a:lnRef idx="0"/>
          <a:fillRef idx="0"/>
          <a:effectRef idx="0"/>
          <a:fontRef idx="minor"/>
        </p:style>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We solve for x, given a problem Ax=b</a:t>
            </a:r>
            <a:endParaRPr b="0" lang="en-US" sz="3200" spc="-1" strike="noStrike">
              <a:latin typeface="Arial"/>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Ax=b                   LUx=b</a:t>
            </a:r>
            <a:endParaRPr b="0" lang="en-US" sz="2800" spc="-1" strike="noStrike">
              <a:latin typeface="Arial"/>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Ux=(L</a:t>
            </a:r>
            <a:r>
              <a:rPr b="0" lang="en-US" sz="2800" spc="-1" strike="noStrike" baseline="30000">
                <a:solidFill>
                  <a:srgbClr val="000000"/>
                </a:solidFill>
                <a:latin typeface="Trebuchet MS"/>
              </a:rPr>
              <a:t>-1</a:t>
            </a:r>
            <a:r>
              <a:rPr b="0" lang="en-US" sz="2800" spc="-1" strike="noStrike">
                <a:solidFill>
                  <a:srgbClr val="000000"/>
                </a:solidFill>
                <a:latin typeface="Trebuchet MS"/>
              </a:rPr>
              <a:t>)b             x = (U</a:t>
            </a:r>
            <a:r>
              <a:rPr b="0" lang="en-US" sz="2800" spc="-1" strike="noStrike" baseline="30000">
                <a:solidFill>
                  <a:srgbClr val="000000"/>
                </a:solidFill>
                <a:latin typeface="Trebuchet MS"/>
              </a:rPr>
              <a:t>-1</a:t>
            </a:r>
            <a:r>
              <a:rPr b="0" lang="en-US" sz="2800" spc="-1" strike="noStrike">
                <a:solidFill>
                  <a:srgbClr val="000000"/>
                </a:solidFill>
                <a:latin typeface="Trebuchet MS"/>
              </a:rPr>
              <a:t>)(L</a:t>
            </a:r>
            <a:r>
              <a:rPr b="0" lang="en-US" sz="2800" spc="-1" strike="noStrike" baseline="30000">
                <a:solidFill>
                  <a:srgbClr val="000000"/>
                </a:solidFill>
                <a:latin typeface="Trebuchet MS"/>
              </a:rPr>
              <a:t>-1)</a:t>
            </a:r>
            <a:r>
              <a:rPr b="0" lang="en-US" sz="2800" spc="-1" strike="noStrike">
                <a:solidFill>
                  <a:srgbClr val="000000"/>
                </a:solidFill>
                <a:latin typeface="Trebuchet MS"/>
              </a:rPr>
              <a:t>b </a:t>
            </a:r>
            <a:endParaRPr b="0" lang="en-US" sz="2800" spc="-1" strike="noStrike">
              <a:latin typeface="Arial"/>
            </a:endParaRPr>
          </a:p>
        </p:txBody>
      </p:sp>
      <p:sp>
        <p:nvSpPr>
          <p:cNvPr id="1377" name="CustomShape 10"/>
          <p:cNvSpPr/>
          <p:nvPr/>
        </p:nvSpPr>
        <p:spPr>
          <a:xfrm>
            <a:off x="1492920" y="6372000"/>
            <a:ext cx="58489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8064a2"/>
                </a:solidFill>
                <a:latin typeface="Trebuchet MS"/>
              </a:rPr>
              <a:t>So we need to be able to do matrix multiplication</a:t>
            </a:r>
            <a:endParaRPr b="0" lang="en-US" sz="1800" spc="-1" strike="noStrike">
              <a:latin typeface="Arial"/>
            </a:endParaRPr>
          </a:p>
        </p:txBody>
      </p:sp>
      <p:sp>
        <p:nvSpPr>
          <p:cNvPr id="1378" name="CustomShape 11"/>
          <p:cNvSpPr/>
          <p:nvPr/>
        </p:nvSpPr>
        <p:spPr>
          <a:xfrm>
            <a:off x="567000" y="3064680"/>
            <a:ext cx="88560" cy="1354320"/>
          </a:xfrm>
          <a:prstGeom prst="leftBracket">
            <a:avLst>
              <a:gd name="adj" fmla="val 152381"/>
            </a:avLst>
          </a:prstGeom>
          <a:noFill/>
          <a:ln w="38160">
            <a:solidFill>
              <a:schemeClr val="tx1"/>
            </a:solidFill>
            <a:round/>
          </a:ln>
        </p:spPr>
        <p:style>
          <a:lnRef idx="0"/>
          <a:fillRef idx="0"/>
          <a:effectRef idx="0"/>
          <a:fontRef idx="minor"/>
        </p:style>
      </p:sp>
      <p:sp>
        <p:nvSpPr>
          <p:cNvPr id="1379" name="CustomShape 12"/>
          <p:cNvSpPr/>
          <p:nvPr/>
        </p:nvSpPr>
        <p:spPr>
          <a:xfrm>
            <a:off x="2411640" y="3064680"/>
            <a:ext cx="115560" cy="1354320"/>
          </a:xfrm>
          <a:prstGeom prst="rightBracket">
            <a:avLst>
              <a:gd name="adj" fmla="val 116895"/>
            </a:avLst>
          </a:prstGeom>
          <a:noFill/>
          <a:ln w="38160">
            <a:solidFill>
              <a:schemeClr val="tx1"/>
            </a:solidFill>
            <a:round/>
          </a:ln>
        </p:spPr>
        <p:style>
          <a:lnRef idx="0"/>
          <a:fillRef idx="0"/>
          <a:effectRef idx="0"/>
          <a:fontRef idx="minor"/>
        </p:style>
      </p:sp>
      <p:sp>
        <p:nvSpPr>
          <p:cNvPr id="1380" name="CustomShape 13"/>
          <p:cNvSpPr/>
          <p:nvPr/>
        </p:nvSpPr>
        <p:spPr>
          <a:xfrm>
            <a:off x="3447360" y="3064680"/>
            <a:ext cx="88560" cy="1354320"/>
          </a:xfrm>
          <a:prstGeom prst="leftBracket">
            <a:avLst>
              <a:gd name="adj" fmla="val 152381"/>
            </a:avLst>
          </a:prstGeom>
          <a:noFill/>
          <a:ln w="38160">
            <a:solidFill>
              <a:schemeClr val="tx1"/>
            </a:solidFill>
            <a:round/>
          </a:ln>
        </p:spPr>
        <p:style>
          <a:lnRef idx="0"/>
          <a:fillRef idx="0"/>
          <a:effectRef idx="0"/>
          <a:fontRef idx="minor"/>
        </p:style>
      </p:sp>
      <p:sp>
        <p:nvSpPr>
          <p:cNvPr id="1381" name="CustomShape 14"/>
          <p:cNvSpPr/>
          <p:nvPr/>
        </p:nvSpPr>
        <p:spPr>
          <a:xfrm>
            <a:off x="5292000" y="3064680"/>
            <a:ext cx="115560" cy="1354320"/>
          </a:xfrm>
          <a:prstGeom prst="rightBracket">
            <a:avLst>
              <a:gd name="adj" fmla="val 116895"/>
            </a:avLst>
          </a:prstGeom>
          <a:noFill/>
          <a:ln w="38160">
            <a:solidFill>
              <a:schemeClr val="tx1"/>
            </a:solidFill>
            <a:round/>
          </a:ln>
        </p:spPr>
        <p:style>
          <a:lnRef idx="0"/>
          <a:fillRef idx="0"/>
          <a:effectRef idx="0"/>
          <a:fontRef idx="minor"/>
        </p:style>
      </p:sp>
      <p:sp>
        <p:nvSpPr>
          <p:cNvPr id="1382" name="CustomShape 15"/>
          <p:cNvSpPr/>
          <p:nvPr/>
        </p:nvSpPr>
        <p:spPr>
          <a:xfrm>
            <a:off x="6327720" y="3064680"/>
            <a:ext cx="88560" cy="1354320"/>
          </a:xfrm>
          <a:prstGeom prst="leftBracket">
            <a:avLst>
              <a:gd name="adj" fmla="val 152381"/>
            </a:avLst>
          </a:prstGeom>
          <a:noFill/>
          <a:ln w="38160">
            <a:solidFill>
              <a:schemeClr val="tx1"/>
            </a:solidFill>
            <a:round/>
          </a:ln>
        </p:spPr>
        <p:style>
          <a:lnRef idx="0"/>
          <a:fillRef idx="0"/>
          <a:effectRef idx="0"/>
          <a:fontRef idx="minor"/>
        </p:style>
      </p:sp>
      <p:sp>
        <p:nvSpPr>
          <p:cNvPr id="1383" name="CustomShape 16"/>
          <p:cNvSpPr/>
          <p:nvPr/>
        </p:nvSpPr>
        <p:spPr>
          <a:xfrm>
            <a:off x="8244360" y="3064680"/>
            <a:ext cx="115560" cy="1354320"/>
          </a:xfrm>
          <a:prstGeom prst="rightBracket">
            <a:avLst>
              <a:gd name="adj" fmla="val 116895"/>
            </a:avLst>
          </a:prstGeom>
          <a:noFill/>
          <a:ln w="38160">
            <a:solidFill>
              <a:schemeClr val="tx1"/>
            </a:solidFill>
            <a:round/>
          </a:ln>
        </p:spPr>
        <p:style>
          <a:lnRef idx="0"/>
          <a:fillRef idx="0"/>
          <a:effectRef idx="0"/>
          <a:fontRef idx="minor"/>
        </p:style>
      </p:sp>
    </p:spTree>
  </p:cSld>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TextShape 1"/>
          <p:cNvSpPr txBox="1"/>
          <p:nvPr/>
        </p:nvSpPr>
        <p:spPr>
          <a:xfrm>
            <a:off x="107640" y="1700640"/>
            <a:ext cx="9036000" cy="4425120"/>
          </a:xfrm>
          <a:prstGeom prst="rect">
            <a:avLst/>
          </a:prstGeom>
          <a:noFill/>
          <a:ln>
            <a:noFill/>
          </a:ln>
        </p:spPr>
        <p:txBody>
          <a:bodyPr>
            <a:normAutofit/>
          </a:bodyPr>
          <a:p>
            <a:pPr>
              <a:lnSpc>
                <a:spcPct val="100000"/>
              </a:lnSpc>
              <a:spcBef>
                <a:spcPts val="641"/>
              </a:spcBef>
            </a:pPr>
            <a:r>
              <a:rPr b="1" lang="en-US" sz="3200" spc="-1" strike="noStrike">
                <a:solidFill>
                  <a:srgbClr val="c0504d"/>
                </a:solidFill>
                <a:latin typeface="Courier New Bold"/>
              </a:rPr>
              <a:t>void</a:t>
            </a:r>
            <a:r>
              <a:rPr b="1" lang="en-US" sz="3200" spc="-1" strike="noStrike">
                <a:solidFill>
                  <a:srgbClr val="000000"/>
                </a:solidFill>
                <a:latin typeface="Courier New Bold"/>
              </a:rPr>
              <a:t> </a:t>
            </a:r>
            <a:r>
              <a:rPr b="1" lang="en-US" sz="3200" spc="-1" strike="noStrike">
                <a:solidFill>
                  <a:srgbClr val="17375e"/>
                </a:solidFill>
                <a:latin typeface="Courier New Bold"/>
              </a:rPr>
              <a:t>mat_mul</a:t>
            </a:r>
            <a:r>
              <a:rPr b="1" lang="en-US" sz="3200" spc="-1" strike="noStrike">
                <a:solidFill>
                  <a:srgbClr val="000000"/>
                </a:solidFill>
                <a:latin typeface="Courier New Bold"/>
              </a:rPr>
              <a:t>(</a:t>
            </a:r>
            <a:r>
              <a:rPr b="1" lang="en-US" sz="3200" spc="-1" strike="noStrike">
                <a:solidFill>
                  <a:srgbClr val="c0504d"/>
                </a:solidFill>
                <a:latin typeface="Courier New Bold"/>
              </a:rPr>
              <a:t>int</a:t>
            </a:r>
            <a:r>
              <a:rPr b="1" lang="en-US" sz="3200" spc="-1" strike="noStrike">
                <a:solidFill>
                  <a:srgbClr val="000000"/>
                </a:solidFill>
                <a:latin typeface="Courier New Bold"/>
              </a:rPr>
              <a:t> N,</a:t>
            </a:r>
            <a:r>
              <a:rPr b="1" lang="en-US" sz="3200" spc="-1" strike="noStrike">
                <a:solidFill>
                  <a:srgbClr val="c0504d"/>
                </a:solidFill>
                <a:latin typeface="Courier New Bold"/>
              </a:rPr>
              <a:t> float</a:t>
            </a:r>
            <a:r>
              <a:rPr b="1" lang="en-US" sz="3200" spc="-1" strike="noStrike">
                <a:solidFill>
                  <a:srgbClr val="000000"/>
                </a:solidFill>
                <a:latin typeface="Courier New Bold"/>
              </a:rPr>
              <a:t> *A, </a:t>
            </a:r>
            <a:r>
              <a:rPr b="1" lang="en-US" sz="3200" spc="-1" strike="noStrike">
                <a:solidFill>
                  <a:srgbClr val="c0504d"/>
                </a:solidFill>
                <a:latin typeface="Courier New Bold"/>
              </a:rPr>
              <a:t>float</a:t>
            </a:r>
            <a:r>
              <a:rPr b="1" lang="en-US" sz="3200" spc="-1" strike="noStrike">
                <a:solidFill>
                  <a:srgbClr val="000000"/>
                </a:solidFill>
                <a:latin typeface="Courier New Bold"/>
              </a:rPr>
              <a:t> *B, </a:t>
            </a:r>
            <a:r>
              <a:rPr b="1" lang="en-US" sz="3200" spc="-1" strike="noStrike">
                <a:solidFill>
                  <a:srgbClr val="c0504d"/>
                </a:solidFill>
                <a:latin typeface="Courier New Bold"/>
              </a:rPr>
              <a:t>float</a:t>
            </a:r>
            <a:r>
              <a:rPr b="1" lang="en-US" sz="3200" spc="-1" strike="noStrike">
                <a:solidFill>
                  <a:srgbClr val="000000"/>
                </a:solidFill>
                <a:latin typeface="Courier New Bold"/>
              </a:rPr>
              <a:t> *C)</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int </a:t>
            </a:r>
            <a:r>
              <a:rPr b="1" lang="en-US" sz="3200" spc="-1" strike="noStrike">
                <a:solidFill>
                  <a:srgbClr val="000000"/>
                </a:solidFill>
                <a:latin typeface="Courier New Bold"/>
              </a:rPr>
              <a:t>i, j, k;</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(i = 0; i &lt; N; i++) {</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(j = 0; j &lt; N; j++) {</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C[i*N+j] = 0.0f;</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(k = 0; k &lt; N; k++) { </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 C(i, j) = sum(over k) A(i,k) * B(k,j)</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C[i*N+j] += A[i*N+k] * B[k*N+j];</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a:t>
            </a:r>
            <a:endParaRPr b="0" lang="en-US" sz="3200" spc="-1" strike="noStrike">
              <a:solidFill>
                <a:srgbClr val="000000"/>
              </a:solidFill>
              <a:latin typeface="Letter Gothic Std"/>
            </a:endParaRPr>
          </a:p>
        </p:txBody>
      </p:sp>
      <p:sp>
        <p:nvSpPr>
          <p:cNvPr id="1385" name="TextShape 2"/>
          <p:cNvSpPr txBox="1"/>
          <p:nvPr/>
        </p:nvSpPr>
        <p:spPr>
          <a:xfrm>
            <a:off x="107640" y="-9036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Matrix multiplication: sequential code</a:t>
            </a:r>
            <a:endParaRPr b="0" lang="en-US" sz="4400" spc="-1" strike="noStrike">
              <a:solidFill>
                <a:srgbClr val="000000"/>
              </a:solidFill>
              <a:latin typeface="Letter Gothic Std"/>
            </a:endParaRPr>
          </a:p>
        </p:txBody>
      </p:sp>
      <p:sp>
        <p:nvSpPr>
          <p:cNvPr id="1386" name="CustomShape 3"/>
          <p:cNvSpPr/>
          <p:nvPr/>
        </p:nvSpPr>
        <p:spPr>
          <a:xfrm>
            <a:off x="356040" y="939960"/>
            <a:ext cx="782244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4f81bd"/>
                </a:solidFill>
                <a:latin typeface="Trebuchet MS"/>
              </a:rPr>
              <a:t>We calculate C=AB, where all three matrices are NxN</a:t>
            </a:r>
            <a:endParaRPr b="0" lang="en-US" sz="2000" spc="-1" strike="noStrike">
              <a:latin typeface="Arial"/>
            </a:endParaRPr>
          </a:p>
        </p:txBody>
      </p:sp>
      <p:sp>
        <p:nvSpPr>
          <p:cNvPr id="1387" name="CustomShape 4"/>
          <p:cNvSpPr/>
          <p:nvPr/>
        </p:nvSpPr>
        <p:spPr>
          <a:xfrm>
            <a:off x="4176720" y="5013720"/>
            <a:ext cx="1150560" cy="1079280"/>
          </a:xfrm>
          <a:prstGeom prst="rect">
            <a:avLst/>
          </a:prstGeom>
          <a:noFill/>
          <a:ln w="12600">
            <a:solidFill>
              <a:schemeClr val="tx1"/>
            </a:solidFill>
            <a:miter/>
          </a:ln>
        </p:spPr>
        <p:style>
          <a:lnRef idx="0"/>
          <a:fillRef idx="0"/>
          <a:effectRef idx="0"/>
          <a:fontRef idx="minor"/>
        </p:style>
      </p:sp>
      <p:sp>
        <p:nvSpPr>
          <p:cNvPr id="1388" name="CustomShape 5"/>
          <p:cNvSpPr/>
          <p:nvPr/>
        </p:nvSpPr>
        <p:spPr>
          <a:xfrm>
            <a:off x="3540960" y="5356440"/>
            <a:ext cx="541080" cy="456120"/>
          </a:xfrm>
          <a:prstGeom prst="rect">
            <a:avLst/>
          </a:prstGeom>
          <a:noFill/>
          <a:ln w="12600">
            <a:noFill/>
          </a:ln>
        </p:spPr>
        <p:style>
          <a:lnRef idx="0"/>
          <a:fillRef idx="0"/>
          <a:effectRef idx="0"/>
          <a:fontRef idx="minor"/>
        </p:style>
        <p:txBody>
          <a:bodyPr lIns="90000" rIns="90000" tIns="45000" bIns="45000"/>
          <a:p>
            <a:pPr>
              <a:lnSpc>
                <a:spcPct val="100000"/>
              </a:lnSpc>
              <a:spcBef>
                <a:spcPts val="1199"/>
              </a:spcBef>
            </a:pPr>
            <a:r>
              <a:rPr b="1" lang="en-US" sz="2400" spc="-1" strike="noStrike">
                <a:solidFill>
                  <a:srgbClr val="000000"/>
                </a:solidFill>
                <a:latin typeface="Arial"/>
                <a:ea typeface="MS PGothic"/>
              </a:rPr>
              <a:t>=</a:t>
            </a:r>
            <a:endParaRPr b="0" lang="en-US" sz="2400" spc="-1" strike="noStrike">
              <a:latin typeface="Arial"/>
            </a:endParaRPr>
          </a:p>
        </p:txBody>
      </p:sp>
      <p:sp>
        <p:nvSpPr>
          <p:cNvPr id="1389" name="CustomShape 6"/>
          <p:cNvSpPr/>
          <p:nvPr/>
        </p:nvSpPr>
        <p:spPr>
          <a:xfrm>
            <a:off x="5392080" y="5356440"/>
            <a:ext cx="163080" cy="456120"/>
          </a:xfrm>
          <a:prstGeom prst="rect">
            <a:avLst/>
          </a:prstGeom>
          <a:noFill/>
          <a:ln w="12600">
            <a:noFill/>
          </a:ln>
        </p:spPr>
        <p:style>
          <a:lnRef idx="0"/>
          <a:fillRef idx="0"/>
          <a:effectRef idx="0"/>
          <a:fontRef idx="minor"/>
        </p:style>
        <p:txBody>
          <a:bodyPr lIns="90000" rIns="90000" tIns="45000" bIns="45000"/>
          <a:p>
            <a:pPr>
              <a:lnSpc>
                <a:spcPct val="100000"/>
              </a:lnSpc>
              <a:spcBef>
                <a:spcPts val="1199"/>
              </a:spcBef>
            </a:pPr>
            <a:r>
              <a:rPr b="1" lang="en-US" sz="2400" spc="-1" strike="noStrike">
                <a:solidFill>
                  <a:srgbClr val="000000"/>
                </a:solidFill>
                <a:latin typeface="Arial"/>
                <a:ea typeface="MS PGothic"/>
              </a:rPr>
              <a:t>x</a:t>
            </a:r>
            <a:endParaRPr b="0" lang="en-US" sz="2400" spc="-1" strike="noStrike">
              <a:latin typeface="Arial"/>
            </a:endParaRPr>
          </a:p>
        </p:txBody>
      </p:sp>
      <p:sp>
        <p:nvSpPr>
          <p:cNvPr id="1390" name="CustomShape 7"/>
          <p:cNvSpPr/>
          <p:nvPr/>
        </p:nvSpPr>
        <p:spPr>
          <a:xfrm>
            <a:off x="4176720" y="5458320"/>
            <a:ext cx="1150560" cy="126720"/>
          </a:xfrm>
          <a:prstGeom prst="rect">
            <a:avLst/>
          </a:prstGeom>
          <a:solidFill>
            <a:srgbClr val="fc0128"/>
          </a:solidFill>
          <a:ln w="12600">
            <a:solidFill>
              <a:srgbClr val="000000"/>
            </a:solidFill>
            <a:miter/>
          </a:ln>
        </p:spPr>
        <p:style>
          <a:lnRef idx="0"/>
          <a:fillRef idx="0"/>
          <a:effectRef idx="0"/>
          <a:fontRef idx="minor"/>
        </p:style>
      </p:sp>
      <p:sp>
        <p:nvSpPr>
          <p:cNvPr id="1391" name="CustomShape 8"/>
          <p:cNvSpPr/>
          <p:nvPr/>
        </p:nvSpPr>
        <p:spPr>
          <a:xfrm>
            <a:off x="4245120" y="5140800"/>
            <a:ext cx="67608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392" name="CustomShape 9"/>
          <p:cNvSpPr/>
          <p:nvPr/>
        </p:nvSpPr>
        <p:spPr>
          <a:xfrm>
            <a:off x="5726160" y="5013720"/>
            <a:ext cx="1152000" cy="1079280"/>
          </a:xfrm>
          <a:prstGeom prst="rect">
            <a:avLst/>
          </a:prstGeom>
          <a:noFill/>
          <a:ln w="12600">
            <a:solidFill>
              <a:schemeClr val="tx1"/>
            </a:solidFill>
            <a:miter/>
          </a:ln>
        </p:spPr>
        <p:style>
          <a:lnRef idx="0"/>
          <a:fillRef idx="0"/>
          <a:effectRef idx="0"/>
          <a:fontRef idx="minor"/>
        </p:style>
      </p:sp>
      <p:sp>
        <p:nvSpPr>
          <p:cNvPr id="1393" name="CustomShape 10"/>
          <p:cNvSpPr/>
          <p:nvPr/>
        </p:nvSpPr>
        <p:spPr>
          <a:xfrm>
            <a:off x="5954760" y="5013720"/>
            <a:ext cx="134640" cy="1079280"/>
          </a:xfrm>
          <a:prstGeom prst="rect">
            <a:avLst/>
          </a:prstGeom>
          <a:solidFill>
            <a:srgbClr val="fc0128"/>
          </a:solidFill>
          <a:ln w="12600">
            <a:solidFill>
              <a:srgbClr val="000000"/>
            </a:solidFill>
            <a:miter/>
          </a:ln>
        </p:spPr>
        <p:style>
          <a:lnRef idx="0"/>
          <a:fillRef idx="0"/>
          <a:effectRef idx="0"/>
          <a:fontRef idx="minor"/>
        </p:style>
      </p:sp>
      <p:sp>
        <p:nvSpPr>
          <p:cNvPr id="1394" name="CustomShape 11"/>
          <p:cNvSpPr/>
          <p:nvPr/>
        </p:nvSpPr>
        <p:spPr>
          <a:xfrm>
            <a:off x="6140520" y="539496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395" name="CustomShape 12"/>
          <p:cNvSpPr/>
          <p:nvPr/>
        </p:nvSpPr>
        <p:spPr>
          <a:xfrm>
            <a:off x="2123640" y="5013720"/>
            <a:ext cx="1150560" cy="1079280"/>
          </a:xfrm>
          <a:prstGeom prst="rect">
            <a:avLst/>
          </a:prstGeom>
          <a:noFill/>
          <a:ln w="12600">
            <a:solidFill>
              <a:schemeClr val="tx1"/>
            </a:solidFill>
            <a:miter/>
          </a:ln>
        </p:spPr>
        <p:style>
          <a:lnRef idx="0"/>
          <a:fillRef idx="0"/>
          <a:effectRef idx="0"/>
          <a:fontRef idx="minor"/>
        </p:style>
      </p:sp>
      <p:sp>
        <p:nvSpPr>
          <p:cNvPr id="1396" name="CustomShape 13"/>
          <p:cNvSpPr/>
          <p:nvPr/>
        </p:nvSpPr>
        <p:spPr>
          <a:xfrm>
            <a:off x="2580840" y="5458320"/>
            <a:ext cx="134640" cy="126720"/>
          </a:xfrm>
          <a:prstGeom prst="rect">
            <a:avLst/>
          </a:prstGeom>
          <a:solidFill>
            <a:srgbClr val="fc0128"/>
          </a:solidFill>
          <a:ln w="12600">
            <a:solidFill>
              <a:srgbClr val="000000"/>
            </a:solidFill>
            <a:miter/>
          </a:ln>
        </p:spPr>
        <p:style>
          <a:lnRef idx="0"/>
          <a:fillRef idx="0"/>
          <a:effectRef idx="0"/>
          <a:fontRef idx="minor"/>
        </p:style>
      </p:sp>
      <p:sp>
        <p:nvSpPr>
          <p:cNvPr id="1397" name="CustomShape 14"/>
          <p:cNvSpPr/>
          <p:nvPr/>
        </p:nvSpPr>
        <p:spPr>
          <a:xfrm>
            <a:off x="2309400" y="520416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398" name="CustomShape 15"/>
          <p:cNvSpPr/>
          <p:nvPr/>
        </p:nvSpPr>
        <p:spPr>
          <a:xfrm>
            <a:off x="611640" y="6237360"/>
            <a:ext cx="8110800" cy="693000"/>
          </a:xfrm>
          <a:prstGeom prst="rect">
            <a:avLst/>
          </a:prstGeom>
          <a:noFill/>
          <a:ln>
            <a:noFill/>
          </a:ln>
        </p:spPr>
        <p:style>
          <a:lnRef idx="0"/>
          <a:fillRef idx="0"/>
          <a:effectRef idx="0"/>
          <a:fontRef idx="minor"/>
        </p:style>
        <p:txBody>
          <a:bodyPr lIns="90000" rIns="90000" tIns="45000" bIns="45000"/>
          <a:p>
            <a:pPr algn="ctr">
              <a:lnSpc>
                <a:spcPct val="99000"/>
              </a:lnSpc>
            </a:pPr>
            <a:r>
              <a:rPr b="1" lang="en-US" sz="2000" spc="-1" strike="noStrike">
                <a:solidFill>
                  <a:srgbClr val="000000"/>
                </a:solidFill>
                <a:latin typeface="Trebuchet MS"/>
                <a:ea typeface="ヒラギノ角ゴ ProN W3"/>
              </a:rPr>
              <a:t>Dot product of a row of A and a column of B for each element of C</a:t>
            </a:r>
            <a:endParaRPr b="0" lang="en-US" sz="2000" spc="-1" strike="noStrike">
              <a:latin typeface="Arial"/>
            </a:endParaRPr>
          </a:p>
        </p:txBody>
      </p:sp>
    </p:spTree>
  </p:cSld>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solidFill>
                <a:srgbClr val="000000"/>
              </a:solidFill>
              <a:latin typeface="Trebuchet MS"/>
            </a:endParaRPr>
          </a:p>
        </p:txBody>
      </p:sp>
      <p:sp>
        <p:nvSpPr>
          <p:cNvPr id="1400" name="TextShape 2"/>
          <p:cNvSpPr txBox="1"/>
          <p:nvPr/>
        </p:nvSpPr>
        <p:spPr>
          <a:xfrm>
            <a:off x="179640" y="1600200"/>
            <a:ext cx="8784720" cy="82044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Serial C code on CPU (single core).</a:t>
            </a:r>
            <a:endParaRPr b="0" lang="en-US" sz="3200" spc="-1" strike="noStrike">
              <a:solidFill>
                <a:srgbClr val="000000"/>
              </a:solidFill>
              <a:latin typeface="Trebuchet MS"/>
            </a:endParaRPr>
          </a:p>
        </p:txBody>
      </p:sp>
      <p:graphicFrame>
        <p:nvGraphicFramePr>
          <p:cNvPr id="1401" name="Table 3"/>
          <p:cNvGraphicFramePr/>
          <p:nvPr/>
        </p:nvGraphicFramePr>
        <p:xfrm>
          <a:off x="611640" y="2637000"/>
          <a:ext cx="7920360" cy="74124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nchor="ct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nchor="ct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bl>
          </a:graphicData>
        </a:graphic>
      </p:graphicFrame>
      <p:sp>
        <p:nvSpPr>
          <p:cNvPr id="1402" name="CustomShape 4"/>
          <p:cNvSpPr/>
          <p:nvPr/>
        </p:nvSpPr>
        <p:spPr>
          <a:xfrm>
            <a:off x="1619640" y="4263480"/>
            <a:ext cx="5688360" cy="7002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rebuchet MS"/>
              </a:rPr>
              <a:t>Device is Intel® Xeon® CPU, E5649 @ 2.53GHz using the gcc compiler.</a:t>
            </a:r>
            <a:endParaRPr b="0" lang="en-US" sz="2000" spc="-1" strike="noStrike">
              <a:latin typeface="Arial"/>
            </a:endParaRPr>
          </a:p>
        </p:txBody>
      </p:sp>
      <p:sp>
        <p:nvSpPr>
          <p:cNvPr id="1403" name="CustomShape 5"/>
          <p:cNvSpPr/>
          <p:nvPr/>
        </p:nvSpPr>
        <p:spPr>
          <a:xfrm>
            <a:off x="107640" y="645336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
        <p:nvSpPr>
          <p:cNvPr id="1404" name="CustomShape 6"/>
          <p:cNvSpPr/>
          <p:nvPr/>
        </p:nvSpPr>
        <p:spPr>
          <a:xfrm>
            <a:off x="3852000" y="5510880"/>
            <a:ext cx="521928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Trebuchet MS"/>
              </a:rPr>
              <a:t>AMD CPU</a:t>
            </a:r>
            <a:r>
              <a:rPr b="0" lang="en-US" sz="4400" spc="-1" strike="noStrike">
                <a:solidFill>
                  <a:srgbClr val="000000"/>
                </a:solidFill>
                <a:latin typeface="Trebuchet MS"/>
              </a:rPr>
              <a:t>用户的安装过程（旧版）</a:t>
            </a:r>
            <a:endParaRPr b="0" lang="en-US" sz="4400" spc="-1" strike="noStrike">
              <a:solidFill>
                <a:srgbClr val="000000"/>
              </a:solidFill>
              <a:latin typeface="Trebuchet MS"/>
            </a:endParaRPr>
          </a:p>
        </p:txBody>
      </p:sp>
      <p:sp>
        <p:nvSpPr>
          <p:cNvPr id="490" name="TextShape 2"/>
          <p:cNvSpPr txBox="1"/>
          <p:nvPr/>
        </p:nvSpPr>
        <p:spPr>
          <a:xfrm>
            <a:off x="179640" y="1600200"/>
            <a:ext cx="8856720" cy="506880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从 </a:t>
            </a:r>
            <a:r>
              <a:rPr b="0" lang="en-US" sz="3200" spc="-1" strike="noStrike">
                <a:solidFill>
                  <a:srgbClr val="000000"/>
                </a:solidFill>
                <a:latin typeface="Trebuchet MS"/>
              </a:rPr>
              <a:t>AMD </a:t>
            </a:r>
            <a:r>
              <a:rPr b="0" lang="en-US" sz="3200" spc="-1" strike="noStrike">
                <a:solidFill>
                  <a:srgbClr val="000000"/>
                </a:solidFill>
                <a:latin typeface="Trebuchet MS"/>
              </a:rPr>
              <a:t>官网下载 </a:t>
            </a:r>
            <a:r>
              <a:rPr b="0" lang="en-US" sz="3200" spc="-1" strike="noStrike">
                <a:solidFill>
                  <a:srgbClr val="000000"/>
                </a:solidFill>
                <a:latin typeface="Trebuchet MS"/>
              </a:rPr>
              <a:t>AMD APP SDK </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解压缩，命令大概是 </a:t>
            </a:r>
            <a:r>
              <a:rPr b="1" lang="en-US" sz="3200" spc="-1" strike="noStrike">
                <a:solidFill>
                  <a:srgbClr val="e46c0a"/>
                </a:solidFill>
                <a:latin typeface="Courier New Bold"/>
              </a:rPr>
              <a:t>tar -zxf file.tar.gz</a:t>
            </a:r>
            <a:endParaRPr b="0" lang="en-US" sz="32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安装</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./Install*.sh</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创建库（</a:t>
            </a:r>
            <a:r>
              <a:rPr b="0" lang="en-US" sz="3200" spc="-1" strike="noStrike">
                <a:solidFill>
                  <a:srgbClr val="000000"/>
                </a:solidFill>
                <a:latin typeface="Trebuchet MS"/>
              </a:rPr>
              <a:t>library</a:t>
            </a:r>
            <a:r>
              <a:rPr b="0" lang="en-US" sz="3200" spc="-1" strike="noStrike">
                <a:solidFill>
                  <a:srgbClr val="000000"/>
                </a:solidFill>
                <a:latin typeface="Trebuchet MS"/>
              </a:rPr>
              <a:t>）和包含路径（</a:t>
            </a:r>
            <a:r>
              <a:rPr b="0" lang="en-US" sz="3200" spc="-1" strike="noStrike">
                <a:solidFill>
                  <a:srgbClr val="000000"/>
                </a:solidFill>
                <a:latin typeface="Trebuchet MS"/>
              </a:rPr>
              <a:t>include</a:t>
            </a:r>
            <a:r>
              <a:rPr b="0" lang="en-US" sz="3200" spc="-1" strike="noStrike">
                <a:solidFill>
                  <a:srgbClr val="000000"/>
                </a:solidFill>
                <a:latin typeface="Trebuchet MS"/>
              </a:rPr>
              <a:t>）的符号链接（</a:t>
            </a:r>
            <a:r>
              <a:rPr b="0" lang="en-US" sz="3200" spc="-1" strike="noStrike">
                <a:solidFill>
                  <a:srgbClr val="000000"/>
                </a:solidFill>
                <a:latin typeface="Trebuchet MS"/>
              </a:rPr>
              <a:t>symbolic link</a:t>
            </a:r>
            <a:r>
              <a:rPr b="0" lang="en-US" sz="3200" spc="-1" strike="noStrike">
                <a:solidFill>
                  <a:srgbClr val="000000"/>
                </a:solidFill>
                <a:latin typeface="Trebuchet MS"/>
              </a:rPr>
              <a:t>）</a:t>
            </a:r>
            <a:r>
              <a:rPr b="1" lang="en-US" sz="2400" spc="-1" strike="noStrike">
                <a:solidFill>
                  <a:srgbClr val="e46c0a"/>
                </a:solidFill>
                <a:latin typeface="Courier New Bold"/>
              </a:rPr>
              <a:t>sudo ln –s /opt/AMDAPP/lib/x86_64/* /usr/local/lib</a:t>
            </a:r>
            <a:endParaRPr b="0" lang="en-US" sz="2400" spc="-1" strike="noStrike">
              <a:solidFill>
                <a:srgbClr val="000000"/>
              </a:solidFill>
              <a:latin typeface="Trebuchet MS"/>
            </a:endParaRPr>
          </a:p>
          <a:p>
            <a:pPr lvl="1" marL="743040" indent="-285480">
              <a:lnSpc>
                <a:spcPct val="100000"/>
              </a:lnSpc>
              <a:spcBef>
                <a:spcPts val="479"/>
              </a:spcBef>
              <a:buClr>
                <a:srgbClr val="e46c0a"/>
              </a:buClr>
              <a:buFont typeface="Arial"/>
              <a:buChar char="–"/>
            </a:pPr>
            <a:r>
              <a:rPr b="1" lang="en-US" sz="2400" spc="-1" strike="noStrike">
                <a:solidFill>
                  <a:srgbClr val="e46c0a"/>
                </a:solidFill>
                <a:latin typeface="Courier New Bold"/>
              </a:rPr>
              <a:t>sudo ln –s /opt/AMDAPP/include/* /usr/local/include</a:t>
            </a:r>
            <a:endParaRPr b="0" lang="en-US" sz="24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更新链接器路径（</a:t>
            </a:r>
            <a:r>
              <a:rPr b="0" lang="en-US" sz="3200" spc="-1" strike="noStrike">
                <a:solidFill>
                  <a:srgbClr val="000000"/>
                </a:solidFill>
                <a:latin typeface="Trebuchet MS"/>
              </a:rPr>
              <a:t>linker paths</a:t>
            </a:r>
            <a:r>
              <a:rPr b="0" lang="en-US" sz="3200" spc="-1" strike="noStrike">
                <a:solidFill>
                  <a:srgbClr val="000000"/>
                </a:solidFill>
                <a:latin typeface="Trebuchet MS"/>
              </a:rPr>
              <a:t>）</a:t>
            </a:r>
            <a:endParaRPr b="0" lang="en-US" sz="3200" spc="-1" strike="noStrike">
              <a:solidFill>
                <a:srgbClr val="000000"/>
              </a:solidFill>
              <a:latin typeface="Trebuchet MS"/>
            </a:endParaRPr>
          </a:p>
          <a:p>
            <a:pPr lvl="1" marL="743040" indent="-285480">
              <a:lnSpc>
                <a:spcPct val="100000"/>
              </a:lnSpc>
              <a:spcBef>
                <a:spcPts val="561"/>
              </a:spcBef>
              <a:buClr>
                <a:srgbClr val="e46c0a"/>
              </a:buClr>
              <a:buFont typeface="Arial"/>
              <a:buChar char="–"/>
            </a:pPr>
            <a:r>
              <a:rPr b="1" lang="en-US" sz="2800" spc="-1" strike="noStrike">
                <a:solidFill>
                  <a:srgbClr val="e46c0a"/>
                </a:solidFill>
                <a:latin typeface="Courier New Bold"/>
              </a:rPr>
              <a:t>sudo ldconfig</a:t>
            </a:r>
            <a:endParaRPr b="0" lang="en-US" sz="2800" spc="-1" strike="noStrike">
              <a:solidFill>
                <a:srgbClr val="000000"/>
              </a:solidFill>
              <a:latin typeface="Trebuchet MS"/>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重启然后运行 </a:t>
            </a:r>
            <a:r>
              <a:rPr b="1" lang="en-US" sz="3200" spc="-1" strike="noStrike">
                <a:solidFill>
                  <a:srgbClr val="e46c0a"/>
                </a:solidFill>
                <a:latin typeface="Courier New Bold"/>
              </a:rPr>
              <a:t>clinfo</a:t>
            </a:r>
            <a:endParaRPr b="0" lang="en-US" sz="3200" spc="-1" strike="noStrike">
              <a:solidFill>
                <a:srgbClr val="000000"/>
              </a:solidFill>
              <a:latin typeface="Trebuchet MS"/>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Trebuchet MS"/>
              </a:rPr>
              <a:t>你的 </a:t>
            </a:r>
            <a:r>
              <a:rPr b="0" lang="en-US" sz="2800" spc="-1" strike="noStrike">
                <a:solidFill>
                  <a:srgbClr val="000000"/>
                </a:solidFill>
                <a:latin typeface="Trebuchet MS"/>
              </a:rPr>
              <a:t>CPU </a:t>
            </a:r>
            <a:r>
              <a:rPr b="0" lang="en-US" sz="2800" spc="-1" strike="noStrike">
                <a:solidFill>
                  <a:srgbClr val="000000"/>
                </a:solidFill>
                <a:latin typeface="Trebuchet MS"/>
              </a:rPr>
              <a:t>就应该被列出了</a:t>
            </a:r>
            <a:endParaRPr b="0" lang="en-US" sz="2800" spc="-1" strike="noStrike">
              <a:solidFill>
                <a:srgbClr val="000000"/>
              </a:solidFill>
              <a:latin typeface="Trebuchet MS"/>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TextShape 1"/>
          <p:cNvSpPr txBox="1"/>
          <p:nvPr/>
        </p:nvSpPr>
        <p:spPr>
          <a:xfrm>
            <a:off x="107640" y="-9036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Matrix multiplication: sequential code</a:t>
            </a:r>
            <a:endParaRPr b="0" lang="en-US" sz="4400" spc="-1" strike="noStrike">
              <a:solidFill>
                <a:srgbClr val="000000"/>
              </a:solidFill>
              <a:latin typeface="Letter Gothic Std"/>
            </a:endParaRPr>
          </a:p>
        </p:txBody>
      </p:sp>
      <p:sp>
        <p:nvSpPr>
          <p:cNvPr id="1406" name="TextShape 2"/>
          <p:cNvSpPr txBox="1"/>
          <p:nvPr/>
        </p:nvSpPr>
        <p:spPr>
          <a:xfrm>
            <a:off x="107640" y="1700640"/>
            <a:ext cx="8928720" cy="4425120"/>
          </a:xfrm>
          <a:prstGeom prst="rect">
            <a:avLst/>
          </a:prstGeom>
          <a:noFill/>
          <a:ln>
            <a:noFill/>
          </a:ln>
        </p:spPr>
        <p:txBody>
          <a:bodyPr/>
          <a:p>
            <a:pPr>
              <a:lnSpc>
                <a:spcPct val="100000"/>
              </a:lnSpc>
              <a:spcBef>
                <a:spcPts val="400"/>
              </a:spcBef>
            </a:pPr>
            <a:r>
              <a:rPr b="1" lang="en-US" sz="2000" spc="-1" strike="noStrike">
                <a:solidFill>
                  <a:srgbClr val="c0504d"/>
                </a:solidFill>
                <a:latin typeface="Courier New"/>
              </a:rPr>
              <a:t>void</a:t>
            </a:r>
            <a:r>
              <a:rPr b="1" lang="en-US" sz="2000" spc="-1" strike="noStrike">
                <a:solidFill>
                  <a:srgbClr val="000000"/>
                </a:solidFill>
                <a:latin typeface="Courier New"/>
              </a:rPr>
              <a:t> </a:t>
            </a:r>
            <a:r>
              <a:rPr b="1" lang="en-US" sz="2000" spc="-1" strike="noStrike">
                <a:solidFill>
                  <a:srgbClr val="17375e"/>
                </a:solidFill>
                <a:latin typeface="Courier New"/>
              </a:rPr>
              <a:t>mat_mul</a:t>
            </a:r>
            <a:r>
              <a:rPr b="1" lang="en-US" sz="2000" spc="-1" strike="noStrike">
                <a:solidFill>
                  <a:srgbClr val="000000"/>
                </a:solidFill>
                <a:latin typeface="Courier New"/>
              </a:rPr>
              <a:t>(</a:t>
            </a:r>
            <a:r>
              <a:rPr b="1" lang="en-US" sz="2000" spc="-1" strike="noStrike">
                <a:solidFill>
                  <a:srgbClr val="c0504d"/>
                </a:solidFill>
                <a:latin typeface="Courier New"/>
              </a:rPr>
              <a:t>int</a:t>
            </a:r>
            <a:r>
              <a:rPr b="1" lang="en-US" sz="2000" spc="-1" strike="noStrike">
                <a:solidFill>
                  <a:srgbClr val="000000"/>
                </a:solidFill>
                <a:latin typeface="Courier New"/>
              </a:rPr>
              <a:t> N, </a:t>
            </a:r>
            <a:r>
              <a:rPr b="1" lang="en-US" sz="2000" spc="-1" strike="noStrike">
                <a:solidFill>
                  <a:srgbClr val="c0504d"/>
                </a:solidFill>
                <a:latin typeface="Courier New"/>
              </a:rPr>
              <a:t>float</a:t>
            </a:r>
            <a:r>
              <a:rPr b="1" lang="en-US" sz="2000" spc="-1" strike="noStrike">
                <a:solidFill>
                  <a:srgbClr val="000000"/>
                </a:solidFill>
                <a:latin typeface="Courier New"/>
              </a:rPr>
              <a:t> *A, </a:t>
            </a:r>
            <a:r>
              <a:rPr b="1" lang="en-US" sz="2000" spc="-1" strike="noStrike">
                <a:solidFill>
                  <a:srgbClr val="c0504d"/>
                </a:solidFill>
                <a:latin typeface="Courier New"/>
              </a:rPr>
              <a:t>float</a:t>
            </a:r>
            <a:r>
              <a:rPr b="1" lang="en-US" sz="2000" spc="-1" strike="noStrike">
                <a:solidFill>
                  <a:srgbClr val="000000"/>
                </a:solidFill>
                <a:latin typeface="Courier New"/>
              </a:rPr>
              <a:t> *B, </a:t>
            </a:r>
            <a:r>
              <a:rPr b="1" lang="en-US" sz="2000" spc="-1" strike="noStrike">
                <a:solidFill>
                  <a:srgbClr val="c0504d"/>
                </a:solidFill>
                <a:latin typeface="Courier New"/>
              </a:rPr>
              <a:t>float</a:t>
            </a:r>
            <a:r>
              <a:rPr b="1" lang="en-US" sz="2000" spc="-1" strike="noStrike">
                <a:solidFill>
                  <a:srgbClr val="000000"/>
                </a:solidFill>
                <a:latin typeface="Courier New"/>
              </a:rPr>
              <a:t> *C)</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c0504d"/>
                </a:solidFill>
                <a:latin typeface="Courier New"/>
              </a:rPr>
              <a:t>int </a:t>
            </a:r>
            <a:r>
              <a:rPr b="1" lang="en-US" sz="2000" spc="-1" strike="noStrike">
                <a:solidFill>
                  <a:srgbClr val="000000"/>
                </a:solidFill>
                <a:latin typeface="Courier New"/>
              </a:rPr>
              <a:t>i, j, k;</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f81bd"/>
                </a:solidFill>
                <a:latin typeface="Courier New"/>
              </a:rPr>
              <a:t>for</a:t>
            </a:r>
            <a:r>
              <a:rPr b="1" lang="en-US" sz="2000" spc="-1" strike="noStrike">
                <a:solidFill>
                  <a:srgbClr val="000000"/>
                </a:solidFill>
                <a:latin typeface="Courier New"/>
              </a:rPr>
              <a:t> (i = 0; i &lt; N; i++)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f81bd"/>
                </a:solidFill>
                <a:latin typeface="Courier New"/>
              </a:rPr>
              <a:t>for</a:t>
            </a:r>
            <a:r>
              <a:rPr b="1" lang="en-US" sz="2000" spc="-1" strike="noStrike">
                <a:solidFill>
                  <a:srgbClr val="000000"/>
                </a:solidFill>
                <a:latin typeface="Courier New"/>
              </a:rPr>
              <a:t> (j = 0; j &lt; N; j++)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C[i*N+j] = 0.0f;</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4f81bd"/>
                </a:solidFill>
                <a:latin typeface="Courier New"/>
              </a:rPr>
              <a:t>for</a:t>
            </a:r>
            <a:r>
              <a:rPr b="1" lang="en-US" sz="2000" spc="-1" strike="noStrike">
                <a:solidFill>
                  <a:srgbClr val="000000"/>
                </a:solidFill>
                <a:latin typeface="Courier New"/>
              </a:rPr>
              <a:t> (k = 0; k &lt; N; k++) {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 C(i, j) = sum(over k) A(i,k) * B(k,j)</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C[i*N+j] += A[i*N+k] * B[k*N+j];</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    </a:t>
            </a:r>
            <a:r>
              <a:rPr b="1" lang="en-US" sz="2000" spc="-1" strike="noStrike">
                <a:solidFill>
                  <a:srgbClr val="000000"/>
                </a:solidFill>
                <a:latin typeface="Courier New"/>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a:rPr>
              <a:t>}</a:t>
            </a:r>
            <a:endParaRPr b="0" lang="en-US" sz="2000" spc="-1" strike="noStrike">
              <a:solidFill>
                <a:srgbClr val="000000"/>
              </a:solidFill>
              <a:latin typeface="Letter Gothic Std"/>
            </a:endParaRPr>
          </a:p>
        </p:txBody>
      </p:sp>
      <p:sp>
        <p:nvSpPr>
          <p:cNvPr id="1407" name="CustomShape 3"/>
          <p:cNvSpPr/>
          <p:nvPr/>
        </p:nvSpPr>
        <p:spPr>
          <a:xfrm>
            <a:off x="1144800" y="5940720"/>
            <a:ext cx="745812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9bbb59"/>
                </a:solidFill>
                <a:latin typeface="Trebuchet MS"/>
              </a:rPr>
              <a:t>We turn this into an OpenCL kernel!</a:t>
            </a:r>
            <a:endParaRPr b="0" lang="en-US" sz="3200" spc="-1" strike="noStrike">
              <a:latin typeface="Arial"/>
            </a:endParaRPr>
          </a:p>
        </p:txBody>
      </p:sp>
    </p:spTree>
  </p:cSld>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TextShape 1"/>
          <p:cNvSpPr txBox="1"/>
          <p:nvPr/>
        </p:nvSpPr>
        <p:spPr>
          <a:xfrm>
            <a:off x="107640" y="-90360"/>
            <a:ext cx="8928720" cy="1142640"/>
          </a:xfrm>
          <a:prstGeom prst="rect">
            <a:avLst/>
          </a:prstGeom>
          <a:noFill/>
          <a:ln>
            <a:noFill/>
          </a:ln>
        </p:spPr>
        <p:txBody>
          <a:bodyPr anchor="ctr"/>
          <a:p>
            <a:pPr algn="ctr">
              <a:lnSpc>
                <a:spcPct val="100000"/>
              </a:lnSpc>
            </a:pPr>
            <a:r>
              <a:rPr b="0" lang="en-US" sz="3200" spc="-1" strike="noStrike">
                <a:solidFill>
                  <a:srgbClr val="000000"/>
                </a:solidFill>
                <a:latin typeface="Trebuchet MS"/>
              </a:rPr>
              <a:t>Matrix multiplication: OpenCL kernel (1/2)</a:t>
            </a:r>
            <a:endParaRPr b="0" lang="en-US" sz="3200" spc="-1" strike="noStrike">
              <a:solidFill>
                <a:srgbClr val="000000"/>
              </a:solidFill>
              <a:latin typeface="Letter Gothic Std"/>
            </a:endParaRPr>
          </a:p>
        </p:txBody>
      </p:sp>
      <p:sp>
        <p:nvSpPr>
          <p:cNvPr id="1409" name="TextShape 2"/>
          <p:cNvSpPr txBox="1"/>
          <p:nvPr/>
        </p:nvSpPr>
        <p:spPr>
          <a:xfrm>
            <a:off x="107640" y="1700640"/>
            <a:ext cx="9036000" cy="4425120"/>
          </a:xfrm>
          <a:prstGeom prst="rect">
            <a:avLst/>
          </a:prstGeom>
          <a:noFill/>
          <a:ln>
            <a:noFill/>
          </a:ln>
        </p:spPr>
        <p:txBody>
          <a:bodyPr>
            <a:normAutofit/>
          </a:bodyPr>
          <a:p>
            <a:pPr>
              <a:lnSpc>
                <a:spcPct val="100000"/>
              </a:lnSpc>
              <a:spcBef>
                <a:spcPts val="641"/>
              </a:spcBef>
            </a:pPr>
            <a:r>
              <a:rPr b="1" lang="en-US" sz="3200" spc="-1" strike="noStrike">
                <a:solidFill>
                  <a:srgbClr val="c0504d"/>
                </a:solidFill>
                <a:latin typeface="Courier New Bold"/>
              </a:rPr>
              <a:t>void</a:t>
            </a:r>
            <a:r>
              <a:rPr b="1" lang="en-US" sz="3200" spc="-1" strike="noStrike">
                <a:solidFill>
                  <a:srgbClr val="000000"/>
                </a:solidFill>
                <a:latin typeface="Courier New Bold"/>
              </a:rPr>
              <a:t> </a:t>
            </a:r>
            <a:r>
              <a:rPr b="1" lang="en-US" sz="3200" spc="-1" strike="noStrike">
                <a:solidFill>
                  <a:srgbClr val="17375e"/>
                </a:solidFill>
                <a:latin typeface="Courier New Bold"/>
              </a:rPr>
              <a:t>mat_mul</a:t>
            </a:r>
            <a:r>
              <a:rPr b="1" lang="en-US" sz="3200" spc="-1" strike="noStrike">
                <a:solidFill>
                  <a:srgbClr val="000000"/>
                </a:solidFill>
                <a:latin typeface="Courier New Bold"/>
              </a:rPr>
              <a:t>(</a:t>
            </a:r>
            <a:r>
              <a:rPr b="1" lang="en-US" sz="3200" spc="-1" strike="noStrike">
                <a:solidFill>
                  <a:srgbClr val="c0504d"/>
                </a:solidFill>
                <a:latin typeface="Courier New Bold"/>
              </a:rPr>
              <a:t>int</a:t>
            </a:r>
            <a:r>
              <a:rPr b="1" lang="en-US" sz="3200" spc="-1" strike="noStrike">
                <a:solidFill>
                  <a:srgbClr val="000000"/>
                </a:solidFill>
                <a:latin typeface="Courier New Bold"/>
              </a:rPr>
              <a:t> N, </a:t>
            </a:r>
            <a:r>
              <a:rPr b="1" lang="en-US" sz="3200" spc="-1" strike="noStrike">
                <a:solidFill>
                  <a:srgbClr val="c0504d"/>
                </a:solidFill>
                <a:latin typeface="Courier New Bold"/>
              </a:rPr>
              <a:t>float</a:t>
            </a:r>
            <a:r>
              <a:rPr b="1" lang="en-US" sz="3200" spc="-1" strike="noStrike">
                <a:solidFill>
                  <a:srgbClr val="000000"/>
                </a:solidFill>
                <a:latin typeface="Courier New Bold"/>
              </a:rPr>
              <a:t> *A, </a:t>
            </a:r>
            <a:r>
              <a:rPr b="1" lang="en-US" sz="3200" spc="-1" strike="noStrike">
                <a:solidFill>
                  <a:srgbClr val="c0504d"/>
                </a:solidFill>
                <a:latin typeface="Courier New Bold"/>
              </a:rPr>
              <a:t>float</a:t>
            </a:r>
            <a:r>
              <a:rPr b="1" lang="en-US" sz="3200" spc="-1" strike="noStrike">
                <a:solidFill>
                  <a:srgbClr val="000000"/>
                </a:solidFill>
                <a:latin typeface="Courier New Bold"/>
              </a:rPr>
              <a:t> *B, </a:t>
            </a:r>
            <a:r>
              <a:rPr b="1" lang="en-US" sz="3200" spc="-1" strike="noStrike">
                <a:solidFill>
                  <a:srgbClr val="c0504d"/>
                </a:solidFill>
                <a:latin typeface="Courier New Bold"/>
              </a:rPr>
              <a:t>float</a:t>
            </a:r>
            <a:r>
              <a:rPr b="1" lang="en-US" sz="3200" spc="-1" strike="noStrike">
                <a:solidFill>
                  <a:srgbClr val="000000"/>
                </a:solidFill>
                <a:latin typeface="Courier New Bold"/>
              </a:rPr>
              <a:t> *C)</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c0504d"/>
                </a:solidFill>
                <a:latin typeface="Courier New Bold"/>
              </a:rPr>
              <a:t>int </a:t>
            </a:r>
            <a:r>
              <a:rPr b="1" lang="en-US" sz="3200" spc="-1" strike="noStrike">
                <a:solidFill>
                  <a:srgbClr val="000000"/>
                </a:solidFill>
                <a:latin typeface="Courier New Bold"/>
              </a:rPr>
              <a:t>i, j, k;</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(i = 0; i &lt; N; i++) {</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(j = 0; j &lt; N; j++) {</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 C(i, j) = sum(over k) A(i,k) * B(k,j)</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4f81bd"/>
                </a:solidFill>
                <a:latin typeface="Courier New Bold"/>
              </a:rPr>
              <a:t>for</a:t>
            </a:r>
            <a:r>
              <a:rPr b="1" lang="en-US" sz="3200" spc="-1" strike="noStrike">
                <a:solidFill>
                  <a:srgbClr val="000000"/>
                </a:solidFill>
                <a:latin typeface="Courier New Bold"/>
              </a:rPr>
              <a:t> (k = 0; k &lt; N; k++) {  </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C[i*N+j] += A[i*N+k] * B[k*N+j];</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    </a:t>
            </a:r>
            <a:r>
              <a:rPr b="1" lang="en-US" sz="3200" spc="-1" strike="noStrike">
                <a:solidFill>
                  <a:srgbClr val="000000"/>
                </a:solidFill>
                <a:latin typeface="Courier New Bold"/>
              </a:rPr>
              <a:t>}</a:t>
            </a:r>
            <a:endParaRPr b="0" lang="en-US" sz="3200" spc="-1" strike="noStrike">
              <a:solidFill>
                <a:srgbClr val="000000"/>
              </a:solidFill>
              <a:latin typeface="Letter Gothic Std"/>
            </a:endParaRPr>
          </a:p>
          <a:p>
            <a:pPr>
              <a:lnSpc>
                <a:spcPct val="100000"/>
              </a:lnSpc>
              <a:spcBef>
                <a:spcPts val="641"/>
              </a:spcBef>
            </a:pPr>
            <a:r>
              <a:rPr b="1" lang="en-US" sz="3200" spc="-1" strike="noStrike">
                <a:solidFill>
                  <a:srgbClr val="000000"/>
                </a:solidFill>
                <a:latin typeface="Courier New Bold"/>
              </a:rPr>
              <a:t>}</a:t>
            </a:r>
            <a:endParaRPr b="0" lang="en-US" sz="3200" spc="-1" strike="noStrike">
              <a:solidFill>
                <a:srgbClr val="000000"/>
              </a:solidFill>
              <a:latin typeface="Letter Gothic Std"/>
            </a:endParaRPr>
          </a:p>
        </p:txBody>
      </p:sp>
      <p:sp>
        <p:nvSpPr>
          <p:cNvPr id="1410" name="CustomShape 3"/>
          <p:cNvSpPr/>
          <p:nvPr/>
        </p:nvSpPr>
        <p:spPr>
          <a:xfrm>
            <a:off x="10800" y="1052640"/>
            <a:ext cx="8964000" cy="100512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2000" spc="-1" strike="noStrike">
                <a:solidFill>
                  <a:srgbClr val="8064a2"/>
                </a:solidFill>
                <a:latin typeface="Courier New Bold"/>
              </a:rPr>
              <a:t>__kernel </a:t>
            </a:r>
            <a:r>
              <a:rPr b="1" lang="en-US" sz="2000" spc="-1" strike="noStrike">
                <a:solidFill>
                  <a:srgbClr val="c0504d"/>
                </a:solidFill>
                <a:latin typeface="Courier New Bold"/>
              </a:rPr>
              <a:t>void</a:t>
            </a:r>
            <a:r>
              <a:rPr b="1" lang="en-US" sz="2000" spc="-1" strike="noStrike">
                <a:solidFill>
                  <a:srgbClr val="000000"/>
                </a:solidFill>
                <a:latin typeface="Courier New Bold"/>
              </a:rPr>
              <a:t> </a:t>
            </a:r>
            <a:r>
              <a:rPr b="1" lang="en-US" sz="2000" spc="-1" strike="noStrike">
                <a:solidFill>
                  <a:srgbClr val="17375e"/>
                </a:solidFill>
                <a:latin typeface="Courier New Bold"/>
              </a:rPr>
              <a:t>mat_mul</a:t>
            </a:r>
            <a:r>
              <a:rPr b="1" lang="en-US" sz="2000" spc="-1" strike="noStrike">
                <a:solidFill>
                  <a:srgbClr val="000000"/>
                </a:solidFill>
                <a:latin typeface="Courier New Bold"/>
              </a:rPr>
              <a:t>(</a:t>
            </a:r>
            <a:endParaRPr b="0" lang="en-US" sz="2000" spc="-1" strike="noStrike">
              <a:latin typeface="Arial"/>
            </a:endParaRPr>
          </a:p>
          <a:p>
            <a:pPr>
              <a:lnSpc>
                <a:spcPct val="100000"/>
              </a:lnSpc>
            </a:pPr>
            <a:r>
              <a:rPr b="1" lang="en-US" sz="2000" spc="-1" strike="noStrike">
                <a:solidFill>
                  <a:srgbClr val="c0504d"/>
                </a:solidFill>
                <a:latin typeface="Courier New Bold"/>
              </a:rPr>
              <a:t> </a:t>
            </a:r>
            <a:r>
              <a:rPr b="1" lang="en-US" sz="2000" spc="-1" strike="noStrike">
                <a:solidFill>
                  <a:srgbClr val="c0504d"/>
                </a:solidFill>
                <a:latin typeface="Courier New Bold"/>
              </a:rPr>
              <a:t>const int </a:t>
            </a:r>
            <a:r>
              <a:rPr b="1" lang="en-US" sz="2000" spc="-1" strike="noStrike">
                <a:solidFill>
                  <a:srgbClr val="000000"/>
                </a:solidFill>
                <a:latin typeface="Courier New Bold"/>
              </a:rPr>
              <a:t>N,</a:t>
            </a:r>
            <a:endParaRPr b="0" lang="en-US" sz="2000" spc="-1" strike="noStrike">
              <a:latin typeface="Arial"/>
            </a:endParaRPr>
          </a:p>
          <a:p>
            <a:pPr>
              <a:lnSpc>
                <a:spcPct val="100000"/>
              </a:lnSpc>
            </a:pP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*A,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*B,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*C)</a:t>
            </a:r>
            <a:endParaRPr b="0" lang="en-US" sz="2000" spc="-1" strike="noStrike">
              <a:latin typeface="Arial"/>
            </a:endParaRPr>
          </a:p>
        </p:txBody>
      </p:sp>
      <p:sp>
        <p:nvSpPr>
          <p:cNvPr id="1411" name="CustomShape 4"/>
          <p:cNvSpPr/>
          <p:nvPr/>
        </p:nvSpPr>
        <p:spPr>
          <a:xfrm>
            <a:off x="4356000" y="5085360"/>
            <a:ext cx="3930120" cy="10044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c0504d"/>
                </a:solidFill>
                <a:latin typeface="Trebuchet MS"/>
              </a:rPr>
              <a:t>Mark as a kernel function and specify memory qualifiers</a:t>
            </a:r>
            <a:endParaRPr b="0" lang="en-US" sz="2000" spc="-1" strike="noStrike">
              <a:latin typeface="Arial"/>
            </a:endParaRPr>
          </a:p>
        </p:txBody>
      </p:sp>
    </p:spTree>
  </p:cSld>
  <p:timing>
    <p:tnLst>
      <p:par>
        <p:cTn id="96" dur="indefinite" restart="never" nodeType="tmRoot">
          <p:childTnLst>
            <p:seq>
              <p:cTn id="97" dur="indefinite" nodeType="mainSeq">
                <p:childTnLst>
                  <p:par>
                    <p:cTn id="98" fill="hold">
                      <p:stCondLst>
                        <p:cond delay="indefinite"/>
                      </p:stCondLst>
                      <p:childTnLst>
                        <p:par>
                          <p:cTn id="99" fill="hold">
                            <p:stCondLst>
                              <p:cond delay="0"/>
                            </p:stCondLst>
                            <p:childTnLst>
                              <p:par>
                                <p:cTn id="100" nodeType="clickEffect" fill="hold" presetClass="entr" presetID="42">
                                  <p:stCondLst>
                                    <p:cond delay="0"/>
                                  </p:stCondLst>
                                  <p:childTnLst>
                                    <p:set>
                                      <p:cBhvr>
                                        <p:cTn id="101" dur="1" fill="hold">
                                          <p:stCondLst>
                                            <p:cond delay="0"/>
                                          </p:stCondLst>
                                        </p:cTn>
                                        <p:tgtEl>
                                          <p:spTgt spid="1410"/>
                                        </p:tgtEl>
                                        <p:attrNameLst>
                                          <p:attrName>style.visibility</p:attrName>
                                        </p:attrNameLst>
                                      </p:cBhvr>
                                      <p:to>
                                        <p:strVal val="visible"/>
                                      </p:to>
                                    </p:set>
                                    <p:animEffect filter="fade" transition="in">
                                      <p:cBhvr additive="repl">
                                        <p:cTn id="102" dur="500"/>
                                        <p:tgtEl>
                                          <p:spTgt spid="1410"/>
                                        </p:tgtEl>
                                      </p:cBhvr>
                                    </p:animEffect>
                                    <p:anim calcmode="lin" valueType="num">
                                      <p:cBhvr additive="repl">
                                        <p:cTn id="103" dur="500" fill="hold"/>
                                        <p:tgtEl>
                                          <p:spTgt spid="1410"/>
                                        </p:tgtEl>
                                        <p:attrNameLst>
                                          <p:attrName>ppt_x</p:attrName>
                                        </p:attrNameLst>
                                      </p:cBhvr>
                                      <p:tavLst>
                                        <p:tav tm="0">
                                          <p:val>
                                            <p:strVal val="#ppt_x"/>
                                          </p:val>
                                        </p:tav>
                                        <p:tav tm="100000">
                                          <p:val>
                                            <p:strVal val="#ppt_x"/>
                                          </p:val>
                                        </p:tav>
                                      </p:tavLst>
                                    </p:anim>
                                    <p:anim calcmode="lin" valueType="num">
                                      <p:cBhvr additive="repl">
                                        <p:cTn id="104" dur="500" fill="hold"/>
                                        <p:tgtEl>
                                          <p:spTgt spid="1410"/>
                                        </p:tgtEl>
                                        <p:attrNameLst>
                                          <p:attrName>ppt_y</p:attrName>
                                        </p:attrNameLst>
                                      </p:cBhvr>
                                      <p:tavLst>
                                        <p:tav tm="0">
                                          <p:val>
                                            <p:strVal val="#ppt_y+.1"/>
                                          </p:val>
                                        </p:tav>
                                        <p:tav tm="100000">
                                          <p:val>
                                            <p:strVal val="#ppt_y"/>
                                          </p:val>
                                        </p:tav>
                                      </p:tavLst>
                                    </p:anim>
                                  </p:childTnLst>
                                </p:cTn>
                              </p:par>
                              <p:par>
                                <p:cTn id="105" nodeType="withEffect" fill="hold" presetClass="entr" presetID="1">
                                  <p:stCondLst>
                                    <p:cond delay="0"/>
                                  </p:stCondLst>
                                  <p:childTnLst>
                                    <p:set>
                                      <p:cBhvr>
                                        <p:cTn id="106" dur="1" fill="hold">
                                          <p:stCondLst>
                                            <p:cond delay="0"/>
                                          </p:stCondLst>
                                        </p:cTn>
                                        <p:tgtEl>
                                          <p:spTgt spid="141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TextShape 1"/>
          <p:cNvSpPr txBox="1"/>
          <p:nvPr/>
        </p:nvSpPr>
        <p:spPr>
          <a:xfrm>
            <a:off x="-12960" y="1194480"/>
            <a:ext cx="9143640" cy="5114520"/>
          </a:xfrm>
          <a:prstGeom prst="rect">
            <a:avLst/>
          </a:prstGeom>
          <a:noFill/>
          <a:ln>
            <a:noFill/>
          </a:ln>
        </p:spPr>
        <p:txBody>
          <a:bodyPr/>
          <a:p>
            <a:pPr>
              <a:lnSpc>
                <a:spcPct val="100000"/>
              </a:lnSpc>
              <a:spcBef>
                <a:spcPts val="400"/>
              </a:spcBef>
            </a:pPr>
            <a:r>
              <a:rPr b="1" lang="en-US" sz="2000" spc="-1" strike="noStrike">
                <a:solidFill>
                  <a:srgbClr val="8064a2"/>
                </a:solidFill>
                <a:latin typeface="Courier New Bold"/>
              </a:rPr>
              <a:t>__kernel </a:t>
            </a:r>
            <a:r>
              <a:rPr b="1" lang="en-US" sz="2000" spc="-1" strike="noStrike">
                <a:solidFill>
                  <a:srgbClr val="c0504d"/>
                </a:solidFill>
                <a:latin typeface="Courier New Bold"/>
              </a:rPr>
              <a:t>void</a:t>
            </a:r>
            <a:r>
              <a:rPr b="1" lang="en-US" sz="2000" spc="-1" strike="noStrike">
                <a:solidFill>
                  <a:srgbClr val="000000"/>
                </a:solidFill>
                <a:latin typeface="Courier New Bold"/>
              </a:rPr>
              <a:t> </a:t>
            </a:r>
            <a:r>
              <a:rPr b="1" lang="en-US" sz="2000" spc="-1" strike="noStrike">
                <a:solidFill>
                  <a:srgbClr val="17375e"/>
                </a:solidFill>
                <a:latin typeface="Courier New Bold"/>
              </a:rPr>
              <a:t>mat_mul</a:t>
            </a: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c0504d"/>
                </a:solidFill>
                <a:latin typeface="Courier New Bold"/>
              </a:rPr>
              <a:t>  </a:t>
            </a:r>
            <a:r>
              <a:rPr b="1" lang="en-US" sz="2000" spc="-1" strike="noStrike">
                <a:solidFill>
                  <a:srgbClr val="c0504d"/>
                </a:solidFill>
                <a:latin typeface="Courier New Bold"/>
              </a:rPr>
              <a:t>const int </a:t>
            </a:r>
            <a:r>
              <a:rPr b="1" lang="en-US" sz="2000" spc="-1" strike="noStrike">
                <a:solidFill>
                  <a:srgbClr val="000000"/>
                </a:solidFill>
                <a:latin typeface="Courier New Bold"/>
              </a:rPr>
              <a:t>N,</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8064a2"/>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*A,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*B,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*C)</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int </a:t>
            </a:r>
            <a:r>
              <a:rPr b="1" lang="en-US" sz="2000" spc="-1" strike="noStrike">
                <a:solidFill>
                  <a:srgbClr val="000000"/>
                </a:solidFill>
                <a:latin typeface="Courier New Bold"/>
              </a:rPr>
              <a:t>i, j, k;</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(i = 0; i &lt; N; i++)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(j = 0; j &lt; N; j++)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(k = 0; k &lt; N; k++) {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 C(i, j) = sum(over k) A(i,k) * B(k,j)</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C[i*N+j] += A[i*N+k] * B[k*N+j];</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p:txBody>
      </p:sp>
      <p:sp>
        <p:nvSpPr>
          <p:cNvPr id="1413" name="TextShape 2"/>
          <p:cNvSpPr txBox="1"/>
          <p:nvPr/>
        </p:nvSpPr>
        <p:spPr>
          <a:xfrm>
            <a:off x="107640" y="-90360"/>
            <a:ext cx="8928720" cy="1142640"/>
          </a:xfrm>
          <a:prstGeom prst="rect">
            <a:avLst/>
          </a:prstGeom>
          <a:noFill/>
          <a:ln>
            <a:noFill/>
          </a:ln>
        </p:spPr>
        <p:txBody>
          <a:bodyPr anchor="ctr"/>
          <a:p>
            <a:pPr algn="ctr">
              <a:lnSpc>
                <a:spcPct val="100000"/>
              </a:lnSpc>
            </a:pPr>
            <a:r>
              <a:rPr b="0" lang="en-US" sz="3200" spc="-1" strike="noStrike">
                <a:solidFill>
                  <a:srgbClr val="000000"/>
                </a:solidFill>
                <a:latin typeface="Trebuchet MS"/>
              </a:rPr>
              <a:t>Matrix multiplication: OpenCL kernel (2/2)</a:t>
            </a:r>
            <a:endParaRPr b="0" lang="en-US" sz="3200" spc="-1" strike="noStrike">
              <a:solidFill>
                <a:srgbClr val="000000"/>
              </a:solidFill>
              <a:latin typeface="Letter Gothic Std"/>
            </a:endParaRPr>
          </a:p>
        </p:txBody>
      </p:sp>
      <p:sp>
        <p:nvSpPr>
          <p:cNvPr id="1414" name="CustomShape 3"/>
          <p:cNvSpPr/>
          <p:nvPr/>
        </p:nvSpPr>
        <p:spPr>
          <a:xfrm>
            <a:off x="611640" y="3069000"/>
            <a:ext cx="4968360" cy="700200"/>
          </a:xfrm>
          <a:prstGeom prst="rect">
            <a:avLst/>
          </a:prstGeom>
          <a:solidFill>
            <a:schemeClr val="bg1"/>
          </a:solidFill>
          <a:ln>
            <a:solidFill>
              <a:schemeClr val="accent4"/>
            </a:solid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Courier New Bold"/>
              </a:rPr>
              <a:t>i = </a:t>
            </a:r>
            <a:r>
              <a:rPr b="1" lang="en-US" sz="2000" spc="-1" strike="noStrike">
                <a:solidFill>
                  <a:srgbClr val="17375e"/>
                </a:solidFill>
                <a:latin typeface="Courier New Bold"/>
              </a:rPr>
              <a:t>get_global_id</a:t>
            </a:r>
            <a:r>
              <a:rPr b="1" lang="en-US" sz="2000" spc="-1" strike="noStrike">
                <a:solidFill>
                  <a:srgbClr val="000000"/>
                </a:solidFill>
                <a:latin typeface="Courier New Bold"/>
              </a:rPr>
              <a:t>(0);</a:t>
            </a:r>
            <a:endParaRPr b="0" lang="en-US" sz="2000" spc="-1" strike="noStrike">
              <a:latin typeface="Arial"/>
            </a:endParaRPr>
          </a:p>
          <a:p>
            <a:pPr>
              <a:lnSpc>
                <a:spcPct val="100000"/>
              </a:lnSpc>
            </a:pPr>
            <a:r>
              <a:rPr b="1" lang="en-US" sz="2000" spc="-1" strike="noStrike">
                <a:solidFill>
                  <a:srgbClr val="000000"/>
                </a:solidFill>
                <a:latin typeface="Courier New Bold"/>
              </a:rPr>
              <a:t>j = </a:t>
            </a:r>
            <a:r>
              <a:rPr b="1" lang="en-US" sz="2000" spc="-1" strike="noStrike">
                <a:solidFill>
                  <a:srgbClr val="17375e"/>
                </a:solidFill>
                <a:latin typeface="Courier New Bold"/>
              </a:rPr>
              <a:t>get_global_id</a:t>
            </a:r>
            <a:r>
              <a:rPr b="1" lang="en-US" sz="2000" spc="-1" strike="noStrike">
                <a:solidFill>
                  <a:srgbClr val="000000"/>
                </a:solidFill>
                <a:latin typeface="Courier New Bold"/>
              </a:rPr>
              <a:t>(1);</a:t>
            </a:r>
            <a:endParaRPr b="0" lang="en-US" sz="2000" spc="-1" strike="noStrike">
              <a:latin typeface="Arial"/>
            </a:endParaRPr>
          </a:p>
        </p:txBody>
      </p:sp>
      <p:sp>
        <p:nvSpPr>
          <p:cNvPr id="1415" name="CustomShape 4"/>
          <p:cNvSpPr/>
          <p:nvPr/>
        </p:nvSpPr>
        <p:spPr>
          <a:xfrm>
            <a:off x="5213520" y="5455080"/>
            <a:ext cx="3930120" cy="10044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c0504d"/>
                </a:solidFill>
                <a:latin typeface="Trebuchet MS"/>
              </a:rPr>
              <a:t>Remove outer loops and set work-item co-ordinates</a:t>
            </a:r>
            <a:endParaRPr b="0" lang="en-US" sz="2000" spc="-1" strike="noStrike">
              <a:latin typeface="Arial"/>
            </a:endParaRPr>
          </a:p>
        </p:txBody>
      </p:sp>
      <p:sp>
        <p:nvSpPr>
          <p:cNvPr id="1416" name="CustomShape 5"/>
          <p:cNvSpPr/>
          <p:nvPr/>
        </p:nvSpPr>
        <p:spPr>
          <a:xfrm>
            <a:off x="467640" y="5298840"/>
            <a:ext cx="1656000" cy="7002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07" dur="indefinite" restart="never" nodeType="tmRoot">
          <p:childTnLst>
            <p:seq>
              <p:cTn id="108" dur="indefinite" nodeType="mainSeq">
                <p:childTnLst>
                  <p:par>
                    <p:cTn id="109" fill="hold">
                      <p:stCondLst>
                        <p:cond delay="indefinite"/>
                      </p:stCondLst>
                      <p:childTnLst>
                        <p:par>
                          <p:cTn id="110" fill="hold">
                            <p:stCondLst>
                              <p:cond delay="0"/>
                            </p:stCondLst>
                            <p:childTnLst>
                              <p:par>
                                <p:cTn id="111" nodeType="clickEffect" fill="hold" presetClass="entr" presetID="42">
                                  <p:stCondLst>
                                    <p:cond delay="0"/>
                                  </p:stCondLst>
                                  <p:childTnLst>
                                    <p:set>
                                      <p:cBhvr>
                                        <p:cTn id="112" dur="1" fill="hold">
                                          <p:stCondLst>
                                            <p:cond delay="0"/>
                                          </p:stCondLst>
                                        </p:cTn>
                                        <p:tgtEl>
                                          <p:spTgt spid="1414"/>
                                        </p:tgtEl>
                                        <p:attrNameLst>
                                          <p:attrName>style.visibility</p:attrName>
                                        </p:attrNameLst>
                                      </p:cBhvr>
                                      <p:to>
                                        <p:strVal val="visible"/>
                                      </p:to>
                                    </p:set>
                                    <p:animEffect filter="fade" transition="in">
                                      <p:cBhvr additive="repl">
                                        <p:cTn id="113" dur="500"/>
                                        <p:tgtEl>
                                          <p:spTgt spid="1414"/>
                                        </p:tgtEl>
                                      </p:cBhvr>
                                    </p:animEffect>
                                    <p:anim calcmode="lin" valueType="num">
                                      <p:cBhvr additive="repl">
                                        <p:cTn id="114" dur="500" fill="hold"/>
                                        <p:tgtEl>
                                          <p:spTgt spid="1414"/>
                                        </p:tgtEl>
                                        <p:attrNameLst>
                                          <p:attrName>ppt_x</p:attrName>
                                        </p:attrNameLst>
                                      </p:cBhvr>
                                      <p:tavLst>
                                        <p:tav tm="0">
                                          <p:val>
                                            <p:strVal val="#ppt_x"/>
                                          </p:val>
                                        </p:tav>
                                        <p:tav tm="100000">
                                          <p:val>
                                            <p:strVal val="#ppt_x"/>
                                          </p:val>
                                        </p:tav>
                                      </p:tavLst>
                                    </p:anim>
                                    <p:anim calcmode="lin" valueType="num">
                                      <p:cBhvr additive="repl">
                                        <p:cTn id="115" dur="500" fill="hold"/>
                                        <p:tgtEl>
                                          <p:spTgt spid="1414"/>
                                        </p:tgtEl>
                                        <p:attrNameLst>
                                          <p:attrName>ppt_y</p:attrName>
                                        </p:attrNameLst>
                                      </p:cBhvr>
                                      <p:tavLst>
                                        <p:tav tm="0">
                                          <p:val>
                                            <p:strVal val="#ppt_y+.1"/>
                                          </p:val>
                                        </p:tav>
                                        <p:tav tm="100000">
                                          <p:val>
                                            <p:strVal val="#ppt_y"/>
                                          </p:val>
                                        </p:tav>
                                      </p:tavLst>
                                    </p:anim>
                                  </p:childTnLst>
                                </p:cTn>
                              </p:par>
                              <p:par>
                                <p:cTn id="116" nodeType="withEffect" fill="hold" presetClass="entr" presetID="1">
                                  <p:stCondLst>
                                    <p:cond delay="0"/>
                                  </p:stCondLst>
                                  <p:childTnLst>
                                    <p:set>
                                      <p:cBhvr>
                                        <p:cTn id="117" dur="1" fill="hold">
                                          <p:stCondLst>
                                            <p:cond delay="0"/>
                                          </p:stCondLst>
                                        </p:cTn>
                                        <p:tgtEl>
                                          <p:spTgt spid="1415"/>
                                        </p:tgtEl>
                                        <p:attrNameLst>
                                          <p:attrName>style.visibility</p:attrName>
                                        </p:attrNameLst>
                                      </p:cBhvr>
                                      <p:to>
                                        <p:strVal val="visible"/>
                                      </p:to>
                                    </p:set>
                                  </p:childTnLst>
                                </p:cTn>
                              </p:par>
                              <p:par>
                                <p:cTn id="118" nodeType="withEffect" fill="hold" presetClass="entr" presetID="42">
                                  <p:stCondLst>
                                    <p:cond delay="0"/>
                                  </p:stCondLst>
                                  <p:childTnLst>
                                    <p:set>
                                      <p:cBhvr>
                                        <p:cTn id="119" dur="1" fill="hold">
                                          <p:stCondLst>
                                            <p:cond delay="0"/>
                                          </p:stCondLst>
                                        </p:cTn>
                                        <p:tgtEl>
                                          <p:spTgt spid="1416"/>
                                        </p:tgtEl>
                                        <p:attrNameLst>
                                          <p:attrName>style.visibility</p:attrName>
                                        </p:attrNameLst>
                                      </p:cBhvr>
                                      <p:to>
                                        <p:strVal val="visible"/>
                                      </p:to>
                                    </p:set>
                                    <p:animEffect filter="fade" transition="in">
                                      <p:cBhvr additive="repl">
                                        <p:cTn id="120" dur="500"/>
                                        <p:tgtEl>
                                          <p:spTgt spid="1416"/>
                                        </p:tgtEl>
                                      </p:cBhvr>
                                    </p:animEffect>
                                    <p:anim calcmode="lin" valueType="num">
                                      <p:cBhvr additive="repl">
                                        <p:cTn id="121" dur="500" fill="hold"/>
                                        <p:tgtEl>
                                          <p:spTgt spid="1416"/>
                                        </p:tgtEl>
                                        <p:attrNameLst>
                                          <p:attrName>ppt_x</p:attrName>
                                        </p:attrNameLst>
                                      </p:cBhvr>
                                      <p:tavLst>
                                        <p:tav tm="0">
                                          <p:val>
                                            <p:strVal val="#ppt_x"/>
                                          </p:val>
                                        </p:tav>
                                        <p:tav tm="100000">
                                          <p:val>
                                            <p:strVal val="#ppt_x"/>
                                          </p:val>
                                        </p:tav>
                                      </p:tavLst>
                                    </p:anim>
                                    <p:anim calcmode="lin" valueType="num">
                                      <p:cBhvr additive="repl">
                                        <p:cTn id="122" dur="500" fill="hold"/>
                                        <p:tgtEl>
                                          <p:spTgt spid="141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TextShape 1"/>
          <p:cNvSpPr txBox="1"/>
          <p:nvPr/>
        </p:nvSpPr>
        <p:spPr>
          <a:xfrm>
            <a:off x="107640" y="1700640"/>
            <a:ext cx="8928720" cy="4425120"/>
          </a:xfrm>
          <a:prstGeom prst="rect">
            <a:avLst/>
          </a:prstGeom>
          <a:noFill/>
          <a:ln>
            <a:noFill/>
          </a:ln>
        </p:spPr>
        <p:txBody>
          <a:bodyPr>
            <a:normAutofit/>
          </a:bodyPr>
          <a:p>
            <a:pPr>
              <a:lnSpc>
                <a:spcPct val="100000"/>
              </a:lnSpc>
              <a:spcBef>
                <a:spcPts val="400"/>
              </a:spcBef>
            </a:pPr>
            <a:r>
              <a:rPr b="1" lang="en-US" sz="2000" spc="-1" strike="noStrike">
                <a:solidFill>
                  <a:srgbClr val="8064a2"/>
                </a:solidFill>
                <a:latin typeface="Courier New Bold"/>
              </a:rPr>
              <a:t>__kernel </a:t>
            </a:r>
            <a:r>
              <a:rPr b="1" lang="en-US" sz="2000" spc="-1" strike="noStrike">
                <a:solidFill>
                  <a:srgbClr val="c0504d"/>
                </a:solidFill>
                <a:latin typeface="Courier New Bold"/>
              </a:rPr>
              <a:t>void</a:t>
            </a:r>
            <a:r>
              <a:rPr b="1" lang="en-US" sz="2000" spc="-1" strike="noStrike">
                <a:solidFill>
                  <a:srgbClr val="000000"/>
                </a:solidFill>
                <a:latin typeface="Courier New Bold"/>
              </a:rPr>
              <a:t> </a:t>
            </a:r>
            <a:r>
              <a:rPr b="1" lang="en-US" sz="2000" spc="-1" strike="noStrike">
                <a:solidFill>
                  <a:srgbClr val="17375e"/>
                </a:solidFill>
                <a:latin typeface="Courier New Bold"/>
              </a:rPr>
              <a:t>mat_mul</a:t>
            </a: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c0504d"/>
                </a:solidFill>
                <a:latin typeface="Courier New Bold"/>
              </a:rPr>
              <a:t> </a:t>
            </a:r>
            <a:r>
              <a:rPr b="1" lang="en-US" sz="2000" spc="-1" strike="noStrike">
                <a:solidFill>
                  <a:srgbClr val="c0504d"/>
                </a:solidFill>
                <a:latin typeface="Courier New Bold"/>
              </a:rPr>
              <a:t>const int </a:t>
            </a:r>
            <a:r>
              <a:rPr b="1" lang="en-US" sz="2000" spc="-1" strike="noStrike">
                <a:solidFill>
                  <a:srgbClr val="000000"/>
                </a:solidFill>
                <a:latin typeface="Courier New Bold"/>
              </a:rPr>
              <a:t>N,</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8064a2"/>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*A,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*B,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*C)</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int </a:t>
            </a:r>
            <a:r>
              <a:rPr b="1" lang="en-US" sz="2000" spc="-1" strike="noStrike">
                <a:solidFill>
                  <a:srgbClr val="000000"/>
                </a:solidFill>
                <a:latin typeface="Courier New Bold"/>
              </a:rPr>
              <a:t>i, j, k;</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i = </a:t>
            </a:r>
            <a:r>
              <a:rPr b="1" lang="en-US" sz="2000" spc="-1" strike="noStrike">
                <a:solidFill>
                  <a:srgbClr val="17375e"/>
                </a:solidFill>
                <a:latin typeface="Courier New Bold"/>
              </a:rPr>
              <a:t>get_global_id</a:t>
            </a:r>
            <a:r>
              <a:rPr b="1" lang="en-US" sz="2000" spc="-1" strike="noStrike">
                <a:solidFill>
                  <a:srgbClr val="000000"/>
                </a:solidFill>
                <a:latin typeface="Courier New Bold"/>
              </a:rPr>
              <a:t>(0);</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j = </a:t>
            </a:r>
            <a:r>
              <a:rPr b="1" lang="en-US" sz="2000" spc="-1" strike="noStrike">
                <a:solidFill>
                  <a:srgbClr val="17375e"/>
                </a:solidFill>
                <a:latin typeface="Courier New Bold"/>
              </a:rPr>
              <a:t>get_global_id</a:t>
            </a:r>
            <a:r>
              <a:rPr b="1" lang="en-US" sz="2000" spc="-1" strike="noStrike">
                <a:solidFill>
                  <a:srgbClr val="000000"/>
                </a:solidFill>
                <a:latin typeface="Courier New Bold"/>
              </a:rPr>
              <a:t>(1);</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 C(i, j) = sum(over k) A(i,k) * B(k,j)</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(k = 0; k &lt; N; k++) { </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C[i*N+j] += A[i*N+k] * B[k*N+j];</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000000"/>
                </a:solidFill>
                <a:latin typeface="Courier New Bold"/>
              </a:rPr>
              <a:t>}</a:t>
            </a:r>
            <a:endParaRPr b="0" lang="en-US" sz="2000" spc="-1" strike="noStrike">
              <a:solidFill>
                <a:srgbClr val="000000"/>
              </a:solidFill>
              <a:latin typeface="Letter Gothic Std"/>
            </a:endParaRPr>
          </a:p>
        </p:txBody>
      </p:sp>
      <p:sp>
        <p:nvSpPr>
          <p:cNvPr id="1418" name="TextShape 2"/>
          <p:cNvSpPr txBox="1"/>
          <p:nvPr/>
        </p:nvSpPr>
        <p:spPr>
          <a:xfrm>
            <a:off x="107640" y="-90360"/>
            <a:ext cx="8928720" cy="1142640"/>
          </a:xfrm>
          <a:prstGeom prst="rect">
            <a:avLst/>
          </a:prstGeom>
          <a:noFill/>
          <a:ln>
            <a:noFill/>
          </a:ln>
        </p:spPr>
        <p:txBody>
          <a:bodyPr anchor="ctr"/>
          <a:p>
            <a:pPr algn="ctr">
              <a:lnSpc>
                <a:spcPct val="100000"/>
              </a:lnSpc>
            </a:pPr>
            <a:r>
              <a:rPr b="0" lang="en-US" sz="3200" spc="-1" strike="noStrike">
                <a:solidFill>
                  <a:srgbClr val="000000"/>
                </a:solidFill>
                <a:latin typeface="Trebuchet MS"/>
              </a:rPr>
              <a:t>Matrix multiplication: OpenCL kernel</a:t>
            </a:r>
            <a:endParaRPr b="0" lang="en-US" sz="3200" spc="-1" strike="noStrike">
              <a:solidFill>
                <a:srgbClr val="000000"/>
              </a:solidFill>
              <a:latin typeface="Letter Gothic Std"/>
            </a:endParaRPr>
          </a:p>
        </p:txBody>
      </p:sp>
    </p:spTree>
  </p:cSld>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TextShape 1"/>
          <p:cNvSpPr txBox="1"/>
          <p:nvPr/>
        </p:nvSpPr>
        <p:spPr>
          <a:xfrm>
            <a:off x="0" y="2224440"/>
            <a:ext cx="3491640" cy="3744000"/>
          </a:xfrm>
          <a:prstGeom prst="rect">
            <a:avLst/>
          </a:prstGeom>
          <a:noFill/>
          <a:ln>
            <a:noFill/>
          </a:ln>
        </p:spPr>
        <p:txBody>
          <a:bodyPr>
            <a:normAutofit/>
          </a:bodyPr>
          <a:p>
            <a:pPr>
              <a:lnSpc>
                <a:spcPct val="100000"/>
              </a:lnSpc>
              <a:spcBef>
                <a:spcPts val="400"/>
              </a:spcBef>
            </a:pPr>
            <a:r>
              <a:rPr b="1" lang="en-US" sz="2000" spc="-1" strike="noStrike">
                <a:solidFill>
                  <a:srgbClr val="8064a2"/>
                </a:solidFill>
                <a:latin typeface="Courier New Bold"/>
              </a:rPr>
              <a:t>__kernel </a:t>
            </a:r>
            <a:r>
              <a:rPr b="1" lang="en-US" sz="2000" spc="-1" strike="noStrike">
                <a:solidFill>
                  <a:srgbClr val="c0504d"/>
                </a:solidFill>
                <a:latin typeface="Courier New Bold"/>
              </a:rPr>
              <a:t>void</a:t>
            </a:r>
            <a:r>
              <a:rPr b="1" lang="en-US" sz="2000" spc="-1" strike="noStrike">
                <a:solidFill>
                  <a:srgbClr val="000000"/>
                </a:solidFill>
                <a:latin typeface="Courier New Bold"/>
              </a:rPr>
              <a:t> </a:t>
            </a:r>
            <a:r>
              <a:rPr b="1" lang="en-US" sz="2000" spc="-1" strike="noStrike">
                <a:solidFill>
                  <a:srgbClr val="17375e"/>
                </a:solidFill>
                <a:latin typeface="Courier New Bold"/>
              </a:rPr>
              <a:t>mmul</a:t>
            </a:r>
            <a:r>
              <a:rPr b="1" lang="en-US" sz="2000" spc="-1" strike="noStrike">
                <a:solidFill>
                  <a:srgbClr val="000000"/>
                </a:solidFill>
                <a:latin typeface="Courier New Bold"/>
              </a:rPr>
              <a:t>(</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c0504d"/>
                </a:solidFill>
                <a:latin typeface="Courier New Bold"/>
              </a:rPr>
              <a:t>   </a:t>
            </a:r>
            <a:r>
              <a:rPr b="1" lang="en-US" sz="2000" spc="-1" strike="noStrike">
                <a:solidFill>
                  <a:srgbClr val="c0504d"/>
                </a:solidFill>
                <a:latin typeface="Courier New Bold"/>
              </a:rPr>
              <a:t>const int </a:t>
            </a:r>
            <a:r>
              <a:rPr b="1" lang="en-US" sz="2000" spc="-1" strike="noStrike">
                <a:solidFill>
                  <a:srgbClr val="000000"/>
                </a:solidFill>
                <a:latin typeface="Courier New Bold"/>
              </a:rPr>
              <a:t>N,</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8064a2"/>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*A,</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9bbb59"/>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*B,</a:t>
            </a:r>
            <a:endParaRPr b="0" lang="en-US" sz="2000" spc="-1" strike="noStrike">
              <a:solidFill>
                <a:srgbClr val="000000"/>
              </a:solidFill>
              <a:latin typeface="Letter Gothic Std"/>
            </a:endParaRPr>
          </a:p>
          <a:p>
            <a:pPr>
              <a:lnSpc>
                <a:spcPct val="100000"/>
              </a:lnSpc>
              <a:spcBef>
                <a:spcPts val="400"/>
              </a:spcBef>
            </a:pPr>
            <a:r>
              <a:rPr b="1" lang="en-US" sz="2000" spc="-1" strike="noStrike">
                <a:solidFill>
                  <a:srgbClr val="8064a2"/>
                </a:solidFill>
                <a:latin typeface="Courier New Bold"/>
              </a:rPr>
              <a:t>   </a:t>
            </a:r>
            <a:r>
              <a:rPr b="1" lang="en-US" sz="2000" spc="-1" strike="noStrike">
                <a:solidFill>
                  <a:srgbClr val="8064a2"/>
                </a:solidFill>
                <a:latin typeface="Courier New Bold"/>
              </a:rPr>
              <a:t>__global </a:t>
            </a:r>
            <a:r>
              <a:rPr b="1" lang="en-US" sz="2000" spc="-1" strike="noStrike">
                <a:solidFill>
                  <a:srgbClr val="c0504d"/>
                </a:solidFill>
                <a:latin typeface="Courier New Bold"/>
              </a:rPr>
              <a:t>float</a:t>
            </a:r>
            <a:r>
              <a:rPr b="1" lang="en-US" sz="2000" spc="-1" strike="noStrike">
                <a:solidFill>
                  <a:srgbClr val="000000"/>
                </a:solidFill>
                <a:latin typeface="Courier New Bold"/>
              </a:rPr>
              <a:t> *C)</a:t>
            </a:r>
            <a:endParaRPr b="0" lang="en-US" sz="2000" spc="-1" strike="noStrike">
              <a:solidFill>
                <a:srgbClr val="000000"/>
              </a:solidFill>
              <a:latin typeface="Letter Gothic Std"/>
            </a:endParaRPr>
          </a:p>
        </p:txBody>
      </p:sp>
      <p:sp>
        <p:nvSpPr>
          <p:cNvPr id="1420" name="TextShape 2"/>
          <p:cNvSpPr txBox="1"/>
          <p:nvPr/>
        </p:nvSpPr>
        <p:spPr>
          <a:xfrm>
            <a:off x="107640" y="-90360"/>
            <a:ext cx="8928720" cy="1142640"/>
          </a:xfrm>
          <a:prstGeom prst="rect">
            <a:avLst/>
          </a:prstGeom>
          <a:noFill/>
          <a:ln>
            <a:noFill/>
          </a:ln>
        </p:spPr>
        <p:txBody>
          <a:bodyPr anchor="ctr"/>
          <a:p>
            <a:pPr algn="ctr">
              <a:lnSpc>
                <a:spcPct val="100000"/>
              </a:lnSpc>
            </a:pPr>
            <a:r>
              <a:rPr b="0" lang="en-US" sz="3200" spc="-1" strike="noStrike">
                <a:solidFill>
                  <a:srgbClr val="000000"/>
                </a:solidFill>
                <a:latin typeface="Trebuchet MS"/>
              </a:rPr>
              <a:t>Matrix multiplication: OpenCL kernel improved</a:t>
            </a:r>
            <a:endParaRPr b="0" lang="en-US" sz="3200" spc="-1" strike="noStrike">
              <a:solidFill>
                <a:srgbClr val="000000"/>
              </a:solidFill>
              <a:latin typeface="Letter Gothic Std"/>
            </a:endParaRPr>
          </a:p>
        </p:txBody>
      </p:sp>
      <p:sp>
        <p:nvSpPr>
          <p:cNvPr id="1421" name="CustomShape 3"/>
          <p:cNvSpPr/>
          <p:nvPr/>
        </p:nvSpPr>
        <p:spPr>
          <a:xfrm>
            <a:off x="3564000" y="1883880"/>
            <a:ext cx="5579640" cy="4425120"/>
          </a:xfrm>
          <a:prstGeom prst="rect">
            <a:avLst/>
          </a:prstGeom>
          <a:noFill/>
          <a:ln>
            <a:noFill/>
          </a:ln>
        </p:spPr>
        <p:style>
          <a:lnRef idx="0"/>
          <a:fillRef idx="0"/>
          <a:effectRef idx="0"/>
          <a:fontRef idx="minor"/>
        </p:style>
        <p:txBody>
          <a:bodyPr>
            <a:normAutofit/>
          </a:bodyPr>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int </a:t>
            </a:r>
            <a:r>
              <a:rPr b="1" lang="en-US" sz="2000" spc="-1" strike="noStrike">
                <a:solidFill>
                  <a:srgbClr val="000000"/>
                </a:solidFill>
                <a:latin typeface="Courier New Bold"/>
              </a:rPr>
              <a:t>k;</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int </a:t>
            </a:r>
            <a:r>
              <a:rPr b="1" lang="en-US" sz="2000" spc="-1" strike="noStrike">
                <a:solidFill>
                  <a:srgbClr val="000000"/>
                </a:solidFill>
                <a:latin typeface="Courier New Bold"/>
              </a:rPr>
              <a:t>i = </a:t>
            </a:r>
            <a:r>
              <a:rPr b="1" lang="en-US" sz="2000" spc="-1" strike="noStrike">
                <a:solidFill>
                  <a:srgbClr val="17375e"/>
                </a:solidFill>
                <a:latin typeface="Courier New Bold"/>
              </a:rPr>
              <a:t>get_global_id</a:t>
            </a:r>
            <a:r>
              <a:rPr b="1" lang="en-US" sz="2000" spc="-1" strike="noStrike">
                <a:solidFill>
                  <a:srgbClr val="000000"/>
                </a:solidFill>
                <a:latin typeface="Courier New Bold"/>
              </a:rPr>
              <a:t>(0);</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int </a:t>
            </a:r>
            <a:r>
              <a:rPr b="1" lang="en-US" sz="2000" spc="-1" strike="noStrike">
                <a:solidFill>
                  <a:srgbClr val="000000"/>
                </a:solidFill>
                <a:latin typeface="Courier New Bold"/>
              </a:rPr>
              <a:t>j = </a:t>
            </a:r>
            <a:r>
              <a:rPr b="1" lang="en-US" sz="2000" spc="-1" strike="noStrike">
                <a:solidFill>
                  <a:srgbClr val="17375e"/>
                </a:solidFill>
                <a:latin typeface="Courier New Bold"/>
              </a:rPr>
              <a:t>get_global_id</a:t>
            </a:r>
            <a:r>
              <a:rPr b="1" lang="en-US" sz="2000" spc="-1" strike="noStrike">
                <a:solidFill>
                  <a:srgbClr val="000000"/>
                </a:solidFill>
                <a:latin typeface="Courier New Bold"/>
              </a:rPr>
              <a:t>(1);</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c0504d"/>
                </a:solidFill>
                <a:latin typeface="Courier New Bold"/>
              </a:rPr>
              <a:t>float</a:t>
            </a:r>
            <a:r>
              <a:rPr b="1" lang="en-US" sz="2000" spc="-1" strike="noStrike">
                <a:solidFill>
                  <a:srgbClr val="000000"/>
                </a:solidFill>
                <a:latin typeface="Courier New Bold"/>
              </a:rPr>
              <a:t> tmp = 0.0f;</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4f81bd"/>
                </a:solidFill>
                <a:latin typeface="Courier New Bold"/>
              </a:rPr>
              <a:t>for</a:t>
            </a:r>
            <a:r>
              <a:rPr b="1" lang="en-US" sz="2000" spc="-1" strike="noStrike">
                <a:solidFill>
                  <a:srgbClr val="000000"/>
                </a:solidFill>
                <a:latin typeface="Courier New Bold"/>
              </a:rPr>
              <a:t> (k = 0; k &lt; N; k++) </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tmp += A[i*N+k]*B[k*N+j];</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  </a:t>
            </a:r>
            <a:r>
              <a:rPr b="1" lang="en-US" sz="2000" spc="-1" strike="noStrike">
                <a:solidFill>
                  <a:srgbClr val="000000"/>
                </a:solidFill>
                <a:latin typeface="Courier New Bold"/>
              </a:rPr>
              <a:t>C[i*N+j] += tmp;</a:t>
            </a:r>
            <a:endParaRPr b="0" lang="en-US" sz="2000" spc="-1" strike="noStrike">
              <a:latin typeface="Arial"/>
            </a:endParaRPr>
          </a:p>
          <a:p>
            <a:pPr>
              <a:lnSpc>
                <a:spcPct val="100000"/>
              </a:lnSpc>
              <a:spcBef>
                <a:spcPts val="400"/>
              </a:spcBef>
            </a:pPr>
            <a:r>
              <a:rPr b="1" lang="en-US" sz="2000" spc="-1" strike="noStrike">
                <a:solidFill>
                  <a:srgbClr val="000000"/>
                </a:solidFill>
                <a:latin typeface="Courier New Bold"/>
              </a:rPr>
              <a:t>}</a:t>
            </a:r>
            <a:endParaRPr b="0" lang="en-US" sz="2000" spc="-1" strike="noStrike">
              <a:latin typeface="Arial"/>
            </a:endParaRPr>
          </a:p>
        </p:txBody>
      </p:sp>
      <p:sp>
        <p:nvSpPr>
          <p:cNvPr id="1422" name="CustomShape 4"/>
          <p:cNvSpPr/>
          <p:nvPr/>
        </p:nvSpPr>
        <p:spPr>
          <a:xfrm>
            <a:off x="1187640" y="908640"/>
            <a:ext cx="7056360" cy="912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4f81bd"/>
                </a:solidFill>
                <a:latin typeface="Trebuchet MS"/>
              </a:rPr>
              <a:t>Rearrange and use a local scalar for intermediate C element values (a common optimization in Matrix Multiplication functions) </a:t>
            </a:r>
            <a:endParaRPr b="0" lang="en-US" sz="1800" spc="-1" strike="noStrike">
              <a:latin typeface="Arial"/>
            </a:endParaRPr>
          </a:p>
        </p:txBody>
      </p:sp>
    </p:spTree>
  </p:cSld>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TextShape 1"/>
          <p:cNvSpPr txBox="1"/>
          <p:nvPr/>
        </p:nvSpPr>
        <p:spPr>
          <a:xfrm>
            <a:off x="228600" y="-39240"/>
            <a:ext cx="8648280" cy="617040"/>
          </a:xfrm>
          <a:prstGeom prst="rect">
            <a:avLst/>
          </a:prstGeom>
          <a:noFill/>
          <a:ln>
            <a:noFill/>
          </a:ln>
        </p:spPr>
        <p:txBody>
          <a:bodyPr anchor="ctr"/>
          <a:p>
            <a:pPr algn="ctr">
              <a:lnSpc>
                <a:spcPct val="100000"/>
              </a:lnSpc>
            </a:pPr>
            <a:r>
              <a:rPr b="0" lang="en-US" sz="2800" spc="-1" strike="noStrike">
                <a:solidFill>
                  <a:srgbClr val="000000"/>
                </a:solidFill>
                <a:latin typeface="Trebuchet MS"/>
              </a:rPr>
              <a:t>Matrix multiplication host program (C++ API)</a:t>
            </a:r>
            <a:endParaRPr b="0" lang="en-US" sz="2800" spc="-1" strike="noStrike">
              <a:solidFill>
                <a:srgbClr val="000000"/>
              </a:solidFill>
              <a:latin typeface="Letter Gothic Std"/>
            </a:endParaRPr>
          </a:p>
        </p:txBody>
      </p:sp>
      <p:sp>
        <p:nvSpPr>
          <p:cNvPr id="1424" name="CustomShape 2"/>
          <p:cNvSpPr/>
          <p:nvPr/>
        </p:nvSpPr>
        <p:spPr>
          <a:xfrm>
            <a:off x="4714920" y="579240"/>
            <a:ext cx="4428720" cy="276480"/>
          </a:xfrm>
          <a:prstGeom prst="rect">
            <a:avLst/>
          </a:prstGeom>
          <a:noFill/>
          <a:ln>
            <a:noFill/>
          </a:ln>
        </p:spPr>
        <p:style>
          <a:lnRef idx="0"/>
          <a:fillRef idx="0"/>
          <a:effectRef idx="0"/>
          <a:fontRef idx="minor"/>
        </p:style>
      </p:sp>
      <p:sp>
        <p:nvSpPr>
          <p:cNvPr id="1425" name="CustomShape 3"/>
          <p:cNvSpPr/>
          <p:nvPr/>
        </p:nvSpPr>
        <p:spPr>
          <a:xfrm>
            <a:off x="35640" y="1138680"/>
            <a:ext cx="4536000" cy="511236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int main(int argc, char *argv[])</a:t>
            </a:r>
            <a:endParaRPr b="0" lang="en-US" sz="1100" spc="-1" strike="noStrike">
              <a:latin typeface="Arial"/>
            </a:endParaRPr>
          </a:p>
          <a:p>
            <a:pPr>
              <a:lnSpc>
                <a:spcPct val="100000"/>
              </a:lnSpc>
            </a:pPr>
            <a:r>
              <a:rPr b="1" lang="en-US" sz="1100" spc="-1" strike="noStrike">
                <a:solidFill>
                  <a:srgbClr val="000000"/>
                </a:solidFill>
                <a:latin typeface="Courier New Bold"/>
              </a:rPr>
              <a: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std::vector&lt;float&gt; h_A, h_B, h_C; // matrices</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int Mdim, Ndim, Pdim; // A[N][P],B[P][M],C[N][M]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int i, err;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int szA, szB, szC; // num elements in each matrix</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double start_time, run_time; // timing data</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cl::Program program;</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Ndim = Pdim = Mdim = ORDER;</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szA = Ndim*Pdim;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szB = Pdim*Mdim;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szC = Ndim*Mdim;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h_A   = std::vector&lt;float&gt;(szA);</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h_B   = std::vector&lt;float&gt;(szB);</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h_C   = std::vector&lt;float&gt;(szC);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initmat(Mdim, Ndim, Pdim, h_A, h_B, h_C);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Compile for first kernel to setup program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program = cl::Program(C_elem_KernelSource, true);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Context context(CL_DEVICE_TYPE_DEFAULT);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cl::CommandQueue queue(context);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std::vector&lt;Device&gt; devices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context.getInfo&lt;CL_CONTEXT_DEVICES&gt;();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cl::Device device = devices[0];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std::string s =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device.getInfo&lt;CL_DEVICE_NAME&gt;();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std::cout &lt;&lt; "\nUsing OpenCL Device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&lt;&lt; s &lt;&lt; "\n";</a:t>
            </a:r>
            <a:endParaRPr b="0" lang="en-US" sz="1100" spc="-1" strike="noStrike">
              <a:latin typeface="Arial"/>
            </a:endParaRPr>
          </a:p>
        </p:txBody>
      </p:sp>
      <p:sp>
        <p:nvSpPr>
          <p:cNvPr id="1426" name="CustomShape 4"/>
          <p:cNvSpPr/>
          <p:nvPr/>
        </p:nvSpPr>
        <p:spPr>
          <a:xfrm>
            <a:off x="4314240" y="1549080"/>
            <a:ext cx="4859640" cy="4442760"/>
          </a:xfrm>
          <a:prstGeom prst="rect">
            <a:avLst/>
          </a:prstGeom>
          <a:noFill/>
          <a:ln>
            <a:noFill/>
          </a:ln>
        </p:spPr>
        <p:style>
          <a:lnRef idx="0"/>
          <a:fillRef idx="0"/>
          <a:effectRef idx="0"/>
          <a:fontRef idx="minor"/>
        </p:style>
        <p:txBody>
          <a:bodyPr lIns="90000" rIns="90000" tIns="45000" bIns="45000"/>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Setup the buffers, initialize matrices,</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 and write them into global memory</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initmat(Mdim, Ndim, Pdim, h_A, h_B, h_C);</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d_a(context, h_A.begin(),h_A.end(), true);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d_b(context, h_B.begin(),h_B.end(), true);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d_c = cl::Buffer(context,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CL_MEM_WRITE_ONLY,</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sizeof(float) * szC);</a:t>
            </a:r>
            <a:endParaRPr b="0" lang="en-US" sz="1100" spc="-1" strike="noStrike">
              <a:latin typeface="Arial"/>
            </a:endParaRPr>
          </a:p>
          <a:p>
            <a:pPr>
              <a:lnSpc>
                <a:spcPct val="100000"/>
              </a:lnSpc>
            </a:pPr>
            <a:r>
              <a:rPr b="1" lang="en-US" sz="1100" spc="-1" strike="noStrike">
                <a:solidFill>
                  <a:srgbClr val="000000"/>
                </a:solidFill>
                <a:latin typeface="Courier New Bold"/>
              </a:rPr>
              <a:t>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cl::make_kernel&lt;int, int, int,</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cl::Buffer, cl::Buffer, cl::Buffer&gt; </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naive(program, "mmul");</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zero_mat(Ndim, Mdim, h_C);</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start_time = wtime();</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naive(cl::EnqueueArgs(queue,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cl::NDRange(Ndim, Mdim)),</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Ndim, Mdim, Pdim, d_a, d_b, d_c);</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cl::copy(queue, d_c, h_C.begin(), h_C.end());</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run_time  = wtime() - start_time;</a:t>
            </a:r>
            <a:endParaRPr b="0" lang="en-US" sz="1100" spc="-1" strike="noStrike">
              <a:latin typeface="Arial"/>
            </a:endParaRPr>
          </a:p>
          <a:p>
            <a:pPr>
              <a:lnSpc>
                <a:spcPct val="100000"/>
              </a:lnSpc>
            </a:pPr>
            <a:r>
              <a:rPr b="1" lang="en-US" sz="1100" spc="-1" strike="noStrike">
                <a:solidFill>
                  <a:srgbClr val="000000"/>
                </a:solidFill>
                <a:latin typeface="Courier New Bold"/>
              </a:rPr>
              <a:t>  </a:t>
            </a:r>
            <a:r>
              <a:rPr b="1" lang="en-US" sz="1100" spc="-1" strike="noStrike">
                <a:solidFill>
                  <a:srgbClr val="000000"/>
                </a:solidFill>
                <a:latin typeface="Courier New Bold"/>
              </a:rPr>
              <a:t>results(Mdim, Ndim, Pdim, h_C, run_time);</a:t>
            </a:r>
            <a:endParaRPr b="0" lang="en-US" sz="1100" spc="-1" strike="noStrike">
              <a:latin typeface="Arial"/>
            </a:endParaRPr>
          </a:p>
          <a:p>
            <a:pPr>
              <a:lnSpc>
                <a:spcPct val="100000"/>
              </a:lnSpc>
            </a:pPr>
            <a:r>
              <a:rPr b="1" lang="en-US" sz="1100" spc="-1" strike="noStrike">
                <a:solidFill>
                  <a:srgbClr val="000000"/>
                </a:solidFill>
                <a:latin typeface="Courier New Bold"/>
              </a:rPr>
              <a:t>}</a:t>
            </a:r>
            <a:endParaRPr b="0" lang="en-US" sz="1100" spc="-1" strike="noStrike">
              <a:latin typeface="Arial"/>
            </a:endParaRPr>
          </a:p>
        </p:txBody>
      </p:sp>
      <p:sp>
        <p:nvSpPr>
          <p:cNvPr id="1427" name="CustomShape 5"/>
          <p:cNvSpPr/>
          <p:nvPr/>
        </p:nvSpPr>
        <p:spPr>
          <a:xfrm>
            <a:off x="145800" y="1010160"/>
            <a:ext cx="4281840" cy="32824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428" name="CustomShape 6"/>
          <p:cNvSpPr/>
          <p:nvPr/>
        </p:nvSpPr>
        <p:spPr>
          <a:xfrm>
            <a:off x="1322280" y="1989000"/>
            <a:ext cx="1739880" cy="100512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rPr>
              <a:t>Declare and initialize data</a:t>
            </a:r>
            <a:endParaRPr b="0" lang="en-US" sz="2000" spc="-1" strike="noStrike">
              <a:latin typeface="Arial"/>
            </a:endParaRPr>
          </a:p>
        </p:txBody>
      </p:sp>
      <p:sp>
        <p:nvSpPr>
          <p:cNvPr id="1429" name="CustomShape 7"/>
          <p:cNvSpPr/>
          <p:nvPr/>
        </p:nvSpPr>
        <p:spPr>
          <a:xfrm>
            <a:off x="138960" y="4293000"/>
            <a:ext cx="4288680" cy="1872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430" name="CustomShape 8"/>
          <p:cNvSpPr/>
          <p:nvPr/>
        </p:nvSpPr>
        <p:spPr>
          <a:xfrm>
            <a:off x="1115640" y="4573440"/>
            <a:ext cx="2088000" cy="100512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rPr>
              <a:t>Setup the platform and build program</a:t>
            </a:r>
            <a:endParaRPr b="0" lang="en-US" sz="2000" spc="-1" strike="noStrike">
              <a:latin typeface="Arial"/>
            </a:endParaRPr>
          </a:p>
        </p:txBody>
      </p:sp>
      <p:sp>
        <p:nvSpPr>
          <p:cNvPr id="1431" name="CustomShape 9"/>
          <p:cNvSpPr/>
          <p:nvPr/>
        </p:nvSpPr>
        <p:spPr>
          <a:xfrm>
            <a:off x="4428000" y="1010160"/>
            <a:ext cx="4537800" cy="227412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432" name="CustomShape 10"/>
          <p:cNvSpPr/>
          <p:nvPr/>
        </p:nvSpPr>
        <p:spPr>
          <a:xfrm>
            <a:off x="5038560" y="1591560"/>
            <a:ext cx="2943360" cy="130932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rPr>
              <a:t>Setup buffers and write A and B matrices to the device memory</a:t>
            </a:r>
            <a:endParaRPr b="0" lang="en-US" sz="2000" spc="-1" strike="noStrike">
              <a:latin typeface="Arial"/>
            </a:endParaRPr>
          </a:p>
        </p:txBody>
      </p:sp>
      <p:sp>
        <p:nvSpPr>
          <p:cNvPr id="1433" name="CustomShape 11"/>
          <p:cNvSpPr/>
          <p:nvPr/>
        </p:nvSpPr>
        <p:spPr>
          <a:xfrm>
            <a:off x="4428000" y="3285000"/>
            <a:ext cx="4537800" cy="10256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434" name="CustomShape 12"/>
          <p:cNvSpPr/>
          <p:nvPr/>
        </p:nvSpPr>
        <p:spPr>
          <a:xfrm>
            <a:off x="4428000" y="4293000"/>
            <a:ext cx="4537800" cy="1872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435" name="CustomShape 13"/>
          <p:cNvSpPr/>
          <p:nvPr/>
        </p:nvSpPr>
        <p:spPr>
          <a:xfrm>
            <a:off x="4664520" y="3622680"/>
            <a:ext cx="3794760" cy="39528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rPr>
              <a:t>Create the kernel functor</a:t>
            </a:r>
            <a:endParaRPr b="0" lang="en-US" sz="2000" spc="-1" strike="noStrike">
              <a:latin typeface="Arial"/>
            </a:endParaRPr>
          </a:p>
        </p:txBody>
      </p:sp>
      <p:sp>
        <p:nvSpPr>
          <p:cNvPr id="1436" name="CustomShape 14"/>
          <p:cNvSpPr/>
          <p:nvPr/>
        </p:nvSpPr>
        <p:spPr>
          <a:xfrm>
            <a:off x="5292000" y="4809240"/>
            <a:ext cx="2436120" cy="100440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Trebuchet MS"/>
              </a:rPr>
              <a:t>Run the kernel and collect results</a:t>
            </a:r>
            <a:endParaRPr b="0" lang="en-US" sz="2000" spc="-1" strike="noStrike">
              <a:latin typeface="Arial"/>
            </a:endParaRPr>
          </a:p>
        </p:txBody>
      </p:sp>
      <p:sp>
        <p:nvSpPr>
          <p:cNvPr id="1437" name="CustomShape 15"/>
          <p:cNvSpPr/>
          <p:nvPr/>
        </p:nvSpPr>
        <p:spPr>
          <a:xfrm>
            <a:off x="1115640" y="6237360"/>
            <a:ext cx="6912360" cy="819720"/>
          </a:xfrm>
          <a:prstGeom prst="rect">
            <a:avLst/>
          </a:prstGeom>
          <a:solidFill>
            <a:srgbClr val="ffffff"/>
          </a:solid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4f81bd"/>
                </a:solidFill>
                <a:latin typeface="Trebuchet MS"/>
              </a:rPr>
              <a:t>Note: To use the default context/queue/device, skip this section and remove the references to context, queue and device.</a:t>
            </a:r>
            <a:endParaRPr b="0" lang="en-US" sz="1600" spc="-1" strike="noStrike">
              <a:latin typeface="Arial"/>
            </a:endParaRPr>
          </a:p>
        </p:txBody>
      </p:sp>
      <p:sp>
        <p:nvSpPr>
          <p:cNvPr id="1438" name="CustomShape 16"/>
          <p:cNvSpPr/>
          <p:nvPr/>
        </p:nvSpPr>
        <p:spPr>
          <a:xfrm flipH="1" flipV="1">
            <a:off x="898920" y="5952960"/>
            <a:ext cx="215640" cy="643320"/>
          </a:xfrm>
          <a:custGeom>
            <a:avLst/>
            <a:gdLst/>
            <a:ahLst/>
            <a:rect l="l" t="t" r="r" b="b"/>
            <a:pathLst>
              <a:path w="21600" h="21600">
                <a:moveTo>
                  <a:pt x="0" y="0"/>
                </a:moveTo>
                <a:lnTo>
                  <a:pt x="21600" y="21600"/>
                </a:lnTo>
              </a:path>
            </a:pathLst>
          </a:custGeom>
          <a:noFill/>
          <a:ln w="57240">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123" dur="indefinite" restart="never" nodeType="tmRoot">
          <p:childTnLst>
            <p:seq>
              <p:cTn id="124" dur="indefinite" nodeType="mainSeq">
                <p:childTnLst>
                  <p:par>
                    <p:cTn id="125" fill="hold">
                      <p:stCondLst>
                        <p:cond delay="indefinite"/>
                      </p:stCondLst>
                      <p:childTnLst>
                        <p:par>
                          <p:cTn id="126" fill="hold">
                            <p:stCondLst>
                              <p:cond delay="0"/>
                            </p:stCondLst>
                            <p:childTnLst>
                              <p:par>
                                <p:cTn id="127" nodeType="clickEffect" fill="hold" presetClass="entr" presetID="10">
                                  <p:stCondLst>
                                    <p:cond delay="0"/>
                                  </p:stCondLst>
                                  <p:childTnLst>
                                    <p:set>
                                      <p:cBhvr>
                                        <p:cTn id="128" dur="1" fill="hold">
                                          <p:stCondLst>
                                            <p:cond delay="0"/>
                                          </p:stCondLst>
                                        </p:cTn>
                                        <p:tgtEl>
                                          <p:spTgt spid="1428"/>
                                        </p:tgtEl>
                                        <p:attrNameLst>
                                          <p:attrName>style.visibility</p:attrName>
                                        </p:attrNameLst>
                                      </p:cBhvr>
                                      <p:to>
                                        <p:strVal val="visible"/>
                                      </p:to>
                                    </p:set>
                                    <p:animEffect filter="fade" transition="in">
                                      <p:cBhvr additive="repl">
                                        <p:cTn id="129" dur="500"/>
                                        <p:tgtEl>
                                          <p:spTgt spid="1428"/>
                                        </p:tgtEl>
                                      </p:cBhvr>
                                    </p:animEffect>
                                  </p:childTnLst>
                                </p:cTn>
                              </p:par>
                              <p:par>
                                <p:cTn id="130" nodeType="withEffect" fill="hold" presetClass="entr" presetID="10">
                                  <p:stCondLst>
                                    <p:cond delay="0"/>
                                  </p:stCondLst>
                                  <p:childTnLst>
                                    <p:set>
                                      <p:cBhvr>
                                        <p:cTn id="131" dur="1" fill="hold">
                                          <p:stCondLst>
                                            <p:cond delay="0"/>
                                          </p:stCondLst>
                                        </p:cTn>
                                        <p:tgtEl>
                                          <p:spTgt spid="1427"/>
                                        </p:tgtEl>
                                        <p:attrNameLst>
                                          <p:attrName>style.visibility</p:attrName>
                                        </p:attrNameLst>
                                      </p:cBhvr>
                                      <p:to>
                                        <p:strVal val="visible"/>
                                      </p:to>
                                    </p:set>
                                    <p:animEffect filter="fade" transition="in">
                                      <p:cBhvr additive="repl">
                                        <p:cTn id="132" dur="500"/>
                                        <p:tgtEl>
                                          <p:spTgt spid="1427"/>
                                        </p:tgtEl>
                                      </p:cBhvr>
                                    </p:animEffect>
                                  </p:childTnLst>
                                </p:cTn>
                              </p:par>
                              <p:par>
                                <p:cTn id="133" nodeType="withEffect" fill="hold" presetClass="entr" presetID="10">
                                  <p:stCondLst>
                                    <p:cond delay="0"/>
                                  </p:stCondLst>
                                  <p:childTnLst>
                                    <p:set>
                                      <p:cBhvr>
                                        <p:cTn id="134" dur="1" fill="hold">
                                          <p:stCondLst>
                                            <p:cond delay="0"/>
                                          </p:stCondLst>
                                        </p:cTn>
                                        <p:tgtEl>
                                          <p:spTgt spid="1429"/>
                                        </p:tgtEl>
                                        <p:attrNameLst>
                                          <p:attrName>style.visibility</p:attrName>
                                        </p:attrNameLst>
                                      </p:cBhvr>
                                      <p:to>
                                        <p:strVal val="visible"/>
                                      </p:to>
                                    </p:set>
                                    <p:animEffect filter="fade" transition="in">
                                      <p:cBhvr additive="repl">
                                        <p:cTn id="135" dur="500"/>
                                        <p:tgtEl>
                                          <p:spTgt spid="1429"/>
                                        </p:tgtEl>
                                      </p:cBhvr>
                                    </p:animEffect>
                                  </p:childTnLst>
                                </p:cTn>
                              </p:par>
                              <p:par>
                                <p:cTn id="136" nodeType="withEffect" fill="hold" presetClass="entr" presetID="10">
                                  <p:stCondLst>
                                    <p:cond delay="0"/>
                                  </p:stCondLst>
                                  <p:childTnLst>
                                    <p:set>
                                      <p:cBhvr>
                                        <p:cTn id="137" dur="1" fill="hold">
                                          <p:stCondLst>
                                            <p:cond delay="0"/>
                                          </p:stCondLst>
                                        </p:cTn>
                                        <p:tgtEl>
                                          <p:spTgt spid="1430"/>
                                        </p:tgtEl>
                                        <p:attrNameLst>
                                          <p:attrName>style.visibility</p:attrName>
                                        </p:attrNameLst>
                                      </p:cBhvr>
                                      <p:to>
                                        <p:strVal val="visible"/>
                                      </p:to>
                                    </p:set>
                                    <p:animEffect filter="fade" transition="in">
                                      <p:cBhvr additive="repl">
                                        <p:cTn id="138" dur="500"/>
                                        <p:tgtEl>
                                          <p:spTgt spid="1430"/>
                                        </p:tgtEl>
                                      </p:cBhvr>
                                    </p:animEffect>
                                  </p:childTnLst>
                                </p:cTn>
                              </p:par>
                              <p:par>
                                <p:cTn id="139" nodeType="withEffect" fill="hold" presetClass="entr" presetID="10">
                                  <p:stCondLst>
                                    <p:cond delay="0"/>
                                  </p:stCondLst>
                                  <p:childTnLst>
                                    <p:set>
                                      <p:cBhvr>
                                        <p:cTn id="140" dur="1" fill="hold">
                                          <p:stCondLst>
                                            <p:cond delay="0"/>
                                          </p:stCondLst>
                                        </p:cTn>
                                        <p:tgtEl>
                                          <p:spTgt spid="1437"/>
                                        </p:tgtEl>
                                        <p:attrNameLst>
                                          <p:attrName>style.visibility</p:attrName>
                                        </p:attrNameLst>
                                      </p:cBhvr>
                                      <p:to>
                                        <p:strVal val="visible"/>
                                      </p:to>
                                    </p:set>
                                    <p:animEffect filter="fade" transition="in">
                                      <p:cBhvr additive="repl">
                                        <p:cTn id="141" dur="500"/>
                                        <p:tgtEl>
                                          <p:spTgt spid="1437"/>
                                        </p:tgtEl>
                                      </p:cBhvr>
                                    </p:animEffect>
                                  </p:childTnLst>
                                </p:cTn>
                              </p:par>
                              <p:par>
                                <p:cTn id="142" nodeType="withEffect" fill="hold" presetClass="entr" presetID="10">
                                  <p:stCondLst>
                                    <p:cond delay="0"/>
                                  </p:stCondLst>
                                  <p:childTnLst>
                                    <p:set>
                                      <p:cBhvr>
                                        <p:cTn id="143" dur="1" fill="hold">
                                          <p:stCondLst>
                                            <p:cond delay="0"/>
                                          </p:stCondLst>
                                        </p:cTn>
                                        <p:tgtEl>
                                          <p:spTgt spid="1431"/>
                                        </p:tgtEl>
                                        <p:attrNameLst>
                                          <p:attrName>style.visibility</p:attrName>
                                        </p:attrNameLst>
                                      </p:cBhvr>
                                      <p:to>
                                        <p:strVal val="visible"/>
                                      </p:to>
                                    </p:set>
                                    <p:animEffect filter="fade" transition="in">
                                      <p:cBhvr additive="repl">
                                        <p:cTn id="144" dur="500"/>
                                        <p:tgtEl>
                                          <p:spTgt spid="1431"/>
                                        </p:tgtEl>
                                      </p:cBhvr>
                                    </p:animEffect>
                                  </p:childTnLst>
                                </p:cTn>
                              </p:par>
                              <p:par>
                                <p:cTn id="145" nodeType="withEffect" fill="hold" presetClass="entr" presetID="10">
                                  <p:stCondLst>
                                    <p:cond delay="0"/>
                                  </p:stCondLst>
                                  <p:childTnLst>
                                    <p:set>
                                      <p:cBhvr>
                                        <p:cTn id="146" dur="1" fill="hold">
                                          <p:stCondLst>
                                            <p:cond delay="0"/>
                                          </p:stCondLst>
                                        </p:cTn>
                                        <p:tgtEl>
                                          <p:spTgt spid="1432"/>
                                        </p:tgtEl>
                                        <p:attrNameLst>
                                          <p:attrName>style.visibility</p:attrName>
                                        </p:attrNameLst>
                                      </p:cBhvr>
                                      <p:to>
                                        <p:strVal val="visible"/>
                                      </p:to>
                                    </p:set>
                                    <p:animEffect filter="fade" transition="in">
                                      <p:cBhvr additive="repl">
                                        <p:cTn id="147" dur="500"/>
                                        <p:tgtEl>
                                          <p:spTgt spid="1432"/>
                                        </p:tgtEl>
                                      </p:cBhvr>
                                    </p:animEffect>
                                  </p:childTnLst>
                                </p:cTn>
                              </p:par>
                              <p:par>
                                <p:cTn id="148" nodeType="withEffect" fill="hold" presetClass="entr" presetID="10">
                                  <p:stCondLst>
                                    <p:cond delay="0"/>
                                  </p:stCondLst>
                                  <p:childTnLst>
                                    <p:set>
                                      <p:cBhvr>
                                        <p:cTn id="149" dur="1" fill="hold">
                                          <p:stCondLst>
                                            <p:cond delay="0"/>
                                          </p:stCondLst>
                                        </p:cTn>
                                        <p:tgtEl>
                                          <p:spTgt spid="1433"/>
                                        </p:tgtEl>
                                        <p:attrNameLst>
                                          <p:attrName>style.visibility</p:attrName>
                                        </p:attrNameLst>
                                      </p:cBhvr>
                                      <p:to>
                                        <p:strVal val="visible"/>
                                      </p:to>
                                    </p:set>
                                    <p:animEffect filter="fade" transition="in">
                                      <p:cBhvr additive="repl">
                                        <p:cTn id="150" dur="500"/>
                                        <p:tgtEl>
                                          <p:spTgt spid="1433"/>
                                        </p:tgtEl>
                                      </p:cBhvr>
                                    </p:animEffect>
                                  </p:childTnLst>
                                </p:cTn>
                              </p:par>
                              <p:par>
                                <p:cTn id="151" nodeType="withEffect" fill="hold" presetClass="entr" presetID="10">
                                  <p:stCondLst>
                                    <p:cond delay="0"/>
                                  </p:stCondLst>
                                  <p:childTnLst>
                                    <p:set>
                                      <p:cBhvr>
                                        <p:cTn id="152" dur="1" fill="hold">
                                          <p:stCondLst>
                                            <p:cond delay="0"/>
                                          </p:stCondLst>
                                        </p:cTn>
                                        <p:tgtEl>
                                          <p:spTgt spid="1435"/>
                                        </p:tgtEl>
                                        <p:attrNameLst>
                                          <p:attrName>style.visibility</p:attrName>
                                        </p:attrNameLst>
                                      </p:cBhvr>
                                      <p:to>
                                        <p:strVal val="visible"/>
                                      </p:to>
                                    </p:set>
                                    <p:animEffect filter="fade" transition="in">
                                      <p:cBhvr additive="repl">
                                        <p:cTn id="153" dur="500"/>
                                        <p:tgtEl>
                                          <p:spTgt spid="1435"/>
                                        </p:tgtEl>
                                      </p:cBhvr>
                                    </p:animEffect>
                                  </p:childTnLst>
                                </p:cTn>
                              </p:par>
                              <p:par>
                                <p:cTn id="154" nodeType="withEffect" fill="hold" presetClass="entr" presetID="10">
                                  <p:stCondLst>
                                    <p:cond delay="0"/>
                                  </p:stCondLst>
                                  <p:childTnLst>
                                    <p:set>
                                      <p:cBhvr>
                                        <p:cTn id="155" dur="1" fill="hold">
                                          <p:stCondLst>
                                            <p:cond delay="0"/>
                                          </p:stCondLst>
                                        </p:cTn>
                                        <p:tgtEl>
                                          <p:spTgt spid="1434"/>
                                        </p:tgtEl>
                                        <p:attrNameLst>
                                          <p:attrName>style.visibility</p:attrName>
                                        </p:attrNameLst>
                                      </p:cBhvr>
                                      <p:to>
                                        <p:strVal val="visible"/>
                                      </p:to>
                                    </p:set>
                                    <p:animEffect filter="fade" transition="in">
                                      <p:cBhvr additive="repl">
                                        <p:cTn id="156" dur="500"/>
                                        <p:tgtEl>
                                          <p:spTgt spid="1434"/>
                                        </p:tgtEl>
                                      </p:cBhvr>
                                    </p:animEffect>
                                  </p:childTnLst>
                                </p:cTn>
                              </p:par>
                              <p:par>
                                <p:cTn id="157" nodeType="withEffect" fill="hold" presetClass="entr" presetID="10">
                                  <p:stCondLst>
                                    <p:cond delay="0"/>
                                  </p:stCondLst>
                                  <p:childTnLst>
                                    <p:set>
                                      <p:cBhvr>
                                        <p:cTn id="158" dur="1" fill="hold">
                                          <p:stCondLst>
                                            <p:cond delay="0"/>
                                          </p:stCondLst>
                                        </p:cTn>
                                        <p:tgtEl>
                                          <p:spTgt spid="1436"/>
                                        </p:tgtEl>
                                        <p:attrNameLst>
                                          <p:attrName>style.visibility</p:attrName>
                                        </p:attrNameLst>
                                      </p:cBhvr>
                                      <p:to>
                                        <p:strVal val="visible"/>
                                      </p:to>
                                    </p:set>
                                    <p:animEffect filter="fade" transition="in">
                                      <p:cBhvr additive="repl">
                                        <p:cTn id="159" dur="500"/>
                                        <p:tgtEl>
                                          <p:spTgt spid="1436"/>
                                        </p:tgtEl>
                                      </p:cBhvr>
                                    </p:animEffect>
                                  </p:childTnLst>
                                </p:cTn>
                              </p:par>
                              <p:par>
                                <p:cTn id="160" nodeType="withEffect" fill="hold" presetClass="entr" presetID="10">
                                  <p:stCondLst>
                                    <p:cond delay="0"/>
                                  </p:stCondLst>
                                  <p:childTnLst>
                                    <p:set>
                                      <p:cBhvr>
                                        <p:cTn id="161" dur="1" fill="hold">
                                          <p:stCondLst>
                                            <p:cond delay="0"/>
                                          </p:stCondLst>
                                        </p:cTn>
                                        <p:tgtEl>
                                          <p:spTgt spid="1438"/>
                                        </p:tgtEl>
                                        <p:attrNameLst>
                                          <p:attrName>style.visibility</p:attrName>
                                        </p:attrNameLst>
                                      </p:cBhvr>
                                      <p:to>
                                        <p:strVal val="visible"/>
                                      </p:to>
                                    </p:set>
                                    <p:animEffect filter="fade" transition="in">
                                      <p:cBhvr additive="repl">
                                        <p:cTn id="162" dur="500"/>
                                        <p:tgtEl>
                                          <p:spTgt spid="14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Matrix multiplication performance</a:t>
            </a:r>
            <a:endParaRPr b="0" lang="en-US" sz="4400" spc="-1" strike="noStrike">
              <a:solidFill>
                <a:srgbClr val="000000"/>
              </a:solidFill>
              <a:latin typeface="Trebuchet MS"/>
            </a:endParaRPr>
          </a:p>
        </p:txBody>
      </p:sp>
      <p:sp>
        <p:nvSpPr>
          <p:cNvPr id="1440" name="TextShape 2"/>
          <p:cNvSpPr txBox="1"/>
          <p:nvPr/>
        </p:nvSpPr>
        <p:spPr>
          <a:xfrm>
            <a:off x="179640" y="1600200"/>
            <a:ext cx="8784720" cy="82044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Trebuchet MS"/>
              </a:rPr>
              <a:t>Matrices are stored in global memory.</a:t>
            </a:r>
            <a:endParaRPr b="0" lang="en-US" sz="3200" spc="-1" strike="noStrike">
              <a:solidFill>
                <a:srgbClr val="000000"/>
              </a:solidFill>
              <a:latin typeface="Trebuchet MS"/>
            </a:endParaRPr>
          </a:p>
        </p:txBody>
      </p:sp>
      <p:graphicFrame>
        <p:nvGraphicFramePr>
          <p:cNvPr id="1441" name="Table 3"/>
          <p:cNvGraphicFramePr/>
          <p:nvPr/>
        </p:nvGraphicFramePr>
        <p:xfrm>
          <a:off x="611640" y="2637000"/>
          <a:ext cx="7920360" cy="1112040"/>
        </p:xfrm>
        <a:graphic>
          <a:graphicData uri="http://schemas.openxmlformats.org/drawingml/2006/table">
            <a:tbl>
              <a:tblPr/>
              <a:tblGrid>
                <a:gridCol w="4248360"/>
                <a:gridCol w="1872000"/>
                <a:gridCol w="1800000"/>
              </a:tblGrid>
              <a:tr h="357120">
                <a:tc rowSpan="2">
                  <a:txBody>
                    <a:bodyPr/>
                    <a:p>
                      <a:pPr>
                        <a:lnSpc>
                          <a:spcPct val="100000"/>
                        </a:lnSpc>
                      </a:pPr>
                      <a:r>
                        <a:rPr b="1" lang="en-US" sz="1800" spc="-1" strike="noStrike">
                          <a:solidFill>
                            <a:srgbClr val="000000"/>
                          </a:solidFill>
                          <a:latin typeface="Trebuchet MS"/>
                        </a:rPr>
                        <a:t>Case</a:t>
                      </a:r>
                      <a:endParaRPr b="0" lang="en-US" sz="1800" spc="-1" strike="noStrike">
                        <a:latin typeface="Arial"/>
                      </a:endParaRPr>
                    </a:p>
                  </a:txBody>
                  <a:tcPr marL="91440" marR="91440">
                    <a:lnT w="12240">
                      <a:solidFill>
                        <a:srgbClr val="000000"/>
                      </a:solidFill>
                    </a:lnT>
                    <a:lnB w="12240">
                      <a:solidFill>
                        <a:srgbClr val="000000"/>
                      </a:solidFill>
                    </a:lnB>
                    <a:noFill/>
                  </a:tcPr>
                </a:tc>
                <a:tc gridSpan="2">
                  <a:txBody>
                    <a:bodyPr anchor="ctr"/>
                    <a:p>
                      <a:pPr algn="ctr">
                        <a:lnSpc>
                          <a:spcPct val="100000"/>
                        </a:lnSpc>
                      </a:pPr>
                      <a:r>
                        <a:rPr b="1" lang="en-US" sz="1800" spc="-1" strike="noStrike">
                          <a:solidFill>
                            <a:srgbClr val="000000"/>
                          </a:solidFill>
                          <a:latin typeface="Trebuchet MS"/>
                        </a:rPr>
                        <a:t>MFLOPS</a:t>
                      </a:r>
                      <a:endParaRPr b="0" lang="en-US" sz="1800" spc="-1" strike="noStrike">
                        <a:latin typeface="Arial"/>
                      </a:endParaRPr>
                    </a:p>
                  </a:txBody>
                  <a:tcPr marL="91440" marR="91440">
                    <a:lnT w="12240">
                      <a:solidFill>
                        <a:srgbClr val="000000"/>
                      </a:solidFill>
                    </a:lnT>
                    <a:lnB w="12240">
                      <a:noFill/>
                    </a:lnB>
                    <a:noFill/>
                  </a:tcPr>
                </a:tc>
                <a:tc hMerge="1">
                  <a:tcPr>
                    <a:solidFill>
                      <a:srgbClr val="729fcf"/>
                    </a:solidFill>
                  </a:tcPr>
                </a:tc>
              </a:tr>
              <a:tr h="357120">
                <a:tc vMerge="1">
                  <a:tcPr>
                    <a:solidFill>
                      <a:srgbClr val="729fcf"/>
                    </a:solidFill>
                  </a:tcPr>
                </a:tc>
                <a:tc>
                  <a:txBody>
                    <a:bodyPr anchor="ctr"/>
                    <a:p>
                      <a:pPr algn="ctr">
                        <a:lnSpc>
                          <a:spcPct val="100000"/>
                        </a:lnSpc>
                      </a:pPr>
                      <a:r>
                        <a:rPr b="0" lang="en-US" sz="1800" spc="-1" strike="noStrike">
                          <a:solidFill>
                            <a:srgbClr val="000000"/>
                          </a:solidFill>
                          <a:latin typeface="Trebuchet MS"/>
                        </a:rPr>
                        <a:t>CPU</a:t>
                      </a:r>
                      <a:endParaRPr b="0" lang="en-US" sz="1800" spc="-1" strike="noStrike">
                        <a:latin typeface="Arial"/>
                      </a:endParaRPr>
                    </a:p>
                  </a:txBody>
                  <a:tcPr marL="91440" marR="91440">
                    <a:lnL w="12240">
                      <a:noFill/>
                    </a:lnL>
                    <a:lnT w="12240">
                      <a:no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GPU</a:t>
                      </a:r>
                      <a:endParaRPr b="0" lang="en-US" sz="1800" spc="-1" strike="noStrike">
                        <a:latin typeface="Arial"/>
                      </a:endParaRPr>
                    </a:p>
                  </a:txBody>
                  <a:tcPr marL="91440" marR="91440">
                    <a:lnT w="12240">
                      <a:noFill/>
                    </a:lnT>
                    <a:lnB w="12240">
                      <a:solidFill>
                        <a:srgbClr val="000000"/>
                      </a:solidFill>
                    </a:lnB>
                    <a:noFill/>
                  </a:tcPr>
                </a:tc>
              </a:tr>
              <a:tr h="357120">
                <a:tc>
                  <a:txBody>
                    <a:bodyPr/>
                    <a:p>
                      <a:pPr>
                        <a:lnSpc>
                          <a:spcPct val="100000"/>
                        </a:lnSpc>
                      </a:pPr>
                      <a:r>
                        <a:rPr b="0" lang="en-US" sz="1800" spc="-1" strike="noStrike">
                          <a:solidFill>
                            <a:srgbClr val="000000"/>
                          </a:solidFill>
                          <a:latin typeface="Trebuchet MS"/>
                        </a:rPr>
                        <a:t>Sequential C (not OpenCL)</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887.2</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chor="ctr"/>
                    <a:p>
                      <a:pPr algn="ctr">
                        <a:lnSpc>
                          <a:spcPct val="100000"/>
                        </a:lnSpc>
                      </a:pPr>
                      <a:r>
                        <a:rPr b="0" lang="en-US" sz="1800" spc="-1" strike="noStrike">
                          <a:solidFill>
                            <a:srgbClr val="000000"/>
                          </a:solidFill>
                          <a:latin typeface="Trebuchet MS"/>
                        </a:rPr>
                        <a:t>N/A</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357120">
                <a:tc>
                  <a:txBody>
                    <a:bodyPr/>
                    <a:p>
                      <a:pPr>
                        <a:lnSpc>
                          <a:spcPct val="100000"/>
                        </a:lnSpc>
                      </a:pPr>
                      <a:r>
                        <a:rPr b="0" lang="en-US" sz="1800" spc="-1" strike="noStrike">
                          <a:solidFill>
                            <a:srgbClr val="000000"/>
                          </a:solidFill>
                          <a:latin typeface="Trebuchet MS"/>
                        </a:rPr>
                        <a:t>C(i,j) per work-item, all global</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3,926.1</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chor="ctr"/>
                    <a:p>
                      <a:pPr algn="ctr">
                        <a:lnSpc>
                          <a:spcPct val="100000"/>
                        </a:lnSpc>
                      </a:pPr>
                      <a:r>
                        <a:rPr b="0" lang="en-US" sz="1800" spc="-1" strike="noStrike">
                          <a:solidFill>
                            <a:srgbClr val="000000"/>
                          </a:solidFill>
                          <a:latin typeface="Trebuchet MS"/>
                        </a:rPr>
                        <a:t>3,720.9</a:t>
                      </a:r>
                      <a:endParaRPr b="0" lang="en-US" sz="1800" spc="-1" strike="noStrike">
                        <a:latin typeface="Arial"/>
                      </a:endParaRPr>
                    </a:p>
                  </a:txBody>
                  <a:tcPr marL="91440" marR="91440">
                    <a:lnT w="12240">
                      <a:solidFill>
                        <a:srgbClr val="000000"/>
                      </a:solidFill>
                    </a:lnT>
                    <a:lnB w="12240">
                      <a:solidFill>
                        <a:srgbClr val="000000"/>
                      </a:solidFill>
                    </a:lnB>
                    <a:noFill/>
                  </a:tcPr>
                </a:tc>
              </a:tr>
            </a:tbl>
          </a:graphicData>
        </a:graphic>
      </p:graphicFrame>
      <p:sp>
        <p:nvSpPr>
          <p:cNvPr id="1442" name="CustomShape 4"/>
          <p:cNvSpPr/>
          <p:nvPr/>
        </p:nvSpPr>
        <p:spPr>
          <a:xfrm>
            <a:off x="0" y="4644360"/>
            <a:ext cx="889200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rebuchet MS"/>
              </a:rPr>
              <a:t>Device is Tesla® M2090 GPU from NVIDIA® with a max of 16 compute units, 512 PEs</a:t>
            </a:r>
            <a:endParaRPr b="0" lang="en-US" sz="1800" spc="-1" strike="noStrike">
              <a:latin typeface="Arial"/>
            </a:endParaRPr>
          </a:p>
          <a:p>
            <a:pPr>
              <a:lnSpc>
                <a:spcPct val="100000"/>
              </a:lnSpc>
            </a:pPr>
            <a:r>
              <a:rPr b="0" lang="en-US" sz="1800" spc="-1" strike="noStrike">
                <a:solidFill>
                  <a:srgbClr val="000000"/>
                </a:solidFill>
                <a:latin typeface="Trebuchet MS"/>
              </a:rPr>
              <a:t>Device is Intel® Xeon® CPU, E5649 @ 2.53GHz</a:t>
            </a:r>
            <a:endParaRPr b="0" lang="en-US" sz="1800" spc="-1" strike="noStrike">
              <a:latin typeface="Arial"/>
            </a:endParaRPr>
          </a:p>
        </p:txBody>
      </p:sp>
      <p:sp>
        <p:nvSpPr>
          <p:cNvPr id="1443" name="CustomShape 5"/>
          <p:cNvSpPr/>
          <p:nvPr/>
        </p:nvSpPr>
        <p:spPr>
          <a:xfrm>
            <a:off x="107640" y="6453360"/>
            <a:ext cx="4861080" cy="518040"/>
          </a:xfrm>
          <a:prstGeom prst="rect">
            <a:avLst/>
          </a:prstGeom>
          <a:noFill/>
          <a:ln>
            <a:noFill/>
          </a:ln>
        </p:spPr>
        <p:style>
          <a:lnRef idx="0"/>
          <a:fillRef idx="0"/>
          <a:effectRef idx="0"/>
          <a:fontRef idx="minor"/>
        </p:style>
        <p:txBody>
          <a:bodyPr>
            <a:normAutofit/>
          </a:bodyPr>
          <a:p>
            <a:pPr>
              <a:lnSpc>
                <a:spcPct val="100000"/>
              </a:lnSpc>
              <a:spcBef>
                <a:spcPts val="241"/>
              </a:spcBef>
            </a:pPr>
            <a:r>
              <a:rPr b="0" lang="en-US" sz="1200" spc="-1" strike="noStrike">
                <a:solidFill>
                  <a:srgbClr val="000000"/>
                </a:solidFill>
                <a:latin typeface="Trebuchet MS"/>
              </a:rPr>
              <a:t>Third party names are the property of their owners.</a:t>
            </a:r>
            <a:endParaRPr b="0" lang="en-US" sz="1200" spc="-1" strike="noStrike">
              <a:latin typeface="Arial"/>
            </a:endParaRPr>
          </a:p>
        </p:txBody>
      </p:sp>
      <p:sp>
        <p:nvSpPr>
          <p:cNvPr id="1444" name="CustomShape 6"/>
          <p:cNvSpPr/>
          <p:nvPr/>
        </p:nvSpPr>
        <p:spPr>
          <a:xfrm>
            <a:off x="3852000" y="5510880"/>
            <a:ext cx="5219280" cy="1461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4f81bd"/>
                </a:solidFill>
                <a:latin typeface="Trebuchet MS"/>
              </a:rPr>
              <a:t>These  are not official benchmark results.  You may observe completely different results should you run these tests on your own system.</a:t>
            </a:r>
            <a:endParaRPr b="0" lang="en-US" sz="1800" spc="-1" strike="noStrike">
              <a:latin typeface="Arial"/>
            </a:endParaRPr>
          </a:p>
          <a:p>
            <a:pPr>
              <a:lnSpc>
                <a:spcPct val="100000"/>
              </a:lnSpc>
            </a:pPr>
            <a:endParaRPr b="0" lang="en-US" sz="1800" spc="-1" strike="noStrike">
              <a:latin typeface="Arial"/>
            </a:endParaRPr>
          </a:p>
        </p:txBody>
      </p:sp>
    </p:spTree>
  </p:cSld>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TextShape 1"/>
          <p:cNvSpPr txBox="1"/>
          <p:nvPr/>
        </p:nvSpPr>
        <p:spPr>
          <a:xfrm>
            <a:off x="35640" y="0"/>
            <a:ext cx="9108000" cy="1142640"/>
          </a:xfrm>
          <a:prstGeom prst="rect">
            <a:avLst/>
          </a:prstGeom>
          <a:noFill/>
          <a:ln>
            <a:noFill/>
          </a:ln>
        </p:spPr>
        <p:txBody>
          <a:bodyPr anchor="ctr">
            <a:normAutofit/>
          </a:bodyPr>
          <a:p>
            <a:pPr algn="ctr">
              <a:lnSpc>
                <a:spcPct val="100000"/>
              </a:lnSpc>
            </a:pPr>
            <a:r>
              <a:rPr b="0" lang="en-US" sz="3600" spc="-1" strike="noStrike">
                <a:solidFill>
                  <a:srgbClr val="000000"/>
                </a:solidFill>
                <a:latin typeface="Trebuchet MS"/>
              </a:rPr>
              <a:t>Exercise 6: Matrix Multiplication</a:t>
            </a:r>
            <a:endParaRPr b="0" lang="en-US" sz="3600" spc="-1" strike="noStrike">
              <a:solidFill>
                <a:srgbClr val="000000"/>
              </a:solidFill>
              <a:latin typeface="Trebuchet MS"/>
            </a:endParaRPr>
          </a:p>
        </p:txBody>
      </p:sp>
      <p:sp>
        <p:nvSpPr>
          <p:cNvPr id="1446" name="TextShape 2"/>
          <p:cNvSpPr txBox="1"/>
          <p:nvPr/>
        </p:nvSpPr>
        <p:spPr>
          <a:xfrm>
            <a:off x="179640" y="1127520"/>
            <a:ext cx="8784720" cy="5541480"/>
          </a:xfrm>
          <a:prstGeom prst="rect">
            <a:avLst/>
          </a:prstGeom>
          <a:noFill/>
          <a:ln>
            <a:noFill/>
          </a:ln>
        </p:spPr>
        <p:txBody>
          <a:bodyPr>
            <a:normAutofit/>
          </a:bodyPr>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Goal: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To write your first complete OpenCL kernel “from scratch”</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To multiply a pair of matrices</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Procedure: </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Start with the provided matrix multiplication OpenCL host program including the function to generate matrices and test results</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Create a kernel to do the multiplication</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Modify the provided OpenCL host program to use your kernel</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Verify the results</a:t>
            </a:r>
            <a:endParaRPr b="0" lang="en-US" sz="2800" spc="-1" strike="noStrike">
              <a:solidFill>
                <a:srgbClr val="000000"/>
              </a:solidFill>
              <a:latin typeface="Trebuchet MS"/>
            </a:endParaRPr>
          </a:p>
          <a:p>
            <a:pPr marL="343080" indent="-342720">
              <a:lnSpc>
                <a:spcPct val="110000"/>
              </a:lnSpc>
              <a:spcBef>
                <a:spcPts val="641"/>
              </a:spcBef>
              <a:buClr>
                <a:srgbClr val="c0504d"/>
              </a:buClr>
              <a:buFont typeface="Arial"/>
              <a:buChar char="•"/>
            </a:pPr>
            <a:r>
              <a:rPr b="0" lang="en-US" sz="3200" spc="-1" strike="noStrike">
                <a:solidFill>
                  <a:srgbClr val="c0504d"/>
                </a:solidFill>
                <a:latin typeface="Trebuchet MS"/>
              </a:rPr>
              <a:t>Expected output:</a:t>
            </a:r>
            <a:endParaRPr b="0" lang="en-US" sz="32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A message to standard output verifying that the chain of vector additions produced the correct result</a:t>
            </a:r>
            <a:endParaRPr b="0" lang="en-US" sz="2800" spc="-1" strike="noStrike">
              <a:solidFill>
                <a:srgbClr val="000000"/>
              </a:solidFill>
              <a:latin typeface="Trebuchet MS"/>
            </a:endParaRPr>
          </a:p>
          <a:p>
            <a:pPr lvl="1" marL="743040" indent="-285480">
              <a:lnSpc>
                <a:spcPct val="110000"/>
              </a:lnSpc>
              <a:spcBef>
                <a:spcPts val="561"/>
              </a:spcBef>
              <a:buClr>
                <a:srgbClr val="000000"/>
              </a:buClr>
              <a:buFont typeface="Arial"/>
              <a:buChar char="–"/>
            </a:pPr>
            <a:r>
              <a:rPr b="0" lang="en-US" sz="2800" spc="-1" strike="noStrike">
                <a:solidFill>
                  <a:srgbClr val="000000"/>
                </a:solidFill>
                <a:latin typeface="Trebuchet MS"/>
              </a:rPr>
              <a:t>Report the runtime and the MFLOPS</a:t>
            </a:r>
            <a:endParaRPr b="0" lang="en-US" sz="2800" spc="-1" strike="noStrike">
              <a:solidFill>
                <a:srgbClr val="000000"/>
              </a:solidFill>
              <a:latin typeface="Trebuchet MS"/>
            </a:endParaRPr>
          </a:p>
        </p:txBody>
      </p:sp>
    </p:spTree>
  </p:cSld>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TextShape 1"/>
          <p:cNvSpPr txBox="1"/>
          <p:nvPr/>
        </p:nvSpPr>
        <p:spPr>
          <a:xfrm>
            <a:off x="722160" y="4406760"/>
            <a:ext cx="7772040" cy="1361880"/>
          </a:xfrm>
          <a:prstGeom prst="rect">
            <a:avLst/>
          </a:prstGeom>
          <a:noFill/>
          <a:ln>
            <a:noFill/>
          </a:ln>
        </p:spPr>
        <p:txBody>
          <a:bodyPr>
            <a:normAutofit/>
          </a:bodyPr>
          <a:p>
            <a:pPr>
              <a:lnSpc>
                <a:spcPct val="100000"/>
              </a:lnSpc>
            </a:pPr>
            <a:r>
              <a:rPr b="1" lang="en-US" sz="4000" spc="-1" strike="noStrike" cap="all">
                <a:solidFill>
                  <a:srgbClr val="000000"/>
                </a:solidFill>
                <a:latin typeface="Trebuchet MS"/>
              </a:rPr>
              <a:t>Understanding the OpenCL memory hierarchy</a:t>
            </a:r>
            <a:br/>
            <a:endParaRPr b="0" lang="en-US" sz="4000" spc="-1" strike="noStrike">
              <a:solidFill>
                <a:srgbClr val="000000"/>
              </a:solidFill>
              <a:latin typeface="Trebuchet MS"/>
            </a:endParaRPr>
          </a:p>
        </p:txBody>
      </p:sp>
      <p:sp>
        <p:nvSpPr>
          <p:cNvPr id="1448" name="TextShape 2"/>
          <p:cNvSpPr txBox="1"/>
          <p:nvPr/>
        </p:nvSpPr>
        <p:spPr>
          <a:xfrm>
            <a:off x="722160" y="2906640"/>
            <a:ext cx="7772040" cy="1499760"/>
          </a:xfrm>
          <a:prstGeom prst="rect">
            <a:avLst/>
          </a:prstGeom>
          <a:noFill/>
          <a:ln>
            <a:noFill/>
          </a:ln>
        </p:spPr>
        <p:txBody>
          <a:bodyPr anchor="b"/>
          <a:p>
            <a:pPr>
              <a:lnSpc>
                <a:spcPct val="100000"/>
              </a:lnSpc>
              <a:spcBef>
                <a:spcPts val="400"/>
              </a:spcBef>
            </a:pPr>
            <a:r>
              <a:rPr b="0" lang="en-US" sz="2000" spc="-1" strike="noStrike">
                <a:solidFill>
                  <a:srgbClr val="000000"/>
                </a:solidFill>
                <a:latin typeface="Trebuchet MS"/>
              </a:rPr>
              <a:t>章节 </a:t>
            </a:r>
            <a:r>
              <a:rPr b="0" lang="en-US" sz="2000" spc="-1" strike="noStrike">
                <a:solidFill>
                  <a:srgbClr val="000000"/>
                </a:solidFill>
                <a:latin typeface="Trebuchet MS"/>
              </a:rPr>
              <a:t>6</a:t>
            </a:r>
            <a:endParaRPr b="0" lang="en-US" sz="2000" spc="-1" strike="noStrike">
              <a:solidFill>
                <a:srgbClr val="000000"/>
              </a:solidFill>
              <a:latin typeface="Trebuchet MS"/>
            </a:endParaRPr>
          </a:p>
        </p:txBody>
      </p:sp>
    </p:spTree>
  </p:cSld>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TextShape 1"/>
          <p:cNvSpPr txBox="1"/>
          <p:nvPr/>
        </p:nvSpPr>
        <p:spPr>
          <a:xfrm>
            <a:off x="107640" y="-90360"/>
            <a:ext cx="892872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Trebuchet MS"/>
              </a:rPr>
              <a:t>Optimizing matrix multiplication</a:t>
            </a:r>
            <a:endParaRPr b="0" lang="en-US" sz="4400" spc="-1" strike="noStrike">
              <a:solidFill>
                <a:srgbClr val="000000"/>
              </a:solidFill>
              <a:latin typeface="Trebuchet MS"/>
            </a:endParaRPr>
          </a:p>
        </p:txBody>
      </p:sp>
      <p:sp>
        <p:nvSpPr>
          <p:cNvPr id="1450" name="TextShape 2"/>
          <p:cNvSpPr txBox="1"/>
          <p:nvPr/>
        </p:nvSpPr>
        <p:spPr>
          <a:xfrm>
            <a:off x="179640" y="836640"/>
            <a:ext cx="8784720" cy="3024000"/>
          </a:xfrm>
          <a:prstGeom prst="rect">
            <a:avLst/>
          </a:prstGeom>
          <a:noFill/>
          <a:ln>
            <a:noFill/>
          </a:ln>
        </p:spPr>
        <p:txBody>
          <a:bodyPr/>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MM cost determined by FLOPS and memory movement:</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2*n</a:t>
            </a:r>
            <a:r>
              <a:rPr b="0" lang="en-US" sz="2400" spc="-1" strike="noStrike" baseline="30000">
                <a:solidFill>
                  <a:srgbClr val="000000"/>
                </a:solidFill>
                <a:latin typeface="Trebuchet MS"/>
              </a:rPr>
              <a:t>3</a:t>
            </a:r>
            <a:r>
              <a:rPr b="0" lang="en-US" sz="2400" spc="-1" strike="noStrike">
                <a:solidFill>
                  <a:srgbClr val="000000"/>
                </a:solidFill>
                <a:latin typeface="Trebuchet MS"/>
              </a:rPr>
              <a:t> = O(n</a:t>
            </a:r>
            <a:r>
              <a:rPr b="0" lang="en-US" sz="2400" spc="-1" strike="noStrike" baseline="30000">
                <a:solidFill>
                  <a:srgbClr val="000000"/>
                </a:solidFill>
                <a:latin typeface="Trebuchet MS"/>
              </a:rPr>
              <a:t>3</a:t>
            </a:r>
            <a:r>
              <a:rPr b="0" lang="en-US" sz="2400" spc="-1" strike="noStrike">
                <a:solidFill>
                  <a:srgbClr val="000000"/>
                </a:solidFill>
                <a:latin typeface="Trebuchet MS"/>
              </a:rPr>
              <a:t>) FLOPS</a:t>
            </a:r>
            <a:endParaRPr b="0" lang="en-US" sz="2400" spc="-1" strike="noStrike">
              <a:solidFill>
                <a:srgbClr val="000000"/>
              </a:solidFill>
              <a:latin typeface="Trebuchet MS"/>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Trebuchet MS"/>
              </a:rPr>
              <a:t>Operates on 3*n</a:t>
            </a:r>
            <a:r>
              <a:rPr b="0" lang="en-US" sz="2400" spc="-1" strike="noStrike" baseline="30000">
                <a:solidFill>
                  <a:srgbClr val="000000"/>
                </a:solidFill>
                <a:latin typeface="Trebuchet MS"/>
              </a:rPr>
              <a:t>2</a:t>
            </a:r>
            <a:r>
              <a:rPr b="0" lang="en-US" sz="2400" spc="-1" strike="noStrike">
                <a:solidFill>
                  <a:srgbClr val="000000"/>
                </a:solidFill>
                <a:latin typeface="Trebuchet MS"/>
              </a:rPr>
              <a:t> = O(n</a:t>
            </a:r>
            <a:r>
              <a:rPr b="0" lang="en-US" sz="2400" spc="-1" strike="noStrike" baseline="30000">
                <a:solidFill>
                  <a:srgbClr val="000000"/>
                </a:solidFill>
                <a:latin typeface="Trebuchet MS"/>
              </a:rPr>
              <a:t>2</a:t>
            </a:r>
            <a:r>
              <a:rPr b="0" lang="en-US" sz="2400" spc="-1" strike="noStrike">
                <a:solidFill>
                  <a:srgbClr val="000000"/>
                </a:solidFill>
                <a:latin typeface="Trebuchet MS"/>
              </a:rPr>
              <a:t>) numbers</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To optimize matrix multiplication, we must ensure that for every memory access we execute as many FLOPS as possible.</a:t>
            </a:r>
            <a:endParaRPr b="0" lang="en-US" sz="2400" spc="-1" strike="noStrike">
              <a:solidFill>
                <a:srgbClr val="000000"/>
              </a:solidFill>
              <a:latin typeface="Trebuchet MS"/>
            </a:endParaRPr>
          </a:p>
          <a:p>
            <a:pPr marL="343080" indent="-342720">
              <a:lnSpc>
                <a:spcPct val="100000"/>
              </a:lnSpc>
              <a:spcBef>
                <a:spcPts val="479"/>
              </a:spcBef>
              <a:buClr>
                <a:srgbClr val="000000"/>
              </a:buClr>
              <a:buFont typeface="Arial"/>
              <a:buChar char="•"/>
            </a:pPr>
            <a:r>
              <a:rPr b="0" lang="en-US" sz="2400" spc="-1" strike="noStrike">
                <a:solidFill>
                  <a:srgbClr val="000000"/>
                </a:solidFill>
                <a:latin typeface="Trebuchet MS"/>
              </a:rPr>
              <a:t>Outer product algorithms are faster, but for pedagogical reasons, let’s stick to the simple dot-product algorithm.</a:t>
            </a: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a:p>
            <a:pPr>
              <a:lnSpc>
                <a:spcPct val="100000"/>
              </a:lnSpc>
              <a:spcBef>
                <a:spcPts val="479"/>
              </a:spcBef>
            </a:pPr>
            <a:endParaRPr b="0" lang="en-US" sz="2400" spc="-1" strike="noStrike">
              <a:solidFill>
                <a:srgbClr val="000000"/>
              </a:solidFill>
              <a:latin typeface="Trebuchet MS"/>
            </a:endParaRPr>
          </a:p>
        </p:txBody>
      </p:sp>
      <p:sp>
        <p:nvSpPr>
          <p:cNvPr id="1451" name="CustomShape 3"/>
          <p:cNvSpPr/>
          <p:nvPr/>
        </p:nvSpPr>
        <p:spPr>
          <a:xfrm>
            <a:off x="179640" y="5949360"/>
            <a:ext cx="8856720" cy="9133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800" spc="-1" strike="noStrike">
                <a:solidFill>
                  <a:srgbClr val="000000"/>
                </a:solidFill>
                <a:latin typeface="Trebuchet MS"/>
              </a:rPr>
              <a:t>We will work with work-item/work-group sizes and the memory model to optimize matrix multiplication</a:t>
            </a:r>
            <a:endParaRPr b="0" lang="en-US" sz="1800" spc="-1" strike="noStrike">
              <a:latin typeface="Arial"/>
            </a:endParaRPr>
          </a:p>
          <a:p>
            <a:pPr>
              <a:lnSpc>
                <a:spcPct val="100000"/>
              </a:lnSpc>
            </a:pPr>
            <a:endParaRPr b="0" lang="en-US" sz="1800" spc="-1" strike="noStrike">
              <a:latin typeface="Arial"/>
            </a:endParaRPr>
          </a:p>
        </p:txBody>
      </p:sp>
      <p:sp>
        <p:nvSpPr>
          <p:cNvPr id="1452" name="CustomShape 4"/>
          <p:cNvSpPr/>
          <p:nvPr/>
        </p:nvSpPr>
        <p:spPr>
          <a:xfrm>
            <a:off x="3441960" y="4299480"/>
            <a:ext cx="1150560" cy="1079280"/>
          </a:xfrm>
          <a:prstGeom prst="rect">
            <a:avLst/>
          </a:prstGeom>
          <a:noFill/>
          <a:ln w="12600">
            <a:solidFill>
              <a:schemeClr val="tx1"/>
            </a:solidFill>
            <a:miter/>
          </a:ln>
        </p:spPr>
        <p:style>
          <a:lnRef idx="0"/>
          <a:fillRef idx="0"/>
          <a:effectRef idx="0"/>
          <a:fontRef idx="minor"/>
        </p:style>
      </p:sp>
      <p:sp>
        <p:nvSpPr>
          <p:cNvPr id="1453" name="CustomShape 5"/>
          <p:cNvSpPr/>
          <p:nvPr/>
        </p:nvSpPr>
        <p:spPr>
          <a:xfrm>
            <a:off x="2829240" y="4641840"/>
            <a:ext cx="541080" cy="36468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a:t>
            </a:r>
            <a:endParaRPr b="0" lang="en-US" sz="1800" spc="-1" strike="noStrike">
              <a:latin typeface="Arial"/>
            </a:endParaRPr>
          </a:p>
        </p:txBody>
      </p:sp>
      <p:sp>
        <p:nvSpPr>
          <p:cNvPr id="1454" name="CustomShape 6"/>
          <p:cNvSpPr/>
          <p:nvPr/>
        </p:nvSpPr>
        <p:spPr>
          <a:xfrm>
            <a:off x="4657320" y="4641840"/>
            <a:ext cx="163080" cy="364680"/>
          </a:xfrm>
          <a:prstGeom prst="rect">
            <a:avLst/>
          </a:prstGeom>
          <a:noFill/>
          <a:ln w="12600">
            <a:noFill/>
          </a:ln>
        </p:spPr>
        <p:style>
          <a:lnRef idx="0"/>
          <a:fillRef idx="0"/>
          <a:effectRef idx="0"/>
          <a:fontRef idx="minor"/>
        </p:style>
        <p:txBody>
          <a:bodyPr lIns="90000" rIns="90000" tIns="45000" bIns="45000"/>
          <a:p>
            <a:pPr>
              <a:lnSpc>
                <a:spcPct val="100000"/>
              </a:lnSpc>
              <a:spcBef>
                <a:spcPts val="901"/>
              </a:spcBef>
            </a:pPr>
            <a:r>
              <a:rPr b="1" lang="en-US" sz="1800" spc="-1" strike="noStrike">
                <a:solidFill>
                  <a:srgbClr val="000000"/>
                </a:solidFill>
                <a:latin typeface="Arial"/>
                <a:ea typeface="MS PGothic"/>
              </a:rPr>
              <a:t>x</a:t>
            </a:r>
            <a:endParaRPr b="0" lang="en-US" sz="1800" spc="-1" strike="noStrike">
              <a:latin typeface="Arial"/>
            </a:endParaRPr>
          </a:p>
        </p:txBody>
      </p:sp>
      <p:sp>
        <p:nvSpPr>
          <p:cNvPr id="1455" name="CustomShape 7"/>
          <p:cNvSpPr/>
          <p:nvPr/>
        </p:nvSpPr>
        <p:spPr>
          <a:xfrm>
            <a:off x="3441960" y="4743720"/>
            <a:ext cx="1150560" cy="126720"/>
          </a:xfrm>
          <a:prstGeom prst="rect">
            <a:avLst/>
          </a:prstGeom>
          <a:solidFill>
            <a:srgbClr val="fc0128"/>
          </a:solidFill>
          <a:ln w="12600">
            <a:solidFill>
              <a:srgbClr val="000000"/>
            </a:solidFill>
            <a:miter/>
          </a:ln>
        </p:spPr>
        <p:style>
          <a:lnRef idx="0"/>
          <a:fillRef idx="0"/>
          <a:effectRef idx="0"/>
          <a:fontRef idx="minor"/>
        </p:style>
      </p:sp>
      <p:sp>
        <p:nvSpPr>
          <p:cNvPr id="1456" name="CustomShape 8"/>
          <p:cNvSpPr/>
          <p:nvPr/>
        </p:nvSpPr>
        <p:spPr>
          <a:xfrm>
            <a:off x="3510360" y="4426200"/>
            <a:ext cx="67608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A(i,:)</a:t>
            </a:r>
            <a:endParaRPr b="0" lang="en-US" sz="1400" spc="-1" strike="noStrike">
              <a:latin typeface="Arial"/>
            </a:endParaRPr>
          </a:p>
        </p:txBody>
      </p:sp>
      <p:sp>
        <p:nvSpPr>
          <p:cNvPr id="1457" name="CustomShape 9"/>
          <p:cNvSpPr/>
          <p:nvPr/>
        </p:nvSpPr>
        <p:spPr>
          <a:xfrm>
            <a:off x="4991400" y="4299480"/>
            <a:ext cx="1152000" cy="1079280"/>
          </a:xfrm>
          <a:prstGeom prst="rect">
            <a:avLst/>
          </a:prstGeom>
          <a:noFill/>
          <a:ln w="12600">
            <a:solidFill>
              <a:schemeClr val="tx1"/>
            </a:solidFill>
            <a:miter/>
          </a:ln>
        </p:spPr>
        <p:style>
          <a:lnRef idx="0"/>
          <a:fillRef idx="0"/>
          <a:effectRef idx="0"/>
          <a:fontRef idx="minor"/>
        </p:style>
      </p:sp>
      <p:sp>
        <p:nvSpPr>
          <p:cNvPr id="1458" name="CustomShape 10"/>
          <p:cNvSpPr/>
          <p:nvPr/>
        </p:nvSpPr>
        <p:spPr>
          <a:xfrm>
            <a:off x="5220000" y="4299480"/>
            <a:ext cx="134640" cy="1079280"/>
          </a:xfrm>
          <a:prstGeom prst="rect">
            <a:avLst/>
          </a:prstGeom>
          <a:solidFill>
            <a:srgbClr val="fc0128"/>
          </a:solidFill>
          <a:ln w="12600">
            <a:solidFill>
              <a:srgbClr val="000000"/>
            </a:solidFill>
            <a:miter/>
          </a:ln>
        </p:spPr>
        <p:style>
          <a:lnRef idx="0"/>
          <a:fillRef idx="0"/>
          <a:effectRef idx="0"/>
          <a:fontRef idx="minor"/>
        </p:style>
      </p:sp>
      <p:sp>
        <p:nvSpPr>
          <p:cNvPr id="1459" name="CustomShape 11"/>
          <p:cNvSpPr/>
          <p:nvPr/>
        </p:nvSpPr>
        <p:spPr>
          <a:xfrm>
            <a:off x="5405760" y="468036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B(:,j)</a:t>
            </a:r>
            <a:endParaRPr b="0" lang="en-US" sz="1400" spc="-1" strike="noStrike">
              <a:latin typeface="Arial"/>
            </a:endParaRPr>
          </a:p>
        </p:txBody>
      </p:sp>
      <p:sp>
        <p:nvSpPr>
          <p:cNvPr id="1460" name="CustomShape 12"/>
          <p:cNvSpPr/>
          <p:nvPr/>
        </p:nvSpPr>
        <p:spPr>
          <a:xfrm>
            <a:off x="1412280" y="4299480"/>
            <a:ext cx="1150560" cy="1079280"/>
          </a:xfrm>
          <a:prstGeom prst="rect">
            <a:avLst/>
          </a:prstGeom>
          <a:noFill/>
          <a:ln w="12600">
            <a:solidFill>
              <a:schemeClr val="tx1"/>
            </a:solidFill>
            <a:miter/>
          </a:ln>
        </p:spPr>
        <p:style>
          <a:lnRef idx="0"/>
          <a:fillRef idx="0"/>
          <a:effectRef idx="0"/>
          <a:fontRef idx="minor"/>
        </p:style>
      </p:sp>
      <p:sp>
        <p:nvSpPr>
          <p:cNvPr id="1461" name="CustomShape 13"/>
          <p:cNvSpPr/>
          <p:nvPr/>
        </p:nvSpPr>
        <p:spPr>
          <a:xfrm>
            <a:off x="1869480" y="4743720"/>
            <a:ext cx="134640" cy="126720"/>
          </a:xfrm>
          <a:prstGeom prst="rect">
            <a:avLst/>
          </a:prstGeom>
          <a:solidFill>
            <a:srgbClr val="fc0128"/>
          </a:solidFill>
          <a:ln w="12600">
            <a:solidFill>
              <a:srgbClr val="000000"/>
            </a:solidFill>
            <a:miter/>
          </a:ln>
        </p:spPr>
        <p:style>
          <a:lnRef idx="0"/>
          <a:fillRef idx="0"/>
          <a:effectRef idx="0"/>
          <a:fontRef idx="minor"/>
        </p:style>
      </p:sp>
      <p:sp>
        <p:nvSpPr>
          <p:cNvPr id="1462" name="CustomShape 14"/>
          <p:cNvSpPr/>
          <p:nvPr/>
        </p:nvSpPr>
        <p:spPr>
          <a:xfrm>
            <a:off x="1598040" y="4489920"/>
            <a:ext cx="677520" cy="303480"/>
          </a:xfrm>
          <a:prstGeom prst="rect">
            <a:avLst/>
          </a:prstGeom>
          <a:noFill/>
          <a:ln w="12600">
            <a:noFill/>
          </a:ln>
        </p:spPr>
        <p:style>
          <a:lnRef idx="0"/>
          <a:fillRef idx="0"/>
          <a:effectRef idx="0"/>
          <a:fontRef idx="minor"/>
        </p:style>
        <p:txBody>
          <a:bodyPr lIns="90000" rIns="90000" tIns="45000" bIns="45000"/>
          <a:p>
            <a:pPr>
              <a:lnSpc>
                <a:spcPct val="100000"/>
              </a:lnSpc>
              <a:spcBef>
                <a:spcPts val="700"/>
              </a:spcBef>
            </a:pPr>
            <a:r>
              <a:rPr b="0" lang="en-US" sz="1400" spc="-1" strike="noStrike">
                <a:solidFill>
                  <a:srgbClr val="000000"/>
                </a:solidFill>
                <a:latin typeface="Trebuchet MS"/>
                <a:ea typeface="MS PGothic"/>
              </a:rPr>
              <a:t>C(i,j)</a:t>
            </a:r>
            <a:endParaRPr b="0" lang="en-US" sz="1400" spc="-1" strike="noStrike">
              <a:latin typeface="Arial"/>
            </a:endParaRPr>
          </a:p>
        </p:txBody>
      </p:sp>
      <p:sp>
        <p:nvSpPr>
          <p:cNvPr id="1463" name="CustomShape 15"/>
          <p:cNvSpPr/>
          <p:nvPr/>
        </p:nvSpPr>
        <p:spPr>
          <a:xfrm>
            <a:off x="611640" y="5480280"/>
            <a:ext cx="8064360" cy="693000"/>
          </a:xfrm>
          <a:prstGeom prst="rect">
            <a:avLst/>
          </a:prstGeom>
          <a:noFill/>
          <a:ln>
            <a:noFill/>
          </a:ln>
        </p:spPr>
        <p:style>
          <a:lnRef idx="0"/>
          <a:fillRef idx="0"/>
          <a:effectRef idx="0"/>
          <a:fontRef idx="minor"/>
        </p:style>
        <p:txBody>
          <a:bodyPr lIns="90000" rIns="90000" tIns="45000" bIns="45000"/>
          <a:p>
            <a:pPr algn="ctr">
              <a:lnSpc>
                <a:spcPct val="99000"/>
              </a:lnSpc>
            </a:pPr>
            <a:r>
              <a:rPr b="0" lang="en-US" sz="2000" spc="-1" strike="noStrike">
                <a:solidFill>
                  <a:srgbClr val="000000"/>
                </a:solidFill>
                <a:latin typeface="Trebuchet MS"/>
                <a:ea typeface="ヒラギノ角ゴ ProN W3"/>
              </a:rPr>
              <a:t>Dot product of a row of A and a column of B for each element of C</a:t>
            </a:r>
            <a:endParaRPr b="0" lang="en-US" sz="2000" spc="-1" strike="noStrike">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19424</TotalTime>
  <Application>LibreOffice/6.0.7.3$Linux_X86_64 LibreOffice_project/00m0$Build-3</Application>
  <Words>25548</Words>
  <Paragraphs>3683</Paragraphs>
  <Company>Hewlett-Packard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2013-06-29T14:06:29Z</dcterms:created>
  <dc:creator>Tom Deakin;Simon McIntosh-Smith</dc:creator>
  <dc:description/>
  <dc:language>en-US</dc:language>
  <cp:lastModifiedBy/>
  <dcterms:modified xsi:type="dcterms:W3CDTF">2019-07-29T09:54:16Z</dcterms:modified>
  <cp:revision>1052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0</vt:bool>
  </property>
  <property fmtid="{D5CDD505-2E9C-101B-9397-08002B2CF9AE}" pid="11" name="ShareDoc">
    <vt:bool>0</vt:bool>
  </property>
  <property fmtid="{D5CDD505-2E9C-101B-9397-08002B2CF9AE}" pid="12" name="Slides">
    <vt:i4>275</vt:i4>
  </property>
</Properties>
</file>